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978" r:id="rId3"/>
    <p:sldMasterId id="2147484271" r:id="rId4"/>
    <p:sldMasterId id="2147484411" r:id="rId5"/>
    <p:sldMasterId id="2147484423" r:id="rId6"/>
    <p:sldMasterId id="2147484435" r:id="rId7"/>
    <p:sldMasterId id="2147484447" r:id="rId8"/>
    <p:sldMasterId id="2147484485" r:id="rId9"/>
    <p:sldMasterId id="2147484497" r:id="rId10"/>
    <p:sldMasterId id="2147484509" r:id="rId11"/>
    <p:sldMasterId id="2147484557" r:id="rId12"/>
    <p:sldMasterId id="2147484569" r:id="rId13"/>
    <p:sldMasterId id="2147484582" r:id="rId14"/>
  </p:sldMasterIdLst>
  <p:notesMasterIdLst>
    <p:notesMasterId r:id="rId126"/>
  </p:notesMasterIdLst>
  <p:sldIdLst>
    <p:sldId id="954" r:id="rId15"/>
    <p:sldId id="257" r:id="rId16"/>
    <p:sldId id="258" r:id="rId17"/>
    <p:sldId id="259" r:id="rId18"/>
    <p:sldId id="260" r:id="rId19"/>
    <p:sldId id="261" r:id="rId20"/>
    <p:sldId id="262" r:id="rId21"/>
    <p:sldId id="431" r:id="rId22"/>
    <p:sldId id="263" r:id="rId23"/>
    <p:sldId id="510" r:id="rId24"/>
    <p:sldId id="767" r:id="rId25"/>
    <p:sldId id="780" r:id="rId26"/>
    <p:sldId id="986" r:id="rId27"/>
    <p:sldId id="870" r:id="rId28"/>
    <p:sldId id="871" r:id="rId29"/>
    <p:sldId id="877" r:id="rId30"/>
    <p:sldId id="933" r:id="rId31"/>
    <p:sldId id="491" r:id="rId32"/>
    <p:sldId id="265" r:id="rId33"/>
    <p:sldId id="781" r:id="rId34"/>
    <p:sldId id="991" r:id="rId35"/>
    <p:sldId id="992" r:id="rId36"/>
    <p:sldId id="990" r:id="rId37"/>
    <p:sldId id="993" r:id="rId38"/>
    <p:sldId id="995" r:id="rId39"/>
    <p:sldId id="996" r:id="rId40"/>
    <p:sldId id="997" r:id="rId41"/>
    <p:sldId id="998" r:id="rId42"/>
    <p:sldId id="999" r:id="rId43"/>
    <p:sldId id="1000" r:id="rId44"/>
    <p:sldId id="1001" r:id="rId45"/>
    <p:sldId id="1002" r:id="rId46"/>
    <p:sldId id="1003" r:id="rId47"/>
    <p:sldId id="1004" r:id="rId48"/>
    <p:sldId id="1005" r:id="rId49"/>
    <p:sldId id="1006" r:id="rId50"/>
    <p:sldId id="1007" r:id="rId51"/>
    <p:sldId id="1008" r:id="rId52"/>
    <p:sldId id="1009" r:id="rId53"/>
    <p:sldId id="1010" r:id="rId54"/>
    <p:sldId id="1141" r:id="rId55"/>
    <p:sldId id="1012" r:id="rId56"/>
    <p:sldId id="1013" r:id="rId57"/>
    <p:sldId id="1014" r:id="rId58"/>
    <p:sldId id="1015" r:id="rId59"/>
    <p:sldId id="1016" r:id="rId60"/>
    <p:sldId id="1017" r:id="rId61"/>
    <p:sldId id="1018" r:id="rId62"/>
    <p:sldId id="1019" r:id="rId63"/>
    <p:sldId id="1020" r:id="rId64"/>
    <p:sldId id="1021" r:id="rId65"/>
    <p:sldId id="1114" r:id="rId66"/>
    <p:sldId id="1117" r:id="rId67"/>
    <p:sldId id="1022" r:id="rId68"/>
    <p:sldId id="1023" r:id="rId69"/>
    <p:sldId id="1024" r:id="rId70"/>
    <p:sldId id="1025" r:id="rId71"/>
    <p:sldId id="1026" r:id="rId72"/>
    <p:sldId id="1027" r:id="rId73"/>
    <p:sldId id="1126" r:id="rId74"/>
    <p:sldId id="1034" r:id="rId75"/>
    <p:sldId id="1136" r:id="rId76"/>
    <p:sldId id="1033" r:id="rId77"/>
    <p:sldId id="1142" r:id="rId78"/>
    <p:sldId id="1037" r:id="rId79"/>
    <p:sldId id="1039" r:id="rId80"/>
    <p:sldId id="1043" r:id="rId81"/>
    <p:sldId id="1143" r:id="rId82"/>
    <p:sldId id="1046" r:id="rId83"/>
    <p:sldId id="1047" r:id="rId84"/>
    <p:sldId id="1048" r:id="rId85"/>
    <p:sldId id="1049" r:id="rId86"/>
    <p:sldId id="1050" r:id="rId87"/>
    <p:sldId id="1051" r:id="rId88"/>
    <p:sldId id="1052" r:id="rId89"/>
    <p:sldId id="1124" r:id="rId90"/>
    <p:sldId id="1059" r:id="rId91"/>
    <p:sldId id="1064" r:id="rId92"/>
    <p:sldId id="1065" r:id="rId93"/>
    <p:sldId id="1066" r:id="rId94"/>
    <p:sldId id="1067" r:id="rId95"/>
    <p:sldId id="1068" r:id="rId96"/>
    <p:sldId id="1127" r:id="rId97"/>
    <p:sldId id="1138" r:id="rId98"/>
    <p:sldId id="1139" r:id="rId99"/>
    <p:sldId id="1084" r:id="rId100"/>
    <p:sldId id="1131" r:id="rId101"/>
    <p:sldId id="1082" r:id="rId102"/>
    <p:sldId id="1140" r:id="rId103"/>
    <p:sldId id="1088" r:id="rId104"/>
    <p:sldId id="1134" r:id="rId105"/>
    <p:sldId id="807" r:id="rId106"/>
    <p:sldId id="1144" r:id="rId107"/>
    <p:sldId id="878" r:id="rId108"/>
    <p:sldId id="879" r:id="rId109"/>
    <p:sldId id="1505" r:id="rId110"/>
    <p:sldId id="1489" r:id="rId111"/>
    <p:sldId id="1492" r:id="rId112"/>
    <p:sldId id="1506" r:id="rId113"/>
    <p:sldId id="1507" r:id="rId114"/>
    <p:sldId id="1498" r:id="rId115"/>
    <p:sldId id="1494" r:id="rId116"/>
    <p:sldId id="827" r:id="rId117"/>
    <p:sldId id="1119" r:id="rId118"/>
    <p:sldId id="1510" r:id="rId119"/>
    <p:sldId id="1102" r:id="rId120"/>
    <p:sldId id="1132" r:id="rId121"/>
    <p:sldId id="1511" r:id="rId122"/>
    <p:sldId id="1110" r:id="rId123"/>
    <p:sldId id="1512" r:id="rId124"/>
    <p:sldId id="1133" r:id="rId125"/>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66"/>
    <a:srgbClr val="FF9999"/>
    <a:srgbClr val="FFFFFF"/>
    <a:srgbClr val="3333FF"/>
    <a:srgbClr val="000000"/>
    <a:srgbClr val="0000FF"/>
    <a:srgbClr val="0000CC"/>
    <a:srgbClr val="FF505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0" autoAdjust="0"/>
    <p:restoredTop sz="93561" autoAdjust="0"/>
  </p:normalViewPr>
  <p:slideViewPr>
    <p:cSldViewPr>
      <p:cViewPr varScale="1">
        <p:scale>
          <a:sx n="65" d="100"/>
          <a:sy n="65" d="100"/>
        </p:scale>
        <p:origin x="1646"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06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D:\&#21213;&#26449;&#12503;&#12525;&#12472;&#12455;&#12463;&#12488;\2015_7_28\&#32972;&#39981;&#33012;&#20307;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1213;&#26449;&#12503;&#12525;&#12472;&#12455;&#12463;&#12488;\2015_7_28\&#32972;&#39981;&#33012;&#20307;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頻度</c:v>
          </c:tx>
          <c:spPr>
            <a:solidFill>
              <a:srgbClr val="0070C0"/>
            </a:solidFill>
          </c:spPr>
          <c:invertIfNegative val="0"/>
          <c:cat>
            <c:strRef>
              <c:f>Sheet11!$A$2:$A$18</c:f>
              <c:strCache>
                <c:ptCount val="17"/>
                <c:pt idx="0">
                  <c:v>0.2</c:v>
                </c:pt>
                <c:pt idx="1">
                  <c:v>0.4</c:v>
                </c:pt>
                <c:pt idx="2">
                  <c:v>0.6</c:v>
                </c:pt>
                <c:pt idx="3">
                  <c:v>0.8</c:v>
                </c:pt>
                <c:pt idx="4">
                  <c:v>1</c:v>
                </c:pt>
                <c:pt idx="5">
                  <c:v>1.2</c:v>
                </c:pt>
                <c:pt idx="6">
                  <c:v>1.4</c:v>
                </c:pt>
                <c:pt idx="7">
                  <c:v>1.6</c:v>
                </c:pt>
                <c:pt idx="8">
                  <c:v>1.8</c:v>
                </c:pt>
                <c:pt idx="9">
                  <c:v>2</c:v>
                </c:pt>
                <c:pt idx="10">
                  <c:v>2.2</c:v>
                </c:pt>
                <c:pt idx="11">
                  <c:v>2.4</c:v>
                </c:pt>
                <c:pt idx="12">
                  <c:v>2.6</c:v>
                </c:pt>
                <c:pt idx="13">
                  <c:v>2.8</c:v>
                </c:pt>
                <c:pt idx="14">
                  <c:v>3</c:v>
                </c:pt>
                <c:pt idx="15">
                  <c:v>3.2</c:v>
                </c:pt>
                <c:pt idx="16">
                  <c:v>次の級</c:v>
                </c:pt>
              </c:strCache>
            </c:strRef>
          </c:cat>
          <c:val>
            <c:numRef>
              <c:f>Sheet11!$B$2:$B$18</c:f>
              <c:numCache>
                <c:formatCode>General</c:formatCode>
                <c:ptCount val="17"/>
                <c:pt idx="0">
                  <c:v>0</c:v>
                </c:pt>
                <c:pt idx="1">
                  <c:v>2</c:v>
                </c:pt>
                <c:pt idx="2">
                  <c:v>6</c:v>
                </c:pt>
                <c:pt idx="3">
                  <c:v>11</c:v>
                </c:pt>
                <c:pt idx="4">
                  <c:v>12</c:v>
                </c:pt>
                <c:pt idx="5">
                  <c:v>11</c:v>
                </c:pt>
                <c:pt idx="6">
                  <c:v>6</c:v>
                </c:pt>
                <c:pt idx="7">
                  <c:v>2</c:v>
                </c:pt>
                <c:pt idx="8">
                  <c:v>4</c:v>
                </c:pt>
                <c:pt idx="9">
                  <c:v>1</c:v>
                </c:pt>
                <c:pt idx="10">
                  <c:v>0</c:v>
                </c:pt>
                <c:pt idx="11">
                  <c:v>1</c:v>
                </c:pt>
                <c:pt idx="12">
                  <c:v>0</c:v>
                </c:pt>
                <c:pt idx="13">
                  <c:v>0</c:v>
                </c:pt>
                <c:pt idx="14">
                  <c:v>0</c:v>
                </c:pt>
                <c:pt idx="15">
                  <c:v>1</c:v>
                </c:pt>
                <c:pt idx="16">
                  <c:v>1</c:v>
                </c:pt>
              </c:numCache>
            </c:numRef>
          </c:val>
          <c:extLst>
            <c:ext xmlns:c16="http://schemas.microsoft.com/office/drawing/2014/chart" uri="{C3380CC4-5D6E-409C-BE32-E72D297353CC}">
              <c16:uniqueId val="{00000000-6750-4364-95D7-7BD8632EC41E}"/>
            </c:ext>
          </c:extLst>
        </c:ser>
        <c:dLbls>
          <c:showLegendKey val="0"/>
          <c:showVal val="0"/>
          <c:showCatName val="0"/>
          <c:showSerName val="0"/>
          <c:showPercent val="0"/>
          <c:showBubbleSize val="0"/>
        </c:dLbls>
        <c:gapWidth val="150"/>
        <c:axId val="153889024"/>
        <c:axId val="154091904"/>
      </c:barChart>
      <c:catAx>
        <c:axId val="153889024"/>
        <c:scaling>
          <c:orientation val="minMax"/>
        </c:scaling>
        <c:delete val="0"/>
        <c:axPos val="b"/>
        <c:numFmt formatCode="General" sourceLinked="0"/>
        <c:majorTickMark val="out"/>
        <c:minorTickMark val="none"/>
        <c:tickLblPos val="nextTo"/>
        <c:crossAx val="154091904"/>
        <c:crosses val="autoZero"/>
        <c:auto val="1"/>
        <c:lblAlgn val="ctr"/>
        <c:lblOffset val="100"/>
        <c:noMultiLvlLbl val="0"/>
      </c:catAx>
      <c:valAx>
        <c:axId val="154091904"/>
        <c:scaling>
          <c:orientation val="minMax"/>
        </c:scaling>
        <c:delete val="0"/>
        <c:axPos val="l"/>
        <c:numFmt formatCode="General" sourceLinked="1"/>
        <c:majorTickMark val="out"/>
        <c:minorTickMark val="none"/>
        <c:tickLblPos val="nextTo"/>
        <c:crossAx val="15388902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頻度</c:v>
          </c:tx>
          <c:spPr>
            <a:solidFill>
              <a:srgbClr val="0070C0"/>
            </a:solidFill>
          </c:spPr>
          <c:invertIfNegative val="0"/>
          <c:cat>
            <c:strRef>
              <c:f>Sheet12!$A$2:$A$18</c:f>
              <c:strCache>
                <c:ptCount val="17"/>
                <c:pt idx="0">
                  <c:v>0.2</c:v>
                </c:pt>
                <c:pt idx="1">
                  <c:v>0.4</c:v>
                </c:pt>
                <c:pt idx="2">
                  <c:v>0.6</c:v>
                </c:pt>
                <c:pt idx="3">
                  <c:v>0.8</c:v>
                </c:pt>
                <c:pt idx="4">
                  <c:v>1</c:v>
                </c:pt>
                <c:pt idx="5">
                  <c:v>1.2</c:v>
                </c:pt>
                <c:pt idx="6">
                  <c:v>1.4</c:v>
                </c:pt>
                <c:pt idx="7">
                  <c:v>1.6</c:v>
                </c:pt>
                <c:pt idx="8">
                  <c:v>1.8</c:v>
                </c:pt>
                <c:pt idx="9">
                  <c:v>2</c:v>
                </c:pt>
                <c:pt idx="10">
                  <c:v>2.2</c:v>
                </c:pt>
                <c:pt idx="11">
                  <c:v>2.4</c:v>
                </c:pt>
                <c:pt idx="12">
                  <c:v>2.6</c:v>
                </c:pt>
                <c:pt idx="13">
                  <c:v>2.8</c:v>
                </c:pt>
                <c:pt idx="14">
                  <c:v>3</c:v>
                </c:pt>
                <c:pt idx="15">
                  <c:v>3.2</c:v>
                </c:pt>
                <c:pt idx="16">
                  <c:v>次の級</c:v>
                </c:pt>
              </c:strCache>
            </c:strRef>
          </c:cat>
          <c:val>
            <c:numRef>
              <c:f>Sheet12!$B$2:$B$18</c:f>
              <c:numCache>
                <c:formatCode>General</c:formatCode>
                <c:ptCount val="17"/>
                <c:pt idx="0">
                  <c:v>1</c:v>
                </c:pt>
                <c:pt idx="1">
                  <c:v>1</c:v>
                </c:pt>
                <c:pt idx="2">
                  <c:v>4</c:v>
                </c:pt>
                <c:pt idx="3">
                  <c:v>7</c:v>
                </c:pt>
                <c:pt idx="4">
                  <c:v>2</c:v>
                </c:pt>
                <c:pt idx="5">
                  <c:v>2</c:v>
                </c:pt>
                <c:pt idx="6">
                  <c:v>0</c:v>
                </c:pt>
                <c:pt idx="7">
                  <c:v>0</c:v>
                </c:pt>
                <c:pt idx="8">
                  <c:v>0</c:v>
                </c:pt>
                <c:pt idx="9">
                  <c:v>0</c:v>
                </c:pt>
                <c:pt idx="10">
                  <c:v>0</c:v>
                </c:pt>
                <c:pt idx="11">
                  <c:v>0</c:v>
                </c:pt>
                <c:pt idx="12">
                  <c:v>0</c:v>
                </c:pt>
                <c:pt idx="13">
                  <c:v>1</c:v>
                </c:pt>
                <c:pt idx="14">
                  <c:v>0</c:v>
                </c:pt>
                <c:pt idx="15">
                  <c:v>0</c:v>
                </c:pt>
                <c:pt idx="16">
                  <c:v>0</c:v>
                </c:pt>
              </c:numCache>
            </c:numRef>
          </c:val>
          <c:extLst>
            <c:ext xmlns:c16="http://schemas.microsoft.com/office/drawing/2014/chart" uri="{C3380CC4-5D6E-409C-BE32-E72D297353CC}">
              <c16:uniqueId val="{00000000-93C8-49D2-8427-451F6C0298A7}"/>
            </c:ext>
          </c:extLst>
        </c:ser>
        <c:dLbls>
          <c:showLegendKey val="0"/>
          <c:showVal val="0"/>
          <c:showCatName val="0"/>
          <c:showSerName val="0"/>
          <c:showPercent val="0"/>
          <c:showBubbleSize val="0"/>
        </c:dLbls>
        <c:gapWidth val="150"/>
        <c:axId val="154305280"/>
        <c:axId val="154306816"/>
      </c:barChart>
      <c:catAx>
        <c:axId val="154305280"/>
        <c:scaling>
          <c:orientation val="minMax"/>
        </c:scaling>
        <c:delete val="0"/>
        <c:axPos val="b"/>
        <c:numFmt formatCode="General" sourceLinked="0"/>
        <c:majorTickMark val="out"/>
        <c:minorTickMark val="none"/>
        <c:tickLblPos val="nextTo"/>
        <c:crossAx val="154306816"/>
        <c:crosses val="autoZero"/>
        <c:auto val="1"/>
        <c:lblAlgn val="ctr"/>
        <c:lblOffset val="100"/>
        <c:noMultiLvlLbl val="0"/>
      </c:catAx>
      <c:valAx>
        <c:axId val="154306816"/>
        <c:scaling>
          <c:orientation val="minMax"/>
        </c:scaling>
        <c:delete val="0"/>
        <c:axPos val="l"/>
        <c:numFmt formatCode="General" sourceLinked="1"/>
        <c:majorTickMark val="out"/>
        <c:minorTickMark val="none"/>
        <c:tickLblPos val="nextTo"/>
        <c:crossAx val="15430528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024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972B58-911C-4BC1-90DE-C3071A8A9D80}" type="slidenum">
              <a:rPr lang="en-US" altLang="ja-JP"/>
              <a:pPr/>
              <a:t>‹#›</a:t>
            </a:fld>
            <a:endParaRPr lang="en-US" altLang="ja-JP"/>
          </a:p>
        </p:txBody>
      </p:sp>
    </p:spTree>
    <p:extLst>
      <p:ext uri="{BB962C8B-B14F-4D97-AF65-F5344CB8AC3E}">
        <p14:creationId xmlns:p14="http://schemas.microsoft.com/office/powerpoint/2010/main" val="22020708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972B58-911C-4BC1-90DE-C3071A8A9D80}" type="slidenum">
              <a:rPr lang="en-US" altLang="ja-JP" smtClean="0"/>
              <a:pPr/>
              <a:t>23</a:t>
            </a:fld>
            <a:endParaRPr lang="en-US" altLang="ja-JP"/>
          </a:p>
        </p:txBody>
      </p:sp>
    </p:spTree>
    <p:extLst>
      <p:ext uri="{BB962C8B-B14F-4D97-AF65-F5344CB8AC3E}">
        <p14:creationId xmlns:p14="http://schemas.microsoft.com/office/powerpoint/2010/main" val="217997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0A8244-EA43-42E2-B626-504D577C85B5}"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5762" name="スライド イメージ プレースホルダー 1"/>
          <p:cNvSpPr>
            <a:spLocks noGrp="1" noRot="1" noChangeAspect="1" noTextEdit="1"/>
          </p:cNvSpPr>
          <p:nvPr>
            <p:ph type="sldImg"/>
          </p:nvPr>
        </p:nvSpPr>
        <p:spPr>
          <a:ln/>
        </p:spPr>
      </p:sp>
      <p:sp>
        <p:nvSpPr>
          <p:cNvPr id="885763" name="ノート プレースホルダー 2"/>
          <p:cNvSpPr>
            <a:spLocks noGrp="1"/>
          </p:cNvSpPr>
          <p:nvPr>
            <p:ph type="body" idx="1"/>
          </p:nvPr>
        </p:nvSpPr>
        <p:spPr/>
        <p:txBody>
          <a:bodyPr/>
          <a:lstStyle/>
          <a:p>
            <a:pPr>
              <a:spcBef>
                <a:spcPct val="0"/>
              </a:spcBef>
            </a:pPr>
            <a:endParaRPr lang="ja-JP" altLang="ja-JP"/>
          </a:p>
        </p:txBody>
      </p:sp>
      <p:sp>
        <p:nvSpPr>
          <p:cNvPr id="885764"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80CFE530-1B38-4EFC-B865-4E534D9E08A4}" type="slidenum">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43586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0FE9D7-5C0D-4791-92CF-EEF5D2E5D890}"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7810" name="スライド イメージ プレースホルダー 1"/>
          <p:cNvSpPr>
            <a:spLocks noGrp="1" noRot="1" noChangeAspect="1" noTextEdit="1"/>
          </p:cNvSpPr>
          <p:nvPr>
            <p:ph type="sldImg"/>
          </p:nvPr>
        </p:nvSpPr>
        <p:spPr>
          <a:ln/>
        </p:spPr>
      </p:sp>
      <p:sp>
        <p:nvSpPr>
          <p:cNvPr id="887811" name="ノート プレースホルダー 2"/>
          <p:cNvSpPr>
            <a:spLocks noGrp="1"/>
          </p:cNvSpPr>
          <p:nvPr>
            <p:ph type="body" idx="1"/>
          </p:nvPr>
        </p:nvSpPr>
        <p:spPr/>
        <p:txBody>
          <a:bodyPr/>
          <a:lstStyle/>
          <a:p>
            <a:pPr>
              <a:spcBef>
                <a:spcPct val="0"/>
              </a:spcBef>
            </a:pPr>
            <a:endParaRPr lang="ja-JP" altLang="ja-JP"/>
          </a:p>
        </p:txBody>
      </p:sp>
      <p:sp>
        <p:nvSpPr>
          <p:cNvPr id="887812"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E9E528-89A1-40BF-A3E4-5E86339F4A16}" type="slidenum">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146020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8BCF5D-62AF-48B0-B187-F7098F7FC1A2}"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0882" name="スライド イメージ プレースホルダー 1"/>
          <p:cNvSpPr>
            <a:spLocks noGrp="1" noRot="1" noChangeAspect="1" noTextEdit="1"/>
          </p:cNvSpPr>
          <p:nvPr>
            <p:ph type="sldImg"/>
          </p:nvPr>
        </p:nvSpPr>
        <p:spPr>
          <a:ln/>
        </p:spPr>
      </p:sp>
      <p:sp>
        <p:nvSpPr>
          <p:cNvPr id="890883" name="ノート プレースホルダー 2"/>
          <p:cNvSpPr>
            <a:spLocks noGrp="1"/>
          </p:cNvSpPr>
          <p:nvPr>
            <p:ph type="body" idx="1"/>
          </p:nvPr>
        </p:nvSpPr>
        <p:spPr/>
        <p:txBody>
          <a:bodyPr/>
          <a:lstStyle/>
          <a:p>
            <a:pPr>
              <a:spcBef>
                <a:spcPct val="0"/>
              </a:spcBef>
            </a:pPr>
            <a:endParaRPr lang="ja-JP" altLang="ja-JP"/>
          </a:p>
        </p:txBody>
      </p:sp>
      <p:sp>
        <p:nvSpPr>
          <p:cNvPr id="890884"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201129-7D36-4ED3-9B7A-9EDD17B5D16D}" type="slidenum">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142130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9169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7320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109</a:t>
            </a:fld>
            <a:endParaRPr lang="en-US" altLang="ja-JP"/>
          </a:p>
        </p:txBody>
      </p:sp>
    </p:spTree>
    <p:extLst>
      <p:ext uri="{BB962C8B-B14F-4D97-AF65-F5344CB8AC3E}">
        <p14:creationId xmlns:p14="http://schemas.microsoft.com/office/powerpoint/2010/main" val="30740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048792C-938D-439F-9379-B690179B14CD}"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457CDE03-3F84-423C-9F1B-ABE0535560D7}" type="slidenum">
              <a:rPr lang="en-US" altLang="ja-JP"/>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3D1EE93-95A1-4F21-AF8C-2A5A05F31A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095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477AE05B-8576-4919-942B-1CCB1DB1CF9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845750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9E0EE25-2D35-4BBA-8C9E-DFF90D0DF55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49956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60B2A76-5B17-440D-ADB7-FE3788E37B4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54369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A4FF91-C9CE-4AF6-AB85-0AB80F62C2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9793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D7130-97BC-4B32-9D90-E153421F21C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677692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E206F-5E74-4851-B155-4B2415B79D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2343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AC49AB-748B-4FB1-9DB6-2EE9B13179D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0764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182F69-2389-4110-B11E-3A71E35E20F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939794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98E68C-F31B-4FC9-AF71-974956DA689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712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5FF8284F-8EDA-467E-937D-F19C21CCB88A}" type="slidenum">
              <a:rPr lang="en-US" altLang="ja-JP"/>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734952-B55D-4CF7-B14E-EC72964AFE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65774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D8F7B3-5C11-4461-8C58-1295D2A6AF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064623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87716-018E-4BFD-AC95-88072E7112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266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A43DDB-9922-468B-B659-2FF3872DD0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40914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DA802-630D-4259-A90A-94BAF76198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9733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A2A5A7-230F-4959-8006-AEBE07B474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76093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5B1C36-AD0B-45CE-9D19-6A01301BA8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60826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8F6E6-E2F3-4462-940A-A810A440008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10122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3DF6A8-0668-4EFE-BDD3-8354EE84E1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9719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BE7611-AB80-41D7-8093-524E6C5D4A9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432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A3FA1AE8-45B8-4808-B39C-EA5697B7E16F}" type="slidenum">
              <a:rPr lang="en-US" altLang="ja-JP"/>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7F8700-B7FB-4F10-A7BE-8F7C146E59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85172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8B2992-FA9C-499A-A6B8-DF474CF157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96531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1419DE-4181-4AAC-9D1B-951CB77827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46342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D22DF-DCD8-437B-822E-AEE078816B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1092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5E1F69-2990-4483-AD9F-EDD8DF3F321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61265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5EFC18-2A36-482A-892F-834B588FC4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13643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3506C84-9864-497E-9AE1-DBCB02AAC8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38488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36F25EC-96B7-4FF0-928D-13BF707CBD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408918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36EFA58-D9A9-4D59-80B0-BD23682D480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71527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53B10A4-9A57-4C21-933E-7DCB068B6D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1956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6A1D4BF0-3AFC-4CA8-8FCE-2B56A8C1AF14}" type="slidenum">
              <a:rPr lang="en-US" altLang="ja-JP"/>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B9C00E3B-7EA0-4F9B-8D97-9F6F5B8D92C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572062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8231AE85-A42C-446D-BB97-68618ADD18F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3872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E41BCC45-535C-4322-B429-5D274DD9F4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9616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EF4531D-B7B5-4EB8-932E-B17B498BC90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661050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E322CBA-B4B6-479F-8F18-C0602A55BBD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12049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3AE29089-D582-4CC4-A19B-870CD966FF7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29242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0CBC8D7-649E-44BD-B931-8B6C51CA54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099625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83B6E1-1BB0-4465-9147-A77B35A9E4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2770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AEF486-D103-4B3F-9B3A-21412BDE9F0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55355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6ADAE2-CAB1-4794-BC4B-42013E24C6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41455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332C368D-5995-4F91-B372-332301CFE751}" type="slidenum">
              <a:rPr lang="en-US" altLang="ja-JP"/>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6FB009-C7FB-49D9-AE50-B3C218948D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1111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441D4B-E59A-47BF-9889-96398D6855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2958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6DF204-30DF-4348-BB5B-833CD8AA08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16554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DA0974-6DAA-405F-9D5C-ED7781DE17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1228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12C277-753F-4500-8B19-D49E7F031B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467057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7DBFE8-CFF7-4A43-8BE4-77666D973D0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14416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0ED282-587C-4DA3-8563-97DCE04D6A5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58469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7E4363-33BB-40F4-9257-6125EE6E39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6194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6A891F-633A-4B66-866F-5189B6F773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96908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2E96DC-DF12-4DDB-8269-7E09BCEEBEBA}"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19767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85373C7-2591-44B7-978C-ED510B8410A9}" type="slidenum">
              <a:rPr lang="en-US" altLang="ja-JP"/>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561A50-3682-488A-90A4-B71011A8D3D1}"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250842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2E6A78-EAB3-4E81-9E4C-CE95B9F5279B}"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27253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A4FF0E-66E8-4998-99EF-232EF61A8CC3}"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914859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745B2D-FF7C-4AE2-A4A2-8E2ECB2DDDD1}"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275268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EBCB16-2034-4A71-A46D-F15530860505}"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4163417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C47F98-30A8-4BB2-B3B6-07B7E3D034AF}"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346884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31E4F9-D2EA-4C9A-A6DD-7E758F7061E9}"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2021972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B759E5-8793-4B28-91F6-8A9118A09B1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44735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9E6C95-4961-4D21-8B0B-57A261CDBEBB}"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517192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7E95A9-CCD8-44C8-926A-858363D22730}"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66201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698A518-BEFF-44B8-83FC-39F69CDD4486}" type="slidenum">
              <a:rPr lang="en-US" altLang="ja-JP"/>
              <a:pPr/>
              <a: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D86FE5-AEA7-45B0-8347-AFC6F2C53B5C}"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660843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B5D813-A0E7-4C77-9B3F-01902D1532BA}"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7812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400A17C-A22C-42F8-B915-A81CCE17EDFA}" type="slidenum">
              <a:rPr lang="en-US" altLang="ja-JP"/>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86F55628-F8AE-4518-A528-E02DF6E5B99F}" type="slidenum">
              <a:rPr lang="en-US" altLang="ja-JP"/>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4CA3DE58-E14C-416A-9E9E-A8A4FC217186}"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670F79E-DAD7-472E-B898-89D2C2D7FC7D}"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88470C8A-0188-485E-99E0-27E4DDAF7DBD}" type="slidenum">
              <a:rPr lang="en-US" altLang="ja-JP"/>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BD750273-6226-47C1-B9F6-9CB11DFEF011}" type="slidenum">
              <a:rPr lang="en-US" altLang="ja-JP"/>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B72C2961-0119-4170-9AED-8791748E7BFB}" type="slidenum">
              <a:rPr lang="en-US" altLang="ja-JP"/>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48A1F4E-5D7C-4BD3-8B9C-AE4FE9E62881}" type="slidenum">
              <a:rPr lang="en-US" altLang="ja-JP"/>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F845778-6B87-4076-9E4A-18170F96D330}" type="slidenum">
              <a:rPr lang="en-US" altLang="ja-JP"/>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BC43DC02-BDD5-4CCB-832F-D9A134C0E116}" type="slidenum">
              <a:rPr lang="en-US" altLang="ja-JP"/>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2023/11/28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F2A8D36-FDBD-4C0A-A1F6-F84A833FF4F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016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7199D16-C16E-4F88-BC05-BF996C1DE9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57407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FCF070E-FE4C-409C-8420-F880DAB731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69927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B93C9AD-83B3-432C-A9A0-F2F157A1A4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9324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EB9CE7-0F9C-4AAE-8D74-AF03D4E52351}" type="slidenum">
              <a:rPr lang="en-US" altLang="ja-JP"/>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65F69ECF-ED72-49D3-96C0-A18B1F9975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3499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BDB4964F-0B21-48C1-9B94-0328AF8C3EE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8774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2D9E51AA-02C4-4D2B-947D-E8D99DEC00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36355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52928DDB-2D5F-4F6C-942B-BB3F7DC0CAE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10477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5FE93075-709C-4A91-AD0A-9F73FA8C74D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5765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D4776C4-5E6D-41B0-8243-AFE16D65F7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6682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8D74830-77A3-4309-AC2C-2D38A803B5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042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269855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573647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832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8EED7136-2559-4472-8C37-DBC480690767}" type="slidenum">
              <a:rPr lang="en-US" altLang="ja-JP"/>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Footer Placeholder 5"/>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7" name="Slide Number Placeholder 6"/>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731558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8" name="Footer Placeholder 7"/>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9" name="Slide Number Placeholder 8"/>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249852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4" name="Footer Placeholder 3"/>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Slide Number Placeholder 4"/>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003177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3" name="Footer Placeholder 2"/>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4" name="Slide Number Placeholder 3"/>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072219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Footer Placeholder 5"/>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7" name="Slide Number Placeholder 6"/>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632282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Footer Placeholder 5"/>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7" name="Slide Number Placeholder 6"/>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278313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407571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11"/>
          </p:nvPr>
        </p:nvSpPr>
        <p:spPr/>
        <p:txBody>
          <a:body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12"/>
          </p:nvPr>
        </p:nvSpPr>
        <p:spPr/>
        <p:txBody>
          <a:body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65043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4EF44FD-4003-4370-83A4-A234E9E4179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91556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48BD9E0-E934-4D9E-B150-87BD97354E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2853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9BA55732-FDC8-4969-BD3C-42FFC1C2CA62}" type="slidenum">
              <a:rPr lang="en-US" altLang="ja-JP"/>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AE63750-90FF-4029-AB99-57E7B4273B2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86156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7ABA3FC-BAB0-4340-BBB2-17780D8FA6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06069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27A0E4F2-5B17-4FB7-A47B-3BD2AAE689E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65980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E1CBD1CE-A48B-41C8-A12B-E7581EB1201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48321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AE42893B-D4C6-46E8-A0A1-C69285FCA6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4363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BC2C940-FDD3-44FA-91AF-81D2E3D95EB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45384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82B7B6E-E4BE-4E0B-A892-58CF25C31B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3406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1B63677-2D15-455F-9AD8-1E307C32BCB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13707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75D8F23-D565-4CA6-8877-09282379A0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56939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D4A2FA47-11CA-4D84-AA67-97699D88AA1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2325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7F62950F-6201-4B27-B270-9CDFCFBEEF44}" type="slidenum">
              <a:rPr lang="en-US" altLang="ja-JP"/>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916D763-54FA-46A7-B58F-0AEBAA6FD6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46164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CB55774-A93A-4D85-A2DD-B3BA799DBAC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9206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BFAE1CF-4EC8-4C66-9888-3C610C8E4D1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05391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772EE800-17AF-411D-9C81-3899CF10CD3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780953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654CB6B3-7871-4BCC-A0BC-7B83465F5F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669114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061D2155-BEC9-42DA-89B0-D14CA160D64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90158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45DEB324-4719-459C-B54C-B057E14FA1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63775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D86544D-2F59-4B07-8DAF-1E9D4223ED9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46766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DC51BEA5-609C-47DC-91A9-B1D55245BE6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82286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349AEFA-4EE3-4765-ADD3-823CB2639B4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0974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94699642-A73E-4324-BF73-3BC273DFFD64}" type="slidenum">
              <a:rPr lang="en-US" altLang="ja-JP"/>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048792C-938D-439F-9379-B690179B14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22244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670F79E-DAD7-472E-B898-89D2C2D7FC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69785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C43DC02-BDD5-4CCB-832F-D9A134C0E1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75538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8EB9CE7-0F9C-4AAE-8D74-AF03D4E523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27880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8EED7136-2559-4472-8C37-DBC4806907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600490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9BA55732-FDC8-4969-BD3C-42FFC1C2CA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96998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F62950F-6201-4B27-B270-9CDFCFBEEF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72683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4699642-A73E-4324-BF73-3BC273DFFD6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76297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88D79EC-820F-498C-A9D9-A0AA78A0CB8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44544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57CDE03-3F84-423C-9F1B-ABE0535560D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0479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88D79EC-820F-498C-A9D9-A0AA78A0CB80}" type="slidenum">
              <a:rPr lang="en-US" altLang="ja-JP"/>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FF8284F-8EDA-467E-937D-F19C21CCB8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09631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A3FA1AE8-45B8-4808-B39C-EA5697B7E16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2757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6A1D4BF0-3AFC-4CA8-8FCE-2B56A8C1AF1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7887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AE4381C-6342-4C39-9944-A6C574E9A71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621180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316434F-11CF-497E-85B8-C636502B864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37117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9B1C211-7681-4603-8D96-8D1BC427B8C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3096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BB6533D2-72BB-4159-918C-8115FD6B95B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861234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1BBA621B-A6FE-4CBC-9D1D-FFD512B031D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88286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FDA4447-CC18-4AA2-B562-87305AC14E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07483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2E89A38-A6B2-4DF4-A99D-FA11CE68BC6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91194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A79ED-5BFB-469C-99E4-EEAC43B7DE94}"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908" r:id="rId12"/>
    <p:sldLayoutId id="2147483909"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ＭＳ Ｐゴシック" pitchFamily="50" charset="-128"/>
              </a:defRPr>
            </a:lvl1pPr>
          </a:lstStyle>
          <a:p>
            <a:pPr>
              <a:defRPr/>
            </a:pPr>
            <a:fld id="{D8DDD0E0-CAFA-456B-A0EF-9CE664184C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6042317"/>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4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ea typeface="ＭＳ Ｐゴシック" pitchFamily="50" charset="-128"/>
              </a:defRPr>
            </a:lvl1pPr>
          </a:lstStyle>
          <a:p>
            <a:pPr>
              <a:defRPr/>
            </a:pPr>
            <a:endParaRPr lang="en-US" altLang="ja-JP">
              <a:solidFill>
                <a:srgbClr val="000000"/>
              </a:solidFill>
            </a:endParaRPr>
          </a:p>
        </p:txBody>
      </p:sp>
      <p:sp>
        <p:nvSpPr>
          <p:cNvPr id="34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ea typeface="ＭＳ Ｐゴシック" pitchFamily="50" charset="-128"/>
              </a:defRPr>
            </a:lvl1pPr>
          </a:lstStyle>
          <a:p>
            <a:pPr>
              <a:defRPr/>
            </a:pPr>
            <a:endParaRPr lang="en-US" altLang="ja-JP">
              <a:solidFill>
                <a:srgbClr val="000000"/>
              </a:solidFill>
            </a:endParaRPr>
          </a:p>
        </p:txBody>
      </p:sp>
      <p:sp>
        <p:nvSpPr>
          <p:cNvPr id="34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ＭＳ Ｐゴシック" pitchFamily="50" charset="-128"/>
              </a:defRPr>
            </a:lvl1pPr>
          </a:lstStyle>
          <a:p>
            <a:pPr>
              <a:defRPr/>
            </a:pPr>
            <a:fld id="{75F1B438-58C4-455C-ADCD-0D05445CFEC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0075275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charset="0"/>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charset="0"/>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BCCE592-26B3-4FA6-98CD-9778102E4558}" type="slidenum">
              <a:rPr lang="en-US" altLang="ja-JP">
                <a:solidFill>
                  <a:srgbClr val="000000"/>
                </a:solidFill>
                <a:latin typeface="Times" charset="0"/>
                <a:ea typeface="Osaka" charset="-128"/>
              </a:rPr>
              <a:pPr/>
              <a:t>‹#›</a:t>
            </a:fld>
            <a:endParaRPr lang="en-US" altLang="ja-JP">
              <a:solidFill>
                <a:srgbClr val="000000"/>
              </a:solidFill>
              <a:latin typeface="Times" charset="0"/>
              <a:ea typeface="Osaka" charset="-128"/>
            </a:endParaRPr>
          </a:p>
        </p:txBody>
      </p:sp>
    </p:spTree>
    <p:extLst>
      <p:ext uri="{BB962C8B-B14F-4D97-AF65-F5344CB8AC3E}">
        <p14:creationId xmlns:p14="http://schemas.microsoft.com/office/powerpoint/2010/main" val="1223229915"/>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128"/>
        </a:defRPr>
      </a:lvl2pPr>
      <a:lvl3pPr algn="ctr" rtl="0" fontAlgn="base">
        <a:spcBef>
          <a:spcPct val="0"/>
        </a:spcBef>
        <a:spcAft>
          <a:spcPct val="0"/>
        </a:spcAft>
        <a:defRPr kumimoji="1" sz="4400">
          <a:solidFill>
            <a:schemeClr val="tx2"/>
          </a:solidFill>
          <a:latin typeface="Times" charset="0"/>
          <a:ea typeface="Osaka" charset="-128"/>
        </a:defRPr>
      </a:lvl3pPr>
      <a:lvl4pPr algn="ctr" rtl="0" fontAlgn="base">
        <a:spcBef>
          <a:spcPct val="0"/>
        </a:spcBef>
        <a:spcAft>
          <a:spcPct val="0"/>
        </a:spcAft>
        <a:defRPr kumimoji="1" sz="4400">
          <a:solidFill>
            <a:schemeClr val="tx2"/>
          </a:solidFill>
          <a:latin typeface="Times" charset="0"/>
          <a:ea typeface="Osaka" charset="-128"/>
        </a:defRPr>
      </a:lvl4pPr>
      <a:lvl5pPr algn="ctr" rtl="0" fontAlgn="base">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ea typeface="+mn-ea"/>
              </a:defRPr>
            </a:lvl1pPr>
          </a:lstStyle>
          <a:p>
            <a:pPr>
              <a:defRPr/>
            </a:pPr>
            <a:endParaRPr lang="en-US" altLang="ja-JP">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ltLang="ja-JP">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ea typeface="+mn-ea"/>
              </a:defRPr>
            </a:lvl1pPr>
          </a:lstStyle>
          <a:p>
            <a:pPr>
              <a:defRPr/>
            </a:pPr>
            <a:fld id="{1D144617-8F40-4499-AAC2-C65880C94D7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0179592"/>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1BBDD4-38FB-461B-8666-35DF77D51CD6}"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77062496"/>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1FCDA3-408A-4E9C-A801-33299E36CA3C}" type="slidenum">
              <a:rPr lang="en-US" altLang="ja-JP"/>
              <a:pPr/>
              <a:t>‹#›</a:t>
            </a:fld>
            <a:endParaRPr lang="en-US" altLang="ja-JP"/>
          </a:p>
        </p:txBody>
      </p:sp>
    </p:spTree>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9899D6C-5F64-440D-B7AF-BCF1677D35A2}" type="datetimeFigureOut">
              <a:rPr lang="ja-JP" altLang="en-US" smtClean="0">
                <a:solidFill>
                  <a:prstClr val="black">
                    <a:tint val="75000"/>
                  </a:prstClr>
                </a:solidFill>
                <a:latin typeface="Calibri"/>
                <a:ea typeface="ＭＳ Ｐゴシック"/>
              </a:rPr>
              <a:pPr fontAlgn="auto">
                <a:spcBef>
                  <a:spcPts val="0"/>
                </a:spcBef>
                <a:spcAft>
                  <a:spcPts val="0"/>
                </a:spcAft>
              </a:pPr>
              <a:t>2023/11/28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3B0137E-4B13-4544-911D-F93E6B86D99D}"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30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0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a typeface="ＭＳ Ｐゴシック" pitchFamily="50" charset="-128"/>
            </a:endParaRPr>
          </a:p>
        </p:txBody>
      </p:sp>
      <p:sp>
        <p:nvSpPr>
          <p:cNvPr id="1030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a typeface="ＭＳ Ｐゴシック" pitchFamily="50" charset="-128"/>
            </a:endParaRPr>
          </a:p>
        </p:txBody>
      </p:sp>
      <p:sp>
        <p:nvSpPr>
          <p:cNvPr id="1030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4BA02BA-489A-4421-9BE8-8084DA4460C8}" type="slidenum">
              <a:rPr lang="en-US" altLang="ja-JP">
                <a:solidFill>
                  <a:srgbClr val="000000"/>
                </a:solidFill>
                <a:ea typeface="ＭＳ Ｐゴシック" pitchFamily="50" charset="-128"/>
              </a:rPr>
              <a:pPr/>
              <a:t>‹#›</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2066059132"/>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fontAlgn="auto">
              <a:spcBef>
                <a:spcPts val="0"/>
              </a:spcBef>
              <a:spcAft>
                <a:spcPts val="0"/>
              </a:spcAft>
            </a:pPr>
            <a:fld id="{57195F5D-AAC4-4B99-8E45-5929A8CABF5E}" type="datetimeFigureOut">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2023/11/28</a:t>
            </a:fld>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fontAlgn="auto">
              <a:spcBef>
                <a:spcPts val="0"/>
              </a:spcBef>
              <a:spcAft>
                <a:spcPts val="0"/>
              </a:spcAft>
            </a:pPr>
            <a:fld id="{79F0BFF3-A8A5-45A8-8188-F5824D90EB55}" type="slidenum">
              <a:rPr lang="ja-JP" altLang="en-US" smtClean="0">
                <a:solidFill>
                  <a:prstClr val="black">
                    <a:tint val="75000"/>
                  </a:prstClr>
                </a:solidFill>
                <a:latin typeface="Calibri" panose="020F0502020204030204"/>
                <a:ea typeface="游ゴシック" panose="020B0400000000000000" pitchFamily="50" charset="-128"/>
              </a:rPr>
              <a:pPr defTabSz="844083"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659890210"/>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Arial"/>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Arial"/>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E5BBBA0-A753-45F3-B6CE-35535E090C8B}" type="slidenum">
              <a:rPr lang="en-US" altLang="ja-JP" smtClean="0">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3267913902"/>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83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ltLang="ja-JP">
              <a:solidFill>
                <a:srgbClr val="000000"/>
              </a:solidFill>
              <a:latin typeface="Arial"/>
              <a:ea typeface="ＭＳ Ｐゴシック"/>
            </a:endParaRPr>
          </a:p>
        </p:txBody>
      </p:sp>
      <p:sp>
        <p:nvSpPr>
          <p:cNvPr id="283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ltLang="ja-JP">
              <a:solidFill>
                <a:srgbClr val="000000"/>
              </a:solidFill>
              <a:latin typeface="Arial"/>
              <a:ea typeface="ＭＳ Ｐゴシック"/>
            </a:endParaRPr>
          </a:p>
        </p:txBody>
      </p:sp>
      <p:sp>
        <p:nvSpPr>
          <p:cNvPr id="283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9F4612F-5906-4CD0-8C26-E5B3DF7A3109}"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1872440375"/>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A79ED-5BFB-469C-99E4-EEAC43B7DE9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56656594"/>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Osaka" charset="-128"/>
              </a:defRPr>
            </a:lvl1pPr>
          </a:lstStyle>
          <a:p>
            <a:endParaRPr lang="en-US" altLang="ja-JP">
              <a:solidFill>
                <a:srgbClr val="000000"/>
              </a:solidFill>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Osaka" charset="-128"/>
              </a:defRPr>
            </a:lvl1pPr>
          </a:lstStyle>
          <a:p>
            <a:endParaRPr lang="en-US" altLang="ja-JP">
              <a:solidFill>
                <a:srgbClr val="000000"/>
              </a:solidFill>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Osaka" charset="-128"/>
              </a:defRPr>
            </a:lvl1pPr>
          </a:lstStyle>
          <a:p>
            <a:fld id="{48886070-46D1-4196-A6D2-1BFBA0C48B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73879017"/>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charset="-128"/>
        </a:defRPr>
      </a:lvl2pPr>
      <a:lvl3pPr algn="ctr" rtl="0" fontAlgn="base">
        <a:spcBef>
          <a:spcPct val="0"/>
        </a:spcBef>
        <a:spcAft>
          <a:spcPct val="0"/>
        </a:spcAft>
        <a:defRPr kumimoji="1" sz="4400">
          <a:solidFill>
            <a:schemeClr val="tx2"/>
          </a:solidFill>
          <a:latin typeface="Times" charset="0"/>
          <a:ea typeface="ＭＳ Ｐゴシック" charset="-128"/>
        </a:defRPr>
      </a:lvl3pPr>
      <a:lvl4pPr algn="ctr" rtl="0" fontAlgn="base">
        <a:spcBef>
          <a:spcPct val="0"/>
        </a:spcBef>
        <a:spcAft>
          <a:spcPct val="0"/>
        </a:spcAft>
        <a:defRPr kumimoji="1" sz="4400">
          <a:solidFill>
            <a:schemeClr val="tx2"/>
          </a:solidFill>
          <a:latin typeface="Times" charset="0"/>
          <a:ea typeface="ＭＳ Ｐゴシック" charset="-128"/>
        </a:defRPr>
      </a:lvl4pPr>
      <a:lvl5pPr algn="ctr" rtl="0" fontAlgn="base">
        <a:spcBef>
          <a:spcPct val="0"/>
        </a:spcBef>
        <a:spcAft>
          <a:spcPct val="0"/>
        </a:spcAft>
        <a:defRPr kumimoji="1" sz="4400">
          <a:solidFill>
            <a:schemeClr val="tx2"/>
          </a:solidFill>
          <a:latin typeface="Times" charset="0"/>
          <a:ea typeface="ＭＳ Ｐゴシック" charset="-128"/>
        </a:defRPr>
      </a:lvl5pPr>
      <a:lvl6pPr marL="457200" algn="ctr" rtl="0" fontAlgn="base">
        <a:spcBef>
          <a:spcPct val="0"/>
        </a:spcBef>
        <a:spcAft>
          <a:spcPct val="0"/>
        </a:spcAft>
        <a:defRPr kumimoji="1" sz="4400">
          <a:solidFill>
            <a:schemeClr val="tx2"/>
          </a:solidFill>
          <a:latin typeface="Times" charset="0"/>
          <a:ea typeface="ＭＳ Ｐゴシック" charset="-128"/>
        </a:defRPr>
      </a:lvl6pPr>
      <a:lvl7pPr marL="914400" algn="ctr" rtl="0" fontAlgn="base">
        <a:spcBef>
          <a:spcPct val="0"/>
        </a:spcBef>
        <a:spcAft>
          <a:spcPct val="0"/>
        </a:spcAft>
        <a:defRPr kumimoji="1" sz="4400">
          <a:solidFill>
            <a:schemeClr val="tx2"/>
          </a:solidFill>
          <a:latin typeface="Times" charset="0"/>
          <a:ea typeface="ＭＳ Ｐゴシック" charset="-128"/>
        </a:defRPr>
      </a:lvl7pPr>
      <a:lvl8pPr marL="1371600" algn="ctr" rtl="0" fontAlgn="base">
        <a:spcBef>
          <a:spcPct val="0"/>
        </a:spcBef>
        <a:spcAft>
          <a:spcPct val="0"/>
        </a:spcAft>
        <a:defRPr kumimoji="1" sz="4400">
          <a:solidFill>
            <a:schemeClr val="tx2"/>
          </a:solidFill>
          <a:latin typeface="Times" charset="0"/>
          <a:ea typeface="ＭＳ Ｐゴシック" charset="-128"/>
        </a:defRPr>
      </a:lvl8pPr>
      <a:lvl9pPr marL="1828800" algn="ctr" rtl="0" fontAlgn="base">
        <a:spcBef>
          <a:spcPct val="0"/>
        </a:spcBef>
        <a:spcAft>
          <a:spcPct val="0"/>
        </a:spcAft>
        <a:defRPr kumimoji="1" sz="4400">
          <a:solidFill>
            <a:schemeClr val="tx2"/>
          </a:solidFill>
          <a:latin typeface="Times"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1.pn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emf"/><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wmf"/><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38.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6.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9.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69.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69.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6" Type="http://schemas.openxmlformats.org/officeDocument/2006/relationships/image" Target="../media/image78.jpeg"/><Relationship Id="rId21" Type="http://schemas.openxmlformats.org/officeDocument/2006/relationships/image" Target="../media/image73.jpeg"/><Relationship Id="rId42" Type="http://schemas.openxmlformats.org/officeDocument/2006/relationships/image" Target="../media/image94.jpeg"/><Relationship Id="rId47" Type="http://schemas.openxmlformats.org/officeDocument/2006/relationships/image" Target="../media/image99.jpeg"/><Relationship Id="rId63" Type="http://schemas.openxmlformats.org/officeDocument/2006/relationships/image" Target="../media/image115.jpeg"/><Relationship Id="rId68" Type="http://schemas.openxmlformats.org/officeDocument/2006/relationships/image" Target="../media/image120.jpeg"/><Relationship Id="rId16" Type="http://schemas.openxmlformats.org/officeDocument/2006/relationships/image" Target="../media/image68.jpeg"/><Relationship Id="rId11" Type="http://schemas.openxmlformats.org/officeDocument/2006/relationships/image" Target="../media/image63.jpeg"/><Relationship Id="rId32" Type="http://schemas.openxmlformats.org/officeDocument/2006/relationships/image" Target="../media/image84.jpeg"/><Relationship Id="rId37" Type="http://schemas.openxmlformats.org/officeDocument/2006/relationships/image" Target="../media/image89.jpeg"/><Relationship Id="rId53" Type="http://schemas.openxmlformats.org/officeDocument/2006/relationships/image" Target="../media/image105.jpeg"/><Relationship Id="rId58" Type="http://schemas.openxmlformats.org/officeDocument/2006/relationships/image" Target="../media/image110.jpeg"/><Relationship Id="rId74" Type="http://schemas.openxmlformats.org/officeDocument/2006/relationships/image" Target="../media/image126.jpeg"/><Relationship Id="rId79" Type="http://schemas.openxmlformats.org/officeDocument/2006/relationships/image" Target="../media/image131.jpeg"/><Relationship Id="rId5" Type="http://schemas.openxmlformats.org/officeDocument/2006/relationships/image" Target="../media/image57.png"/><Relationship Id="rId61" Type="http://schemas.openxmlformats.org/officeDocument/2006/relationships/image" Target="../media/image113.jpeg"/><Relationship Id="rId19" Type="http://schemas.openxmlformats.org/officeDocument/2006/relationships/image" Target="../media/image71.jpeg"/><Relationship Id="rId14" Type="http://schemas.openxmlformats.org/officeDocument/2006/relationships/image" Target="../media/image66.jpeg"/><Relationship Id="rId22" Type="http://schemas.openxmlformats.org/officeDocument/2006/relationships/image" Target="../media/image74.jpeg"/><Relationship Id="rId27" Type="http://schemas.openxmlformats.org/officeDocument/2006/relationships/image" Target="../media/image79.jpeg"/><Relationship Id="rId30" Type="http://schemas.openxmlformats.org/officeDocument/2006/relationships/image" Target="../media/image82.jpeg"/><Relationship Id="rId35" Type="http://schemas.openxmlformats.org/officeDocument/2006/relationships/image" Target="../media/image87.jpeg"/><Relationship Id="rId43" Type="http://schemas.openxmlformats.org/officeDocument/2006/relationships/image" Target="../media/image95.jpeg"/><Relationship Id="rId48" Type="http://schemas.openxmlformats.org/officeDocument/2006/relationships/image" Target="../media/image100.jpeg"/><Relationship Id="rId56" Type="http://schemas.openxmlformats.org/officeDocument/2006/relationships/image" Target="../media/image108.jpeg"/><Relationship Id="rId64" Type="http://schemas.openxmlformats.org/officeDocument/2006/relationships/image" Target="../media/image116.jpeg"/><Relationship Id="rId69" Type="http://schemas.openxmlformats.org/officeDocument/2006/relationships/image" Target="../media/image121.jpeg"/><Relationship Id="rId77" Type="http://schemas.openxmlformats.org/officeDocument/2006/relationships/image" Target="../media/image129.jpeg"/><Relationship Id="rId8" Type="http://schemas.openxmlformats.org/officeDocument/2006/relationships/image" Target="../media/image60.jpeg"/><Relationship Id="rId51" Type="http://schemas.openxmlformats.org/officeDocument/2006/relationships/image" Target="../media/image103.jpeg"/><Relationship Id="rId72" Type="http://schemas.openxmlformats.org/officeDocument/2006/relationships/image" Target="../media/image124.jpeg"/><Relationship Id="rId80" Type="http://schemas.openxmlformats.org/officeDocument/2006/relationships/image" Target="../media/image132.png"/><Relationship Id="rId3" Type="http://schemas.openxmlformats.org/officeDocument/2006/relationships/image" Target="../media/image55.png"/><Relationship Id="rId12" Type="http://schemas.openxmlformats.org/officeDocument/2006/relationships/image" Target="../media/image64.jpeg"/><Relationship Id="rId17" Type="http://schemas.openxmlformats.org/officeDocument/2006/relationships/image" Target="../media/image69.jpeg"/><Relationship Id="rId25" Type="http://schemas.openxmlformats.org/officeDocument/2006/relationships/image" Target="../media/image77.jpeg"/><Relationship Id="rId33" Type="http://schemas.openxmlformats.org/officeDocument/2006/relationships/image" Target="../media/image85.jpeg"/><Relationship Id="rId38" Type="http://schemas.openxmlformats.org/officeDocument/2006/relationships/image" Target="../media/image90.jpeg"/><Relationship Id="rId46" Type="http://schemas.openxmlformats.org/officeDocument/2006/relationships/image" Target="../media/image98.jpeg"/><Relationship Id="rId59" Type="http://schemas.openxmlformats.org/officeDocument/2006/relationships/image" Target="../media/image111.jpeg"/><Relationship Id="rId67" Type="http://schemas.openxmlformats.org/officeDocument/2006/relationships/image" Target="../media/image119.jpeg"/><Relationship Id="rId20" Type="http://schemas.openxmlformats.org/officeDocument/2006/relationships/image" Target="../media/image72.jpeg"/><Relationship Id="rId41" Type="http://schemas.openxmlformats.org/officeDocument/2006/relationships/image" Target="../media/image93.jpeg"/><Relationship Id="rId54" Type="http://schemas.openxmlformats.org/officeDocument/2006/relationships/image" Target="../media/image106.jpeg"/><Relationship Id="rId62" Type="http://schemas.openxmlformats.org/officeDocument/2006/relationships/image" Target="../media/image114.jpeg"/><Relationship Id="rId70" Type="http://schemas.openxmlformats.org/officeDocument/2006/relationships/image" Target="../media/image122.jpeg"/><Relationship Id="rId75" Type="http://schemas.openxmlformats.org/officeDocument/2006/relationships/image" Target="../media/image127.jpeg"/><Relationship Id="rId1" Type="http://schemas.openxmlformats.org/officeDocument/2006/relationships/slideLayout" Target="../slideLayouts/slideLayout25.xml"/><Relationship Id="rId6" Type="http://schemas.openxmlformats.org/officeDocument/2006/relationships/image" Target="../media/image58.jpeg"/><Relationship Id="rId15" Type="http://schemas.openxmlformats.org/officeDocument/2006/relationships/image" Target="../media/image67.jpeg"/><Relationship Id="rId23" Type="http://schemas.openxmlformats.org/officeDocument/2006/relationships/image" Target="../media/image75.jpeg"/><Relationship Id="rId28" Type="http://schemas.openxmlformats.org/officeDocument/2006/relationships/image" Target="../media/image80.jpeg"/><Relationship Id="rId36" Type="http://schemas.openxmlformats.org/officeDocument/2006/relationships/image" Target="../media/image88.jpeg"/><Relationship Id="rId49" Type="http://schemas.openxmlformats.org/officeDocument/2006/relationships/image" Target="../media/image101.jpeg"/><Relationship Id="rId57" Type="http://schemas.openxmlformats.org/officeDocument/2006/relationships/image" Target="../media/image109.jpeg"/><Relationship Id="rId10" Type="http://schemas.openxmlformats.org/officeDocument/2006/relationships/image" Target="../media/image62.jpeg"/><Relationship Id="rId31" Type="http://schemas.openxmlformats.org/officeDocument/2006/relationships/image" Target="../media/image83.jpeg"/><Relationship Id="rId44" Type="http://schemas.openxmlformats.org/officeDocument/2006/relationships/image" Target="../media/image96.jpeg"/><Relationship Id="rId52" Type="http://schemas.openxmlformats.org/officeDocument/2006/relationships/image" Target="../media/image104.jpeg"/><Relationship Id="rId60" Type="http://schemas.openxmlformats.org/officeDocument/2006/relationships/image" Target="../media/image112.jpeg"/><Relationship Id="rId65" Type="http://schemas.openxmlformats.org/officeDocument/2006/relationships/image" Target="../media/image117.jpeg"/><Relationship Id="rId73" Type="http://schemas.openxmlformats.org/officeDocument/2006/relationships/image" Target="../media/image125.jpeg"/><Relationship Id="rId78" Type="http://schemas.openxmlformats.org/officeDocument/2006/relationships/image" Target="../media/image130.jpeg"/><Relationship Id="rId81" Type="http://schemas.openxmlformats.org/officeDocument/2006/relationships/image" Target="../media/image133.jpeg"/><Relationship Id="rId4" Type="http://schemas.openxmlformats.org/officeDocument/2006/relationships/image" Target="../media/image56.png"/><Relationship Id="rId9" Type="http://schemas.openxmlformats.org/officeDocument/2006/relationships/image" Target="../media/image61.jpeg"/><Relationship Id="rId13" Type="http://schemas.openxmlformats.org/officeDocument/2006/relationships/image" Target="../media/image65.jpeg"/><Relationship Id="rId18" Type="http://schemas.openxmlformats.org/officeDocument/2006/relationships/image" Target="../media/image70.jpeg"/><Relationship Id="rId39" Type="http://schemas.openxmlformats.org/officeDocument/2006/relationships/image" Target="../media/image91.jpeg"/><Relationship Id="rId34" Type="http://schemas.openxmlformats.org/officeDocument/2006/relationships/image" Target="../media/image86.jpeg"/><Relationship Id="rId50" Type="http://schemas.openxmlformats.org/officeDocument/2006/relationships/image" Target="../media/image102.jpeg"/><Relationship Id="rId55" Type="http://schemas.openxmlformats.org/officeDocument/2006/relationships/image" Target="../media/image107.jpeg"/><Relationship Id="rId76" Type="http://schemas.openxmlformats.org/officeDocument/2006/relationships/image" Target="../media/image128.jpeg"/><Relationship Id="rId7" Type="http://schemas.openxmlformats.org/officeDocument/2006/relationships/image" Target="../media/image59.jpeg"/><Relationship Id="rId71" Type="http://schemas.openxmlformats.org/officeDocument/2006/relationships/image" Target="../media/image123.jpeg"/><Relationship Id="rId2" Type="http://schemas.openxmlformats.org/officeDocument/2006/relationships/image" Target="../media/image54.png"/><Relationship Id="rId29" Type="http://schemas.openxmlformats.org/officeDocument/2006/relationships/image" Target="../media/image81.jpeg"/><Relationship Id="rId24" Type="http://schemas.openxmlformats.org/officeDocument/2006/relationships/image" Target="../media/image76.jpeg"/><Relationship Id="rId40" Type="http://schemas.openxmlformats.org/officeDocument/2006/relationships/image" Target="../media/image92.jpeg"/><Relationship Id="rId45" Type="http://schemas.openxmlformats.org/officeDocument/2006/relationships/image" Target="../media/image97.jpeg"/><Relationship Id="rId66" Type="http://schemas.openxmlformats.org/officeDocument/2006/relationships/image" Target="../media/image118.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wmf"/><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9.xml"/><Relationship Id="rId4" Type="http://schemas.openxmlformats.org/officeDocument/2006/relationships/image" Target="../media/image134.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69.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6" Type="http://schemas.openxmlformats.org/officeDocument/2006/relationships/image" Target="../media/image163.jpeg"/><Relationship Id="rId21" Type="http://schemas.openxmlformats.org/officeDocument/2006/relationships/image" Target="../media/image158.jpeg"/><Relationship Id="rId42" Type="http://schemas.openxmlformats.org/officeDocument/2006/relationships/image" Target="../media/image179.jpeg"/><Relationship Id="rId47" Type="http://schemas.openxmlformats.org/officeDocument/2006/relationships/image" Target="../media/image184.jpeg"/><Relationship Id="rId63" Type="http://schemas.openxmlformats.org/officeDocument/2006/relationships/image" Target="../media/image200.jpeg"/><Relationship Id="rId68" Type="http://schemas.openxmlformats.org/officeDocument/2006/relationships/image" Target="../media/image205.jpeg"/><Relationship Id="rId7" Type="http://schemas.openxmlformats.org/officeDocument/2006/relationships/image" Target="../media/image144.jpeg"/><Relationship Id="rId71" Type="http://schemas.openxmlformats.org/officeDocument/2006/relationships/image" Target="../media/image208.jpeg"/><Relationship Id="rId2" Type="http://schemas.openxmlformats.org/officeDocument/2006/relationships/image" Target="../media/image139.jpeg"/><Relationship Id="rId16" Type="http://schemas.openxmlformats.org/officeDocument/2006/relationships/image" Target="../media/image153.jpeg"/><Relationship Id="rId29" Type="http://schemas.openxmlformats.org/officeDocument/2006/relationships/image" Target="../media/image166.jpeg"/><Relationship Id="rId11" Type="http://schemas.openxmlformats.org/officeDocument/2006/relationships/image" Target="../media/image148.jpeg"/><Relationship Id="rId24" Type="http://schemas.openxmlformats.org/officeDocument/2006/relationships/image" Target="../media/image161.jpeg"/><Relationship Id="rId32" Type="http://schemas.openxmlformats.org/officeDocument/2006/relationships/image" Target="../media/image169.jpeg"/><Relationship Id="rId37" Type="http://schemas.openxmlformats.org/officeDocument/2006/relationships/image" Target="../media/image174.jpeg"/><Relationship Id="rId40" Type="http://schemas.openxmlformats.org/officeDocument/2006/relationships/image" Target="../media/image177.jpeg"/><Relationship Id="rId45" Type="http://schemas.openxmlformats.org/officeDocument/2006/relationships/image" Target="../media/image182.jpeg"/><Relationship Id="rId53" Type="http://schemas.openxmlformats.org/officeDocument/2006/relationships/image" Target="../media/image190.jpeg"/><Relationship Id="rId58" Type="http://schemas.openxmlformats.org/officeDocument/2006/relationships/image" Target="../media/image195.jpeg"/><Relationship Id="rId66" Type="http://schemas.openxmlformats.org/officeDocument/2006/relationships/image" Target="../media/image203.jpeg"/><Relationship Id="rId5" Type="http://schemas.openxmlformats.org/officeDocument/2006/relationships/image" Target="../media/image142.jpeg"/><Relationship Id="rId61" Type="http://schemas.openxmlformats.org/officeDocument/2006/relationships/image" Target="../media/image198.jpeg"/><Relationship Id="rId19" Type="http://schemas.openxmlformats.org/officeDocument/2006/relationships/image" Target="../media/image156.jpeg"/><Relationship Id="rId14" Type="http://schemas.openxmlformats.org/officeDocument/2006/relationships/image" Target="../media/image151.jpeg"/><Relationship Id="rId22" Type="http://schemas.openxmlformats.org/officeDocument/2006/relationships/image" Target="../media/image159.jpeg"/><Relationship Id="rId27" Type="http://schemas.openxmlformats.org/officeDocument/2006/relationships/image" Target="../media/image164.jpeg"/><Relationship Id="rId30" Type="http://schemas.openxmlformats.org/officeDocument/2006/relationships/image" Target="../media/image167.jpeg"/><Relationship Id="rId35" Type="http://schemas.openxmlformats.org/officeDocument/2006/relationships/image" Target="../media/image172.jpeg"/><Relationship Id="rId43" Type="http://schemas.openxmlformats.org/officeDocument/2006/relationships/image" Target="../media/image180.jpeg"/><Relationship Id="rId48" Type="http://schemas.openxmlformats.org/officeDocument/2006/relationships/image" Target="../media/image185.jpeg"/><Relationship Id="rId56" Type="http://schemas.openxmlformats.org/officeDocument/2006/relationships/image" Target="../media/image193.jpeg"/><Relationship Id="rId64" Type="http://schemas.openxmlformats.org/officeDocument/2006/relationships/image" Target="../media/image201.jpeg"/><Relationship Id="rId69" Type="http://schemas.openxmlformats.org/officeDocument/2006/relationships/image" Target="../media/image206.jpeg"/><Relationship Id="rId8" Type="http://schemas.openxmlformats.org/officeDocument/2006/relationships/image" Target="../media/image145.jpeg"/><Relationship Id="rId51" Type="http://schemas.openxmlformats.org/officeDocument/2006/relationships/image" Target="../media/image188.jpeg"/><Relationship Id="rId72" Type="http://schemas.openxmlformats.org/officeDocument/2006/relationships/image" Target="../media/image209.jpeg"/><Relationship Id="rId3" Type="http://schemas.openxmlformats.org/officeDocument/2006/relationships/image" Target="../media/image140.jpeg"/><Relationship Id="rId12" Type="http://schemas.openxmlformats.org/officeDocument/2006/relationships/image" Target="../media/image149.jpeg"/><Relationship Id="rId17" Type="http://schemas.openxmlformats.org/officeDocument/2006/relationships/image" Target="../media/image154.jpeg"/><Relationship Id="rId25" Type="http://schemas.openxmlformats.org/officeDocument/2006/relationships/image" Target="../media/image162.jpeg"/><Relationship Id="rId33" Type="http://schemas.openxmlformats.org/officeDocument/2006/relationships/image" Target="../media/image170.jpeg"/><Relationship Id="rId38" Type="http://schemas.openxmlformats.org/officeDocument/2006/relationships/image" Target="../media/image175.jpeg"/><Relationship Id="rId46" Type="http://schemas.openxmlformats.org/officeDocument/2006/relationships/image" Target="../media/image183.jpeg"/><Relationship Id="rId59" Type="http://schemas.openxmlformats.org/officeDocument/2006/relationships/image" Target="../media/image196.jpeg"/><Relationship Id="rId67" Type="http://schemas.openxmlformats.org/officeDocument/2006/relationships/image" Target="../media/image204.jpeg"/><Relationship Id="rId20" Type="http://schemas.openxmlformats.org/officeDocument/2006/relationships/image" Target="../media/image157.jpeg"/><Relationship Id="rId41" Type="http://schemas.openxmlformats.org/officeDocument/2006/relationships/image" Target="../media/image178.jpeg"/><Relationship Id="rId54" Type="http://schemas.openxmlformats.org/officeDocument/2006/relationships/image" Target="../media/image191.jpeg"/><Relationship Id="rId62" Type="http://schemas.openxmlformats.org/officeDocument/2006/relationships/image" Target="../media/image199.jpeg"/><Relationship Id="rId70" Type="http://schemas.openxmlformats.org/officeDocument/2006/relationships/image" Target="../media/image207.jpeg"/><Relationship Id="rId1" Type="http://schemas.openxmlformats.org/officeDocument/2006/relationships/slideLayout" Target="../slideLayouts/slideLayout25.xml"/><Relationship Id="rId6" Type="http://schemas.openxmlformats.org/officeDocument/2006/relationships/image" Target="../media/image143.jpeg"/><Relationship Id="rId15" Type="http://schemas.openxmlformats.org/officeDocument/2006/relationships/image" Target="../media/image152.jpeg"/><Relationship Id="rId23" Type="http://schemas.openxmlformats.org/officeDocument/2006/relationships/image" Target="../media/image160.jpeg"/><Relationship Id="rId28" Type="http://schemas.openxmlformats.org/officeDocument/2006/relationships/image" Target="../media/image165.jpeg"/><Relationship Id="rId36" Type="http://schemas.openxmlformats.org/officeDocument/2006/relationships/image" Target="../media/image173.jpeg"/><Relationship Id="rId49" Type="http://schemas.openxmlformats.org/officeDocument/2006/relationships/image" Target="../media/image186.jpeg"/><Relationship Id="rId57" Type="http://schemas.openxmlformats.org/officeDocument/2006/relationships/image" Target="../media/image194.jpeg"/><Relationship Id="rId10" Type="http://schemas.openxmlformats.org/officeDocument/2006/relationships/image" Target="../media/image147.jpeg"/><Relationship Id="rId31" Type="http://schemas.openxmlformats.org/officeDocument/2006/relationships/image" Target="../media/image168.jpeg"/><Relationship Id="rId44" Type="http://schemas.openxmlformats.org/officeDocument/2006/relationships/image" Target="../media/image181.jpeg"/><Relationship Id="rId52" Type="http://schemas.openxmlformats.org/officeDocument/2006/relationships/image" Target="../media/image189.jpeg"/><Relationship Id="rId60" Type="http://schemas.openxmlformats.org/officeDocument/2006/relationships/image" Target="../media/image197.jpeg"/><Relationship Id="rId65" Type="http://schemas.openxmlformats.org/officeDocument/2006/relationships/image" Target="../media/image202.jpeg"/><Relationship Id="rId4" Type="http://schemas.openxmlformats.org/officeDocument/2006/relationships/image" Target="../media/image141.jpeg"/><Relationship Id="rId9" Type="http://schemas.openxmlformats.org/officeDocument/2006/relationships/image" Target="../media/image146.jpeg"/><Relationship Id="rId13" Type="http://schemas.openxmlformats.org/officeDocument/2006/relationships/image" Target="../media/image150.jpeg"/><Relationship Id="rId18" Type="http://schemas.openxmlformats.org/officeDocument/2006/relationships/image" Target="../media/image155.jpeg"/><Relationship Id="rId39" Type="http://schemas.openxmlformats.org/officeDocument/2006/relationships/image" Target="../media/image176.jpeg"/><Relationship Id="rId34" Type="http://schemas.openxmlformats.org/officeDocument/2006/relationships/image" Target="../media/image171.jpeg"/><Relationship Id="rId50" Type="http://schemas.openxmlformats.org/officeDocument/2006/relationships/image" Target="../media/image187.jpeg"/><Relationship Id="rId55" Type="http://schemas.openxmlformats.org/officeDocument/2006/relationships/image" Target="../media/image192.jpeg"/></Relationships>
</file>

<file path=ppt/slides/_rels/slide3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69.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161.jpeg"/><Relationship Id="rId13" Type="http://schemas.openxmlformats.org/officeDocument/2006/relationships/image" Target="../media/image168.jpeg"/><Relationship Id="rId3" Type="http://schemas.openxmlformats.org/officeDocument/2006/relationships/image" Target="../media/image156.jpeg"/><Relationship Id="rId7" Type="http://schemas.openxmlformats.org/officeDocument/2006/relationships/image" Target="../media/image160.jpeg"/><Relationship Id="rId12" Type="http://schemas.openxmlformats.org/officeDocument/2006/relationships/image" Target="../media/image167.jpeg"/><Relationship Id="rId2" Type="http://schemas.openxmlformats.org/officeDocument/2006/relationships/image" Target="../media/image155.jpeg"/><Relationship Id="rId1" Type="http://schemas.openxmlformats.org/officeDocument/2006/relationships/slideLayout" Target="../slideLayouts/slideLayout26.xml"/><Relationship Id="rId6" Type="http://schemas.openxmlformats.org/officeDocument/2006/relationships/image" Target="../media/image159.jpeg"/><Relationship Id="rId11" Type="http://schemas.openxmlformats.org/officeDocument/2006/relationships/image" Target="../media/image166.jpeg"/><Relationship Id="rId5" Type="http://schemas.openxmlformats.org/officeDocument/2006/relationships/image" Target="../media/image158.jpeg"/><Relationship Id="rId15" Type="http://schemas.openxmlformats.org/officeDocument/2006/relationships/image" Target="../media/image164.jpeg"/><Relationship Id="rId10" Type="http://schemas.openxmlformats.org/officeDocument/2006/relationships/image" Target="../media/image165.jpeg"/><Relationship Id="rId4" Type="http://schemas.openxmlformats.org/officeDocument/2006/relationships/image" Target="../media/image157.jpeg"/><Relationship Id="rId9" Type="http://schemas.openxmlformats.org/officeDocument/2006/relationships/image" Target="../media/image162.jpeg"/><Relationship Id="rId14" Type="http://schemas.openxmlformats.org/officeDocument/2006/relationships/image" Target="../media/image16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0.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5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6.xml"/><Relationship Id="rId5" Type="http://schemas.openxmlformats.org/officeDocument/2006/relationships/image" Target="../media/image218.png"/><Relationship Id="rId4" Type="http://schemas.openxmlformats.org/officeDocument/2006/relationships/image" Target="../media/image217.png"/></Relationships>
</file>

<file path=ppt/slides/_rels/slide5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5.png"/><Relationship Id="rId1" Type="http://schemas.openxmlformats.org/officeDocument/2006/relationships/slideLayout" Target="../slideLayouts/slideLayout2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5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5.png"/><Relationship Id="rId1" Type="http://schemas.openxmlformats.org/officeDocument/2006/relationships/slideLayout" Target="../slideLayouts/slideLayout26.xml"/><Relationship Id="rId4" Type="http://schemas.openxmlformats.org/officeDocument/2006/relationships/image" Target="../media/image221.png"/></Relationships>
</file>

<file path=ppt/slides/_rels/slide5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15.png"/><Relationship Id="rId1" Type="http://schemas.openxmlformats.org/officeDocument/2006/relationships/slideLayout" Target="../slideLayouts/slideLayout26.xml"/><Relationship Id="rId4" Type="http://schemas.openxmlformats.org/officeDocument/2006/relationships/image" Target="../media/image223.png"/></Relationships>
</file>

<file path=ppt/slides/_rels/slide5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5.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94.xml"/><Relationship Id="rId5" Type="http://schemas.openxmlformats.org/officeDocument/2006/relationships/image" Target="../media/image232.jpeg"/><Relationship Id="rId4" Type="http://schemas.openxmlformats.org/officeDocument/2006/relationships/image" Target="../media/image231.jpe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19.jpeg"/><Relationship Id="rId2" Type="http://schemas.openxmlformats.org/officeDocument/2006/relationships/oleObject" Target="../embeddings/oleObject1.bin"/><Relationship Id="rId1" Type="http://schemas.openxmlformats.org/officeDocument/2006/relationships/slideLayout" Target="../slideLayouts/slideLayout17.x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6.xml"/><Relationship Id="rId1" Type="http://schemas.openxmlformats.org/officeDocument/2006/relationships/themeOverride" Target="../theme/themeOverride3.xml"/><Relationship Id="rId4" Type="http://schemas.openxmlformats.org/officeDocument/2006/relationships/image" Target="../media/image233.e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38.emf"/><Relationship Id="rId18" Type="http://schemas.openxmlformats.org/officeDocument/2006/relationships/image" Target="../media/image240.emf"/><Relationship Id="rId26" Type="http://schemas.openxmlformats.org/officeDocument/2006/relationships/image" Target="../media/image244.emf"/><Relationship Id="rId3" Type="http://schemas.openxmlformats.org/officeDocument/2006/relationships/image" Target="../media/image233.emf"/><Relationship Id="rId21" Type="http://schemas.openxmlformats.org/officeDocument/2006/relationships/oleObject" Target="../embeddings/oleObject16.bin"/><Relationship Id="rId7" Type="http://schemas.openxmlformats.org/officeDocument/2006/relationships/image" Target="../media/image235.emf"/><Relationship Id="rId12" Type="http://schemas.openxmlformats.org/officeDocument/2006/relationships/oleObject" Target="../embeddings/oleObject11.bin"/><Relationship Id="rId17" Type="http://schemas.openxmlformats.org/officeDocument/2006/relationships/oleObject" Target="../embeddings/oleObject14.bin"/><Relationship Id="rId25" Type="http://schemas.openxmlformats.org/officeDocument/2006/relationships/oleObject" Target="../embeddings/oleObject18.bin"/><Relationship Id="rId2" Type="http://schemas.openxmlformats.org/officeDocument/2006/relationships/notesSlide" Target="../notesSlides/notesSlide3.xml"/><Relationship Id="rId16" Type="http://schemas.openxmlformats.org/officeDocument/2006/relationships/image" Target="../media/image239.emf"/><Relationship Id="rId20" Type="http://schemas.openxmlformats.org/officeDocument/2006/relationships/image" Target="../media/image241.emf"/><Relationship Id="rId1" Type="http://schemas.openxmlformats.org/officeDocument/2006/relationships/slideLayout" Target="../slideLayouts/slideLayout86.xml"/><Relationship Id="rId6" Type="http://schemas.openxmlformats.org/officeDocument/2006/relationships/oleObject" Target="../embeddings/oleObject8.bin"/><Relationship Id="rId11" Type="http://schemas.openxmlformats.org/officeDocument/2006/relationships/image" Target="../media/image237.emf"/><Relationship Id="rId24" Type="http://schemas.openxmlformats.org/officeDocument/2006/relationships/image" Target="../media/image243.emf"/><Relationship Id="rId5" Type="http://schemas.openxmlformats.org/officeDocument/2006/relationships/image" Target="../media/image234.emf"/><Relationship Id="rId15" Type="http://schemas.openxmlformats.org/officeDocument/2006/relationships/oleObject" Target="../embeddings/oleObject13.bin"/><Relationship Id="rId23" Type="http://schemas.openxmlformats.org/officeDocument/2006/relationships/oleObject" Target="../embeddings/oleObject17.bin"/><Relationship Id="rId10" Type="http://schemas.openxmlformats.org/officeDocument/2006/relationships/oleObject" Target="../embeddings/oleObject10.bin"/><Relationship Id="rId19" Type="http://schemas.openxmlformats.org/officeDocument/2006/relationships/oleObject" Target="../embeddings/oleObject15.bin"/><Relationship Id="rId4" Type="http://schemas.openxmlformats.org/officeDocument/2006/relationships/oleObject" Target="../embeddings/oleObject7.bin"/><Relationship Id="rId9" Type="http://schemas.openxmlformats.org/officeDocument/2006/relationships/image" Target="../media/image236.emf"/><Relationship Id="rId14" Type="http://schemas.openxmlformats.org/officeDocument/2006/relationships/oleObject" Target="../embeddings/oleObject12.bin"/><Relationship Id="rId22" Type="http://schemas.openxmlformats.org/officeDocument/2006/relationships/image" Target="../media/image242.emf"/><Relationship Id="rId27" Type="http://schemas.openxmlformats.org/officeDocument/2006/relationships/oleObject" Target="../embeddings/oleObject19.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7.bin"/><Relationship Id="rId3" Type="http://schemas.openxmlformats.org/officeDocument/2006/relationships/oleObject" Target="../embeddings/oleObject20.bin"/><Relationship Id="rId7" Type="http://schemas.openxmlformats.org/officeDocument/2006/relationships/oleObject" Target="../embeddings/oleObject23.bin"/><Relationship Id="rId12" Type="http://schemas.openxmlformats.org/officeDocument/2006/relationships/oleObject" Target="../embeddings/oleObject26.bin"/><Relationship Id="rId2" Type="http://schemas.openxmlformats.org/officeDocument/2006/relationships/slideLayout" Target="../slideLayouts/slideLayout80.xml"/><Relationship Id="rId16" Type="http://schemas.openxmlformats.org/officeDocument/2006/relationships/oleObject" Target="../embeddings/oleObject30.bin"/><Relationship Id="rId1" Type="http://schemas.openxmlformats.org/officeDocument/2006/relationships/themeOverride" Target="../theme/themeOverride4.xml"/><Relationship Id="rId6" Type="http://schemas.openxmlformats.org/officeDocument/2006/relationships/oleObject" Target="../embeddings/oleObject22.bin"/><Relationship Id="rId11" Type="http://schemas.openxmlformats.org/officeDocument/2006/relationships/image" Target="../media/image247.emf"/><Relationship Id="rId5" Type="http://schemas.openxmlformats.org/officeDocument/2006/relationships/oleObject" Target="../embeddings/oleObject21.bin"/><Relationship Id="rId15" Type="http://schemas.openxmlformats.org/officeDocument/2006/relationships/oleObject" Target="../embeddings/oleObject29.bin"/><Relationship Id="rId10" Type="http://schemas.openxmlformats.org/officeDocument/2006/relationships/oleObject" Target="../embeddings/oleObject25.bin"/><Relationship Id="rId4" Type="http://schemas.openxmlformats.org/officeDocument/2006/relationships/image" Target="../media/image245.emf"/><Relationship Id="rId9" Type="http://schemas.openxmlformats.org/officeDocument/2006/relationships/image" Target="../media/image246.emf"/><Relationship Id="rId14" Type="http://schemas.openxmlformats.org/officeDocument/2006/relationships/oleObject" Target="../embeddings/oleObject28.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6.xml"/><Relationship Id="rId1" Type="http://schemas.openxmlformats.org/officeDocument/2006/relationships/themeOverride" Target="../theme/themeOverride5.xml"/><Relationship Id="rId4" Type="http://schemas.openxmlformats.org/officeDocument/2006/relationships/image" Target="../media/image248.jpeg"/></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oleObject" Target="../embeddings/oleObject38.bin"/><Relationship Id="rId3" Type="http://schemas.openxmlformats.org/officeDocument/2006/relationships/oleObject" Target="../embeddings/oleObject31.bin"/><Relationship Id="rId7" Type="http://schemas.openxmlformats.org/officeDocument/2006/relationships/oleObject" Target="../embeddings/oleObject34.bin"/><Relationship Id="rId12" Type="http://schemas.openxmlformats.org/officeDocument/2006/relationships/oleObject" Target="../embeddings/oleObject37.bin"/><Relationship Id="rId2" Type="http://schemas.openxmlformats.org/officeDocument/2006/relationships/slideLayout" Target="../slideLayouts/slideLayout80.xml"/><Relationship Id="rId16" Type="http://schemas.openxmlformats.org/officeDocument/2006/relationships/oleObject" Target="../embeddings/oleObject41.bin"/><Relationship Id="rId1" Type="http://schemas.openxmlformats.org/officeDocument/2006/relationships/themeOverride" Target="../theme/themeOverride6.xml"/><Relationship Id="rId6" Type="http://schemas.openxmlformats.org/officeDocument/2006/relationships/oleObject" Target="../embeddings/oleObject33.bin"/><Relationship Id="rId11" Type="http://schemas.openxmlformats.org/officeDocument/2006/relationships/image" Target="../media/image247.emf"/><Relationship Id="rId5" Type="http://schemas.openxmlformats.org/officeDocument/2006/relationships/oleObject" Target="../embeddings/oleObject32.bin"/><Relationship Id="rId15" Type="http://schemas.openxmlformats.org/officeDocument/2006/relationships/oleObject" Target="../embeddings/oleObject40.bin"/><Relationship Id="rId10" Type="http://schemas.openxmlformats.org/officeDocument/2006/relationships/oleObject" Target="../embeddings/oleObject36.bin"/><Relationship Id="rId4" Type="http://schemas.openxmlformats.org/officeDocument/2006/relationships/image" Target="../media/image245.emf"/><Relationship Id="rId9" Type="http://schemas.openxmlformats.org/officeDocument/2006/relationships/image" Target="../media/image246.emf"/><Relationship Id="rId14" Type="http://schemas.openxmlformats.org/officeDocument/2006/relationships/oleObject" Target="../embeddings/oleObject39.bin"/></Relationships>
</file>

<file path=ppt/slides/_rels/slide75.xml.rels><?xml version="1.0" encoding="UTF-8" standalone="yes"?>
<Relationships xmlns="http://schemas.openxmlformats.org/package/2006/relationships"><Relationship Id="rId13" Type="http://schemas.openxmlformats.org/officeDocument/2006/relationships/oleObject" Target="../embeddings/oleObject49.bin"/><Relationship Id="rId18" Type="http://schemas.openxmlformats.org/officeDocument/2006/relationships/oleObject" Target="../embeddings/oleObject54.bin"/><Relationship Id="rId26" Type="http://schemas.openxmlformats.org/officeDocument/2006/relationships/oleObject" Target="../embeddings/oleObject62.bin"/><Relationship Id="rId21" Type="http://schemas.openxmlformats.org/officeDocument/2006/relationships/oleObject" Target="../embeddings/oleObject57.bin"/><Relationship Id="rId34" Type="http://schemas.openxmlformats.org/officeDocument/2006/relationships/oleObject" Target="../embeddings/oleObject70.bin"/><Relationship Id="rId7" Type="http://schemas.openxmlformats.org/officeDocument/2006/relationships/oleObject" Target="../embeddings/oleObject44.bin"/><Relationship Id="rId12" Type="http://schemas.openxmlformats.org/officeDocument/2006/relationships/oleObject" Target="../embeddings/oleObject48.bin"/><Relationship Id="rId17" Type="http://schemas.openxmlformats.org/officeDocument/2006/relationships/oleObject" Target="../embeddings/oleObject53.bin"/><Relationship Id="rId25" Type="http://schemas.openxmlformats.org/officeDocument/2006/relationships/oleObject" Target="../embeddings/oleObject61.bin"/><Relationship Id="rId33" Type="http://schemas.openxmlformats.org/officeDocument/2006/relationships/oleObject" Target="../embeddings/oleObject69.bin"/><Relationship Id="rId2" Type="http://schemas.openxmlformats.org/officeDocument/2006/relationships/slideLayout" Target="../slideLayouts/slideLayout80.xml"/><Relationship Id="rId16" Type="http://schemas.openxmlformats.org/officeDocument/2006/relationships/oleObject" Target="../embeddings/oleObject52.bin"/><Relationship Id="rId20" Type="http://schemas.openxmlformats.org/officeDocument/2006/relationships/oleObject" Target="../embeddings/oleObject56.bin"/><Relationship Id="rId29" Type="http://schemas.openxmlformats.org/officeDocument/2006/relationships/oleObject" Target="../embeddings/oleObject65.bin"/><Relationship Id="rId1" Type="http://schemas.openxmlformats.org/officeDocument/2006/relationships/themeOverride" Target="../theme/themeOverride7.xml"/><Relationship Id="rId6" Type="http://schemas.openxmlformats.org/officeDocument/2006/relationships/image" Target="../media/image247.emf"/><Relationship Id="rId11" Type="http://schemas.openxmlformats.org/officeDocument/2006/relationships/oleObject" Target="../embeddings/oleObject47.bin"/><Relationship Id="rId24" Type="http://schemas.openxmlformats.org/officeDocument/2006/relationships/oleObject" Target="../embeddings/oleObject60.bin"/><Relationship Id="rId32" Type="http://schemas.openxmlformats.org/officeDocument/2006/relationships/oleObject" Target="../embeddings/oleObject68.bin"/><Relationship Id="rId37" Type="http://schemas.openxmlformats.org/officeDocument/2006/relationships/oleObject" Target="../embeddings/oleObject73.bin"/><Relationship Id="rId5" Type="http://schemas.openxmlformats.org/officeDocument/2006/relationships/oleObject" Target="../embeddings/oleObject43.bin"/><Relationship Id="rId15" Type="http://schemas.openxmlformats.org/officeDocument/2006/relationships/oleObject" Target="../embeddings/oleObject51.bin"/><Relationship Id="rId23" Type="http://schemas.openxmlformats.org/officeDocument/2006/relationships/oleObject" Target="../embeddings/oleObject59.bin"/><Relationship Id="rId28" Type="http://schemas.openxmlformats.org/officeDocument/2006/relationships/oleObject" Target="../embeddings/oleObject64.bin"/><Relationship Id="rId36" Type="http://schemas.openxmlformats.org/officeDocument/2006/relationships/oleObject" Target="../embeddings/oleObject72.bin"/><Relationship Id="rId10" Type="http://schemas.openxmlformats.org/officeDocument/2006/relationships/oleObject" Target="../embeddings/oleObject46.bin"/><Relationship Id="rId19" Type="http://schemas.openxmlformats.org/officeDocument/2006/relationships/oleObject" Target="../embeddings/oleObject55.bin"/><Relationship Id="rId31" Type="http://schemas.openxmlformats.org/officeDocument/2006/relationships/oleObject" Target="../embeddings/oleObject67.bin"/><Relationship Id="rId4" Type="http://schemas.openxmlformats.org/officeDocument/2006/relationships/image" Target="../media/image245.emf"/><Relationship Id="rId9" Type="http://schemas.openxmlformats.org/officeDocument/2006/relationships/oleObject" Target="../embeddings/oleObject45.bin"/><Relationship Id="rId14" Type="http://schemas.openxmlformats.org/officeDocument/2006/relationships/oleObject" Target="../embeddings/oleObject50.bin"/><Relationship Id="rId22" Type="http://schemas.openxmlformats.org/officeDocument/2006/relationships/oleObject" Target="../embeddings/oleObject58.bin"/><Relationship Id="rId27" Type="http://schemas.openxmlformats.org/officeDocument/2006/relationships/oleObject" Target="../embeddings/oleObject63.bin"/><Relationship Id="rId30" Type="http://schemas.openxmlformats.org/officeDocument/2006/relationships/oleObject" Target="../embeddings/oleObject66.bin"/><Relationship Id="rId35" Type="http://schemas.openxmlformats.org/officeDocument/2006/relationships/oleObject" Target="../embeddings/oleObject71.bin"/><Relationship Id="rId8" Type="http://schemas.openxmlformats.org/officeDocument/2006/relationships/image" Target="../media/image246.emf"/><Relationship Id="rId3" Type="http://schemas.openxmlformats.org/officeDocument/2006/relationships/oleObject" Target="../embeddings/oleObject42.bin"/></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49.jpeg"/><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47.jpe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13.jpeg"/><Relationship Id="rId4" Type="http://schemas.openxmlformats.org/officeDocument/2006/relationships/image" Target="../media/image28.jpeg"/></Relationships>
</file>

<file path=ppt/slides/_rels/slide8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6.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6.bin"/></Relationships>
</file>

<file path=ppt/slides/_rels/slide86.xml.rels><?xml version="1.0" encoding="UTF-8" standalone="yes"?>
<Relationships xmlns="http://schemas.openxmlformats.org/package/2006/relationships"><Relationship Id="rId3" Type="http://schemas.openxmlformats.org/officeDocument/2006/relationships/hyperlink" Target="https://ja.wikipedia.org/wiki/%E6%B0%B7%E6%9C%9F" TargetMode="External"/><Relationship Id="rId2" Type="http://schemas.openxmlformats.org/officeDocument/2006/relationships/image" Target="../media/image250.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5.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13.jpe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Layout" Target="../slideLayouts/slideLayout81.xml"/><Relationship Id="rId1" Type="http://schemas.openxmlformats.org/officeDocument/2006/relationships/themeOverride" Target="../theme/themeOverride8.xml"/><Relationship Id="rId4" Type="http://schemas.openxmlformats.org/officeDocument/2006/relationships/image" Target="../media/image30.jpeg"/></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253.wmf"/><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27.xml"/></Relationships>
</file>

<file path=ppt/slides/_rels/slide9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emf"/><Relationship Id="rId1" Type="http://schemas.openxmlformats.org/officeDocument/2006/relationships/slideLayout" Target="../slideLayouts/slideLayout1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9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SC00094"/>
          <p:cNvPicPr>
            <a:picLocks noChangeAspect="1" noChangeArrowheads="1"/>
          </p:cNvPicPr>
          <p:nvPr/>
        </p:nvPicPr>
        <p:blipFill>
          <a:blip r:embed="rId2" cstate="print"/>
          <a:srcRect/>
          <a:stretch>
            <a:fillRect/>
          </a:stretch>
        </p:blipFill>
        <p:spPr bwMode="auto">
          <a:xfrm>
            <a:off x="1782679" y="2247157"/>
            <a:ext cx="5770271" cy="4327066"/>
          </a:xfrm>
          <a:prstGeom prst="rect">
            <a:avLst/>
          </a:prstGeom>
          <a:noFill/>
        </p:spPr>
      </p:pic>
      <p:sp>
        <p:nvSpPr>
          <p:cNvPr id="6" name="Text Box 12"/>
          <p:cNvSpPr txBox="1">
            <a:spLocks noChangeArrowheads="1"/>
          </p:cNvSpPr>
          <p:nvPr/>
        </p:nvSpPr>
        <p:spPr bwMode="auto">
          <a:xfrm>
            <a:off x="1447800" y="457200"/>
            <a:ext cx="2786340" cy="461665"/>
          </a:xfrm>
          <a:prstGeom prst="rect">
            <a:avLst/>
          </a:prstGeom>
          <a:noFill/>
          <a:ln w="9525">
            <a:noFill/>
            <a:miter lim="800000"/>
            <a:headEnd/>
            <a:tailEnd/>
          </a:ln>
        </p:spPr>
        <p:txBody>
          <a:bodyPr wrap="none">
            <a:spAutoFit/>
          </a:bodyPr>
          <a:lstStyle/>
          <a:p>
            <a:r>
              <a:rPr lang="en-US" altLang="ja-JP" sz="2400" dirty="0">
                <a:solidFill>
                  <a:srgbClr val="000000"/>
                </a:solidFill>
              </a:rPr>
              <a:t>Genomic Instability</a:t>
            </a:r>
            <a:endParaRPr lang="ja-JP" altLang="en-US" sz="2400" dirty="0">
              <a:solidFill>
                <a:srgbClr val="000000"/>
              </a:solidFill>
              <a:latin typeface="Times" charset="0"/>
              <a:ea typeface="Osaka" charset="-128"/>
            </a:endParaRPr>
          </a:p>
        </p:txBody>
      </p:sp>
      <p:sp>
        <p:nvSpPr>
          <p:cNvPr id="11" name="Text Box 13"/>
          <p:cNvSpPr txBox="1">
            <a:spLocks noChangeArrowheads="1"/>
          </p:cNvSpPr>
          <p:nvPr/>
        </p:nvSpPr>
        <p:spPr bwMode="auto">
          <a:xfrm>
            <a:off x="6228184" y="457200"/>
            <a:ext cx="2490810" cy="369332"/>
          </a:xfrm>
          <a:prstGeom prst="rect">
            <a:avLst/>
          </a:prstGeom>
          <a:noFill/>
          <a:ln w="9525">
            <a:noFill/>
            <a:miter lim="800000"/>
            <a:headEnd/>
            <a:tailEnd/>
          </a:ln>
        </p:spPr>
        <p:txBody>
          <a:bodyPr wrap="none">
            <a:spAutoFit/>
          </a:bodyPr>
          <a:lstStyle/>
          <a:p>
            <a:r>
              <a:rPr lang="en-US" altLang="ja-JP" dirty="0">
                <a:solidFill>
                  <a:srgbClr val="000000"/>
                </a:solidFill>
                <a:latin typeface="Times" charset="0"/>
                <a:ea typeface="Osaka" charset="-128"/>
              </a:rPr>
              <a:t>2023.11.29 by Shoji Oda</a:t>
            </a:r>
          </a:p>
        </p:txBody>
      </p:sp>
      <p:sp>
        <p:nvSpPr>
          <p:cNvPr id="12" name="Text Box 14"/>
          <p:cNvSpPr txBox="1">
            <a:spLocks noChangeArrowheads="1"/>
          </p:cNvSpPr>
          <p:nvPr/>
        </p:nvSpPr>
        <p:spPr bwMode="auto">
          <a:xfrm>
            <a:off x="2471570" y="1613971"/>
            <a:ext cx="4392488" cy="523220"/>
          </a:xfrm>
          <a:prstGeom prst="rect">
            <a:avLst/>
          </a:prstGeom>
          <a:noFill/>
          <a:ln w="9525">
            <a:noFill/>
            <a:miter lim="800000"/>
            <a:headEnd/>
            <a:tailEnd/>
          </a:ln>
        </p:spPr>
        <p:txBody>
          <a:bodyPr wrap="square">
            <a:spAutoFit/>
          </a:bodyPr>
          <a:lstStyle/>
          <a:p>
            <a:r>
              <a:rPr lang="en-US" altLang="ja-JP" sz="2800" dirty="0">
                <a:solidFill>
                  <a:srgbClr val="000000"/>
                </a:solidFill>
                <a:latin typeface="Times" charset="0"/>
                <a:ea typeface="Osaka" charset="-128"/>
              </a:rPr>
              <a:t>“</a:t>
            </a:r>
            <a:r>
              <a:rPr lang="en-US" altLang="ja-JP" sz="2800" dirty="0">
                <a:solidFill>
                  <a:srgbClr val="000000"/>
                </a:solidFill>
                <a:latin typeface="Times New Roman" panose="02020603050405020304" pitchFamily="18" charset="0"/>
                <a:cs typeface="Times New Roman" panose="02020603050405020304" pitchFamily="18" charset="0"/>
              </a:rPr>
              <a:t>Natural</a:t>
            </a:r>
            <a:r>
              <a:rPr lang="ja-JP" altLang="en-US" sz="2800" dirty="0">
                <a:solidFill>
                  <a:srgbClr val="000000"/>
                </a:solidFill>
                <a:latin typeface="Times New Roman" panose="02020603050405020304" pitchFamily="18" charset="0"/>
                <a:cs typeface="Times New Roman" panose="02020603050405020304" pitchFamily="18" charset="0"/>
              </a:rPr>
              <a:t> </a:t>
            </a:r>
            <a:r>
              <a:rPr lang="en-US" altLang="ja-JP" sz="2800" dirty="0">
                <a:solidFill>
                  <a:srgbClr val="000000"/>
                </a:solidFill>
                <a:latin typeface="Times New Roman" panose="02020603050405020304" pitchFamily="18" charset="0"/>
                <a:cs typeface="Times New Roman" panose="02020603050405020304" pitchFamily="18" charset="0"/>
              </a:rPr>
              <a:t>History</a:t>
            </a:r>
            <a:r>
              <a:rPr lang="ja-JP" altLang="en-US" sz="2800" dirty="0">
                <a:solidFill>
                  <a:srgbClr val="000000"/>
                </a:solidFill>
                <a:latin typeface="Times New Roman" panose="02020603050405020304" pitchFamily="18" charset="0"/>
                <a:cs typeface="Times New Roman" panose="02020603050405020304" pitchFamily="18" charset="0"/>
              </a:rPr>
              <a:t> </a:t>
            </a:r>
            <a:r>
              <a:rPr lang="en-US" altLang="ja-JP" sz="2800" dirty="0">
                <a:solidFill>
                  <a:srgbClr val="000000"/>
                </a:solidFill>
                <a:latin typeface="Times New Roman" panose="02020603050405020304" pitchFamily="18" charset="0"/>
                <a:cs typeface="Times New Roman" panose="02020603050405020304" pitchFamily="18" charset="0"/>
              </a:rPr>
              <a:t>of</a:t>
            </a:r>
            <a:r>
              <a:rPr lang="ja-JP" altLang="en-US" sz="2800" dirty="0">
                <a:solidFill>
                  <a:srgbClr val="000000"/>
                </a:solidFill>
                <a:latin typeface="Times New Roman" panose="02020603050405020304" pitchFamily="18" charset="0"/>
                <a:cs typeface="Times New Roman" panose="02020603050405020304" pitchFamily="18" charset="0"/>
              </a:rPr>
              <a:t> </a:t>
            </a:r>
            <a:r>
              <a:rPr lang="en-US" altLang="ja-JP" sz="2800" dirty="0">
                <a:solidFill>
                  <a:srgbClr val="000000"/>
                </a:solidFill>
                <a:latin typeface="Times New Roman" panose="02020603050405020304" pitchFamily="18" charset="0"/>
                <a:cs typeface="Times New Roman" panose="02020603050405020304" pitchFamily="18" charset="0"/>
              </a:rPr>
              <a:t>Medaka</a:t>
            </a:r>
            <a:r>
              <a:rPr lang="en-US" altLang="ja-JP" sz="2800" dirty="0">
                <a:solidFill>
                  <a:srgbClr val="000000"/>
                </a:solidFill>
                <a:latin typeface="Times" charset="0"/>
                <a:ea typeface="Osaka" charset="-128"/>
              </a:rPr>
              <a:t>”</a:t>
            </a:r>
            <a:endParaRPr lang="ja-JP" altLang="en-US" sz="2800" dirty="0">
              <a:solidFill>
                <a:srgbClr val="000000"/>
              </a:solidFill>
              <a:latin typeface="Times" charset="0"/>
              <a:ea typeface="Osaka" charset="-128"/>
            </a:endParaRPr>
          </a:p>
        </p:txBody>
      </p:sp>
      <p:sp>
        <p:nvSpPr>
          <p:cNvPr id="13" name="テキスト ボックス 12"/>
          <p:cNvSpPr txBox="1"/>
          <p:nvPr/>
        </p:nvSpPr>
        <p:spPr>
          <a:xfrm>
            <a:off x="1769566" y="1208435"/>
            <a:ext cx="2454518" cy="369332"/>
          </a:xfrm>
          <a:prstGeom prst="rect">
            <a:avLst/>
          </a:prstGeom>
          <a:noFill/>
        </p:spPr>
        <p:txBody>
          <a:bodyPr wrap="none" rtlCol="0">
            <a:spAutoFit/>
          </a:bodyPr>
          <a:lstStyle/>
          <a:p>
            <a:r>
              <a:rPr lang="en-US" altLang="ja-JP" dirty="0"/>
              <a:t>2023_11_29  Period 4</a:t>
            </a:r>
            <a:endParaRPr kumimoji="1" lang="ja-JP" altLang="en-US" dirty="0"/>
          </a:p>
        </p:txBody>
      </p:sp>
    </p:spTree>
    <p:extLst>
      <p:ext uri="{BB962C8B-B14F-4D97-AF65-F5344CB8AC3E}">
        <p14:creationId xmlns:p14="http://schemas.microsoft.com/office/powerpoint/2010/main" val="3379753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858" name="Group 2"/>
          <p:cNvGrpSpPr>
            <a:grpSpLocks/>
          </p:cNvGrpSpPr>
          <p:nvPr/>
        </p:nvGrpSpPr>
        <p:grpSpPr bwMode="auto">
          <a:xfrm>
            <a:off x="1763713" y="900113"/>
            <a:ext cx="5835650" cy="5291137"/>
            <a:chOff x="1111" y="436"/>
            <a:chExt cx="3676" cy="3333"/>
          </a:xfrm>
        </p:grpSpPr>
        <p:grpSp>
          <p:nvGrpSpPr>
            <p:cNvPr id="505859" name="Group 3"/>
            <p:cNvGrpSpPr>
              <a:grpSpLocks/>
            </p:cNvGrpSpPr>
            <p:nvPr/>
          </p:nvGrpSpPr>
          <p:grpSpPr bwMode="auto">
            <a:xfrm>
              <a:off x="1111" y="436"/>
              <a:ext cx="3676" cy="3333"/>
              <a:chOff x="839" y="0"/>
              <a:chExt cx="4083" cy="4320"/>
            </a:xfrm>
          </p:grpSpPr>
          <p:pic>
            <p:nvPicPr>
              <p:cNvPr id="505860" name="Picture 4" descr="CW3068_00"/>
              <p:cNvPicPr>
                <a:picLocks noChangeAspect="1" noChangeArrowheads="1"/>
              </p:cNvPicPr>
              <p:nvPr/>
            </p:nvPicPr>
            <p:blipFill>
              <a:blip r:embed="rId2" cstate="print"/>
              <a:srcRect/>
              <a:stretch>
                <a:fillRect/>
              </a:stretch>
            </p:blipFill>
            <p:spPr bwMode="auto">
              <a:xfrm>
                <a:off x="839" y="0"/>
                <a:ext cx="4083" cy="4320"/>
              </a:xfrm>
              <a:prstGeom prst="rect">
                <a:avLst/>
              </a:prstGeom>
              <a:noFill/>
            </p:spPr>
          </p:pic>
          <p:grpSp>
            <p:nvGrpSpPr>
              <p:cNvPr id="505861" name="Group 5"/>
              <p:cNvGrpSpPr>
                <a:grpSpLocks/>
              </p:cNvGrpSpPr>
              <p:nvPr/>
            </p:nvGrpSpPr>
            <p:grpSpPr bwMode="auto">
              <a:xfrm>
                <a:off x="1616" y="1348"/>
                <a:ext cx="2248" cy="2540"/>
                <a:chOff x="1616" y="1348"/>
                <a:chExt cx="2248" cy="2540"/>
              </a:xfrm>
            </p:grpSpPr>
            <p:sp>
              <p:nvSpPr>
                <p:cNvPr id="505862"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3"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4"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5"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6"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7"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8"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69"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0"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1"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2"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3"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4"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5"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6"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7"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8"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79"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0"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1"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2"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3"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4"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5"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6"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7"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8"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89"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0"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1"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2"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3"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4"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5"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6"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7"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8"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899"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p>
                  <a:pPr algn="ctr"/>
                  <a:endParaRPr lang="ja-JP" altLang="ja-JP" sz="2400"/>
                </a:p>
              </p:txBody>
            </p:sp>
            <p:sp>
              <p:nvSpPr>
                <p:cNvPr id="505900"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1"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2"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3"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4"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5"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6"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7"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8"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09"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0"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1"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2"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3"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4"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5"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6"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7"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8"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19"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0"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1"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2"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3"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4"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5"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6"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7"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8"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29"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0"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1"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2"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3"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4"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5"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6"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7"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38"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p>
                  <a:pPr algn="ctr"/>
                  <a:endParaRPr lang="ja-JP" altLang="ja-JP" sz="2400"/>
                </a:p>
              </p:txBody>
            </p:sp>
            <p:sp>
              <p:nvSpPr>
                <p:cNvPr id="505939"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40"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505941"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p>
                  <a:endParaRPr lang="ja-JP" altLang="en-US"/>
                </a:p>
              </p:txBody>
            </p:sp>
          </p:grpSp>
          <p:sp>
            <p:nvSpPr>
              <p:cNvPr id="505942" name="Text Box 86"/>
              <p:cNvSpPr txBox="1">
                <a:spLocks noChangeArrowheads="1"/>
              </p:cNvSpPr>
              <p:nvPr/>
            </p:nvSpPr>
            <p:spPr bwMode="auto">
              <a:xfrm>
                <a:off x="1107" y="111"/>
                <a:ext cx="129" cy="374"/>
              </a:xfrm>
              <a:prstGeom prst="rect">
                <a:avLst/>
              </a:prstGeom>
              <a:noFill/>
              <a:ln w="9525">
                <a:noFill/>
                <a:miter lim="800000"/>
                <a:headEnd/>
                <a:tailEnd/>
              </a:ln>
            </p:spPr>
            <p:txBody>
              <a:bodyPr wrap="none">
                <a:spAutoFit/>
              </a:bodyPr>
              <a:lstStyle/>
              <a:p>
                <a:endParaRPr lang="ja-JP" altLang="ja-JP" sz="2400"/>
              </a:p>
            </p:txBody>
          </p:sp>
        </p:grpSp>
        <p:sp>
          <p:nvSpPr>
            <p:cNvPr id="505943"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4"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5"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6"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7"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8"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49"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0"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1"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2"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3"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4"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5"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6"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7"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8"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59"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0"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1"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2"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3"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4"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5"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6"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7"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8"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69"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0"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1"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2"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3"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4"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5"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6"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7"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8"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79"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0"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1"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2"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3"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4"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5"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6"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7"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8"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89"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0"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1"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2"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3"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4"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5"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6"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7"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8"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5999"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0"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1"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2"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3"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4"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5"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6"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7"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8"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09"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0"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1"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2"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3"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4"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5"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6"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7"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8"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19"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20"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21"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sp>
          <p:nvSpPr>
            <p:cNvPr id="506022"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p>
          </p:txBody>
        </p:sp>
      </p:grpSp>
      <p:sp>
        <p:nvSpPr>
          <p:cNvPr id="171" name="Text Box 167"/>
          <p:cNvSpPr txBox="1">
            <a:spLocks noChangeArrowheads="1"/>
          </p:cNvSpPr>
          <p:nvPr/>
        </p:nvSpPr>
        <p:spPr bwMode="auto">
          <a:xfrm>
            <a:off x="348323" y="6366836"/>
            <a:ext cx="8366393" cy="369332"/>
          </a:xfrm>
          <a:prstGeom prst="rect">
            <a:avLst/>
          </a:prstGeom>
          <a:noFill/>
          <a:ln w="9525">
            <a:noFill/>
            <a:miter lim="800000"/>
            <a:headEnd/>
            <a:tailEnd/>
          </a:ln>
          <a:effectLst/>
        </p:spPr>
        <p:txBody>
          <a:bodyPr wrap="none">
            <a:spAutoFit/>
          </a:bodyPr>
          <a:lstStyle/>
          <a:p>
            <a:r>
              <a:rPr lang="en-US" altLang="ja-JP" dirty="0"/>
              <a:t>Maps of places where the 81 colonies reared in Kashiwa campus were collected</a:t>
            </a:r>
            <a:endParaRPr lang="ja-JP" altLang="en-US" dirty="0"/>
          </a:p>
        </p:txBody>
      </p:sp>
      <p:sp>
        <p:nvSpPr>
          <p:cNvPr id="169" name="Text Box 5"/>
          <p:cNvSpPr txBox="1">
            <a:spLocks noChangeArrowheads="1"/>
          </p:cNvSpPr>
          <p:nvPr/>
        </p:nvSpPr>
        <p:spPr bwMode="auto">
          <a:xfrm>
            <a:off x="483773" y="258952"/>
            <a:ext cx="7925568" cy="523220"/>
          </a:xfrm>
          <a:prstGeom prst="rect">
            <a:avLst/>
          </a:prstGeom>
          <a:noFill/>
          <a:ln w="9525">
            <a:noFill/>
            <a:miter lim="800000"/>
            <a:headEnd/>
            <a:tailEnd/>
          </a:ln>
          <a:effectLst/>
        </p:spPr>
        <p:txBody>
          <a:bodyPr wrap="none">
            <a:spAutoFit/>
          </a:bodyPr>
          <a:lstStyle/>
          <a:p>
            <a:r>
              <a:rPr lang="en-US" altLang="ja-JP" sz="2800" dirty="0" err="1"/>
              <a:t>Medaka</a:t>
            </a:r>
            <a:r>
              <a:rPr lang="en-US" altLang="ja-JP" sz="2800" dirty="0"/>
              <a:t> is habitat in Japan (excluding Hokkaido)</a:t>
            </a:r>
            <a:endParaRPr lang="ja-JP" alt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57FA4C3-0315-FE43-565C-3A7B92CD8AE9}"/>
              </a:ext>
            </a:extLst>
          </p:cNvPr>
          <p:cNvSpPr txBox="1"/>
          <p:nvPr/>
        </p:nvSpPr>
        <p:spPr>
          <a:xfrm>
            <a:off x="2329082" y="116544"/>
            <a:ext cx="480054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mn-cs"/>
              </a:rPr>
              <a:t>Why do giraffes have long necks?</a:t>
            </a:r>
            <a:endPar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44" name="グループ化 43">
            <a:extLst>
              <a:ext uri="{FF2B5EF4-FFF2-40B4-BE49-F238E27FC236}">
                <a16:creationId xmlns:a16="http://schemas.microsoft.com/office/drawing/2014/main" id="{68E30DD4-D4A0-9E02-21D5-4F1B364C499A}"/>
              </a:ext>
            </a:extLst>
          </p:cNvPr>
          <p:cNvGrpSpPr/>
          <p:nvPr/>
        </p:nvGrpSpPr>
        <p:grpSpPr>
          <a:xfrm>
            <a:off x="110151" y="1036232"/>
            <a:ext cx="4277531" cy="5457438"/>
            <a:chOff x="107245" y="1038106"/>
            <a:chExt cx="4277531" cy="5457438"/>
          </a:xfrm>
        </p:grpSpPr>
        <p:sp>
          <p:nvSpPr>
            <p:cNvPr id="17" name="テキスト ボックス 16">
              <a:extLst>
                <a:ext uri="{FF2B5EF4-FFF2-40B4-BE49-F238E27FC236}">
                  <a16:creationId xmlns:a16="http://schemas.microsoft.com/office/drawing/2014/main" id="{197431F3-997F-0551-C8C4-C0AEFAD8091E}"/>
                </a:ext>
              </a:extLst>
            </p:cNvPr>
            <p:cNvSpPr txBox="1"/>
            <p:nvPr/>
          </p:nvSpPr>
          <p:spPr>
            <a:xfrm>
              <a:off x="397965" y="5295215"/>
              <a:ext cx="3986811"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Long-necked giraffes that can eat leaves from tall trees and advantageous, so they survived the competition for survival.</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2" name="矢印: 下 21">
              <a:extLst>
                <a:ext uri="{FF2B5EF4-FFF2-40B4-BE49-F238E27FC236}">
                  <a16:creationId xmlns:a16="http://schemas.microsoft.com/office/drawing/2014/main" id="{2F8D5C3B-26E4-78D6-FCBB-AEB34EF2D317}"/>
                </a:ext>
              </a:extLst>
            </p:cNvPr>
            <p:cNvSpPr/>
            <p:nvPr/>
          </p:nvSpPr>
          <p:spPr>
            <a:xfrm>
              <a:off x="1776229" y="1513149"/>
              <a:ext cx="404766" cy="3726761"/>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6412256F-30CA-95BC-A730-1AFC2ECD5646}"/>
                </a:ext>
              </a:extLst>
            </p:cNvPr>
            <p:cNvSpPr txBox="1"/>
            <p:nvPr/>
          </p:nvSpPr>
          <p:spPr>
            <a:xfrm>
              <a:off x="107245" y="1038106"/>
              <a:ext cx="37799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A mutation was born that lengthens the neck.</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grpSp>
        <p:nvGrpSpPr>
          <p:cNvPr id="15" name="グループ化 14">
            <a:extLst>
              <a:ext uri="{FF2B5EF4-FFF2-40B4-BE49-F238E27FC236}">
                <a16:creationId xmlns:a16="http://schemas.microsoft.com/office/drawing/2014/main" id="{661E25D8-3196-3D1F-C15C-A359B20EA07C}"/>
              </a:ext>
            </a:extLst>
          </p:cNvPr>
          <p:cNvGrpSpPr/>
          <p:nvPr/>
        </p:nvGrpSpPr>
        <p:grpSpPr>
          <a:xfrm>
            <a:off x="4179517" y="706601"/>
            <a:ext cx="4964483" cy="5954863"/>
            <a:chOff x="4179517" y="706601"/>
            <a:chExt cx="4964483" cy="5954863"/>
          </a:xfrm>
        </p:grpSpPr>
        <p:sp>
          <p:nvSpPr>
            <p:cNvPr id="3" name="テキスト ボックス 2">
              <a:extLst>
                <a:ext uri="{FF2B5EF4-FFF2-40B4-BE49-F238E27FC236}">
                  <a16:creationId xmlns:a16="http://schemas.microsoft.com/office/drawing/2014/main" id="{906230DE-22B8-2DFB-4307-F48500CF9339}"/>
                </a:ext>
              </a:extLst>
            </p:cNvPr>
            <p:cNvSpPr txBox="1"/>
            <p:nvPr/>
          </p:nvSpPr>
          <p:spPr>
            <a:xfrm>
              <a:off x="4179517" y="706601"/>
              <a:ext cx="496448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Ancestral giraffes stretched their necks long and long to eat the leaves from the tall trees.</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 name="矢印: 下 3">
              <a:extLst>
                <a:ext uri="{FF2B5EF4-FFF2-40B4-BE49-F238E27FC236}">
                  <a16:creationId xmlns:a16="http://schemas.microsoft.com/office/drawing/2014/main" id="{79F7ACB8-D963-160D-2028-B53B96F38352}"/>
                </a:ext>
              </a:extLst>
            </p:cNvPr>
            <p:cNvSpPr/>
            <p:nvPr/>
          </p:nvSpPr>
          <p:spPr>
            <a:xfrm>
              <a:off x="6415755" y="1380629"/>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979091A8-393A-DC20-7572-8875A277D244}"/>
                </a:ext>
              </a:extLst>
            </p:cNvPr>
            <p:cNvGrpSpPr/>
            <p:nvPr/>
          </p:nvGrpSpPr>
          <p:grpSpPr>
            <a:xfrm>
              <a:off x="4414529" y="1727933"/>
              <a:ext cx="4630307" cy="1189759"/>
              <a:chOff x="4387682" y="1786151"/>
              <a:chExt cx="4630307" cy="1189759"/>
            </a:xfrm>
          </p:grpSpPr>
          <p:sp>
            <p:nvSpPr>
              <p:cNvPr id="5" name="テキスト ボックス 4">
                <a:extLst>
                  <a:ext uri="{FF2B5EF4-FFF2-40B4-BE49-F238E27FC236}">
                    <a16:creationId xmlns:a16="http://schemas.microsoft.com/office/drawing/2014/main" id="{D54EEFA4-B835-4330-4493-DAAA0FAF1D9E}"/>
                  </a:ext>
                </a:extLst>
              </p:cNvPr>
              <p:cNvSpPr txBox="1"/>
              <p:nvPr/>
            </p:nvSpPr>
            <p:spPr>
              <a:xfrm>
                <a:off x="4977587" y="1786151"/>
                <a:ext cx="34504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His neck grew longer plastically.</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 name="テキスト ボックス 5">
                <a:extLst>
                  <a:ext uri="{FF2B5EF4-FFF2-40B4-BE49-F238E27FC236}">
                    <a16:creationId xmlns:a16="http://schemas.microsoft.com/office/drawing/2014/main" id="{65840610-ED08-073D-7220-81E10D04A74D}"/>
                  </a:ext>
                </a:extLst>
              </p:cNvPr>
              <p:cNvSpPr txBox="1"/>
              <p:nvPr/>
            </p:nvSpPr>
            <p:spPr>
              <a:xfrm>
                <a:off x="5022471" y="2196364"/>
                <a:ext cx="33607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Blood pressure rose plastically.</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 name="テキスト ボックス 6">
                <a:extLst>
                  <a:ext uri="{FF2B5EF4-FFF2-40B4-BE49-F238E27FC236}">
                    <a16:creationId xmlns:a16="http://schemas.microsoft.com/office/drawing/2014/main" id="{65B8A9C3-C767-8D8D-BA48-15A0718174A3}"/>
                  </a:ext>
                </a:extLst>
              </p:cNvPr>
              <p:cNvSpPr txBox="1"/>
              <p:nvPr/>
            </p:nvSpPr>
            <p:spPr>
              <a:xfrm>
                <a:off x="4387682" y="2606578"/>
                <a:ext cx="46303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Endured high blood pressure plastically, </a:t>
                </a:r>
                <a:r>
                  <a:rPr kumimoji="1" lang="en-US" altLang="ja-JP"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etc</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8" name="矢印: 下 7">
              <a:extLst>
                <a:ext uri="{FF2B5EF4-FFF2-40B4-BE49-F238E27FC236}">
                  <a16:creationId xmlns:a16="http://schemas.microsoft.com/office/drawing/2014/main" id="{1E5DEFD8-DA24-CCEE-B276-1001FE552EA8}"/>
                </a:ext>
              </a:extLst>
            </p:cNvPr>
            <p:cNvSpPr/>
            <p:nvPr/>
          </p:nvSpPr>
          <p:spPr>
            <a:xfrm>
              <a:off x="6415754" y="2985159"/>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A70D3E7-52FB-3A6D-5669-9AEEDDCEB8A1}"/>
                </a:ext>
              </a:extLst>
            </p:cNvPr>
            <p:cNvSpPr txBox="1"/>
            <p:nvPr/>
          </p:nvSpPr>
          <p:spPr>
            <a:xfrm>
              <a:off x="4320659" y="3329851"/>
              <a:ext cx="473453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Mutations that lengthened the neck became advantageous.</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 name="テキスト ボックス 9">
              <a:extLst>
                <a:ext uri="{FF2B5EF4-FFF2-40B4-BE49-F238E27FC236}">
                  <a16:creationId xmlns:a16="http://schemas.microsoft.com/office/drawing/2014/main" id="{E701878D-49B9-4176-12E7-802CAB5BAE86}"/>
                </a:ext>
              </a:extLst>
            </p:cNvPr>
            <p:cNvSpPr txBox="1"/>
            <p:nvPr/>
          </p:nvSpPr>
          <p:spPr>
            <a:xfrm>
              <a:off x="4387682" y="4294393"/>
              <a:ext cx="466750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Mutations that rise blood pressure became advantageous.</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1" name="テキスト ボックス 10">
              <a:extLst>
                <a:ext uri="{FF2B5EF4-FFF2-40B4-BE49-F238E27FC236}">
                  <a16:creationId xmlns:a16="http://schemas.microsoft.com/office/drawing/2014/main" id="{9A1A5DB9-675B-B52A-00FE-DDA69F80BE82}"/>
                </a:ext>
              </a:extLst>
            </p:cNvPr>
            <p:cNvSpPr txBox="1"/>
            <p:nvPr/>
          </p:nvSpPr>
          <p:spPr>
            <a:xfrm>
              <a:off x="4338099" y="5161451"/>
              <a:ext cx="472947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Mutations that could withstand hypertension became advantageous. </a:t>
              </a:r>
              <a:r>
                <a:rPr kumimoji="1" lang="en-US" altLang="ja-JP"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etc</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2" name="矢印: 下 11">
              <a:extLst>
                <a:ext uri="{FF2B5EF4-FFF2-40B4-BE49-F238E27FC236}">
                  <a16:creationId xmlns:a16="http://schemas.microsoft.com/office/drawing/2014/main" id="{97D35E5D-4129-056A-2B68-2780A625F149}"/>
                </a:ext>
              </a:extLst>
            </p:cNvPr>
            <p:cNvSpPr/>
            <p:nvPr/>
          </p:nvSpPr>
          <p:spPr>
            <a:xfrm>
              <a:off x="6430662" y="5930758"/>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ABB62513-A531-5A50-1C90-C410F70FFE0C}"/>
                </a:ext>
              </a:extLst>
            </p:cNvPr>
            <p:cNvSpPr txBox="1"/>
            <p:nvPr/>
          </p:nvSpPr>
          <p:spPr>
            <a:xfrm>
              <a:off x="4779480" y="6292132"/>
              <a:ext cx="396364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Neck of giraffe got longer and longer.</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1" name="矢印: 下 40">
              <a:extLst>
                <a:ext uri="{FF2B5EF4-FFF2-40B4-BE49-F238E27FC236}">
                  <a16:creationId xmlns:a16="http://schemas.microsoft.com/office/drawing/2014/main" id="{E8D4073E-D86E-FBB1-AAB1-637D908A9124}"/>
                </a:ext>
              </a:extLst>
            </p:cNvPr>
            <p:cNvSpPr/>
            <p:nvPr/>
          </p:nvSpPr>
          <p:spPr>
            <a:xfrm>
              <a:off x="6415755" y="3924599"/>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矢印: 下 41">
              <a:extLst>
                <a:ext uri="{FF2B5EF4-FFF2-40B4-BE49-F238E27FC236}">
                  <a16:creationId xmlns:a16="http://schemas.microsoft.com/office/drawing/2014/main" id="{9A8D61EF-580B-FAEE-8D42-2E82E92105D4}"/>
                </a:ext>
              </a:extLst>
            </p:cNvPr>
            <p:cNvSpPr/>
            <p:nvPr/>
          </p:nvSpPr>
          <p:spPr>
            <a:xfrm>
              <a:off x="6415755" y="4745489"/>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0" name="グループ化 19">
            <a:extLst>
              <a:ext uri="{FF2B5EF4-FFF2-40B4-BE49-F238E27FC236}">
                <a16:creationId xmlns:a16="http://schemas.microsoft.com/office/drawing/2014/main" id="{B9BE12D2-DFF4-0729-0187-267361ACFC95}"/>
              </a:ext>
            </a:extLst>
          </p:cNvPr>
          <p:cNvGrpSpPr/>
          <p:nvPr/>
        </p:nvGrpSpPr>
        <p:grpSpPr>
          <a:xfrm>
            <a:off x="288544" y="1114200"/>
            <a:ext cx="3386556" cy="4608512"/>
            <a:chOff x="288544" y="1114200"/>
            <a:chExt cx="3386556" cy="4608512"/>
          </a:xfrm>
        </p:grpSpPr>
        <p:cxnSp>
          <p:nvCxnSpPr>
            <p:cNvPr id="16" name="直線コネクタ 15">
              <a:extLst>
                <a:ext uri="{FF2B5EF4-FFF2-40B4-BE49-F238E27FC236}">
                  <a16:creationId xmlns:a16="http://schemas.microsoft.com/office/drawing/2014/main" id="{B5AEE3AB-20B2-3687-D7AE-09DB9CC13688}"/>
                </a:ext>
              </a:extLst>
            </p:cNvPr>
            <p:cNvCxnSpPr>
              <a:cxnSpLocks/>
            </p:cNvCxnSpPr>
            <p:nvPr/>
          </p:nvCxnSpPr>
          <p:spPr>
            <a:xfrm>
              <a:off x="288544" y="1114200"/>
              <a:ext cx="3386556" cy="4608512"/>
            </a:xfrm>
            <a:prstGeom prst="line">
              <a:avLst/>
            </a:prstGeom>
            <a:ln w="152400">
              <a:solidFill>
                <a:schemeClr val="bg1">
                  <a:lumMod val="65000"/>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FBAA284-629C-C134-CB62-3B7AE6951874}"/>
                </a:ext>
              </a:extLst>
            </p:cNvPr>
            <p:cNvCxnSpPr>
              <a:cxnSpLocks/>
            </p:cNvCxnSpPr>
            <p:nvPr/>
          </p:nvCxnSpPr>
          <p:spPr>
            <a:xfrm flipH="1">
              <a:off x="288544" y="1114200"/>
              <a:ext cx="3386556" cy="4608512"/>
            </a:xfrm>
            <a:prstGeom prst="line">
              <a:avLst/>
            </a:prstGeom>
            <a:ln w="152400">
              <a:solidFill>
                <a:schemeClr val="bg1">
                  <a:lumMod val="65000"/>
                  <a:alpha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F4A8A783-5DC0-CF1F-0920-8D87EF7B07D5}"/>
              </a:ext>
            </a:extLst>
          </p:cNvPr>
          <p:cNvSpPr txBox="1"/>
          <p:nvPr/>
        </p:nvSpPr>
        <p:spPr>
          <a:xfrm>
            <a:off x="156383" y="2627790"/>
            <a:ext cx="4023134" cy="923330"/>
          </a:xfrm>
          <a:prstGeom prst="rect">
            <a:avLst/>
          </a:prstGeom>
          <a:solidFill>
            <a:schemeClr val="bg1"/>
          </a:solidFill>
          <a:ln>
            <a:solidFill>
              <a:srgbClr val="FF0000"/>
            </a:solidFill>
          </a:ln>
        </p:spPr>
        <p:txBody>
          <a:bodyPr wrap="square" rtlCol="0">
            <a:spAutoFit/>
          </a:bodyPr>
          <a:lstStyle/>
          <a:p>
            <a:r>
              <a:rPr kumimoji="1" lang="en-US" altLang="ja-JP" dirty="0"/>
              <a:t>“Successful monsters” can not be alive with just one mutation in nature, b</a:t>
            </a:r>
            <a:r>
              <a:rPr lang="en-US" altLang="ja-JP" dirty="0"/>
              <a:t>ut they can in simulations</a:t>
            </a:r>
            <a:r>
              <a:rPr kumimoji="1" lang="en-US" altLang="ja-JP" dirty="0"/>
              <a:t>.</a:t>
            </a:r>
            <a:endParaRPr kumimoji="1" lang="ja-JP" altLang="en-US" dirty="0"/>
          </a:p>
        </p:txBody>
      </p:sp>
    </p:spTree>
    <p:extLst>
      <p:ext uri="{BB962C8B-B14F-4D97-AF65-F5344CB8AC3E}">
        <p14:creationId xmlns:p14="http://schemas.microsoft.com/office/powerpoint/2010/main" val="29926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824745-558D-0E3A-65A3-1122F3CEF276}"/>
              </a:ext>
            </a:extLst>
          </p:cNvPr>
          <p:cNvSpPr txBox="1"/>
          <p:nvPr/>
        </p:nvSpPr>
        <p:spPr>
          <a:xfrm>
            <a:off x="566327" y="1670420"/>
            <a:ext cx="609390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Whether a mutation is advantageous or not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depends on the life style of the organisms.</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 name="テキスト ボックス 2">
            <a:extLst>
              <a:ext uri="{FF2B5EF4-FFF2-40B4-BE49-F238E27FC236}">
                <a16:creationId xmlns:a16="http://schemas.microsoft.com/office/drawing/2014/main" id="{43B9895C-6D9E-9B82-717E-9F0717470367}"/>
              </a:ext>
            </a:extLst>
          </p:cNvPr>
          <p:cNvSpPr txBox="1"/>
          <p:nvPr/>
        </p:nvSpPr>
        <p:spPr>
          <a:xfrm>
            <a:off x="551120" y="692895"/>
            <a:ext cx="818213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The mutation that lengthened the neck of giraffe was advantageous, because the giraffe's ancestors (stretched their necks and) ate leaves from high places.</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 name="テキスト ボックス 3">
            <a:extLst>
              <a:ext uri="{FF2B5EF4-FFF2-40B4-BE49-F238E27FC236}">
                <a16:creationId xmlns:a16="http://schemas.microsoft.com/office/drawing/2014/main" id="{34783401-90C1-8BCD-3769-958CA68AB7FA}"/>
              </a:ext>
            </a:extLst>
          </p:cNvPr>
          <p:cNvSpPr txBox="1"/>
          <p:nvPr/>
        </p:nvSpPr>
        <p:spPr>
          <a:xfrm>
            <a:off x="567960" y="2647946"/>
            <a:ext cx="5486425" cy="646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It is the organism's will that determines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which mutations are advantageous.</a:t>
            </a:r>
          </a:p>
        </p:txBody>
      </p:sp>
      <p:pic>
        <p:nvPicPr>
          <p:cNvPr id="5" name="Picture 2" descr="とべ動物園だより：キリン 公開へ準備、かわいい赤ちゃん ／愛媛 | 毎日新聞">
            <a:extLst>
              <a:ext uri="{FF2B5EF4-FFF2-40B4-BE49-F238E27FC236}">
                <a16:creationId xmlns:a16="http://schemas.microsoft.com/office/drawing/2014/main" id="{099D7213-2BB1-04AD-26A8-9C70805F27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14000"/>
                    </a14:imgEffect>
                  </a14:imgLayer>
                </a14:imgProps>
              </a:ext>
              <a:ext uri="{28A0092B-C50C-407E-A947-70E740481C1C}">
                <a14:useLocalDpi xmlns:a14="http://schemas.microsoft.com/office/drawing/2010/main" val="0"/>
              </a:ext>
            </a:extLst>
          </a:blip>
          <a:srcRect/>
          <a:stretch>
            <a:fillRect/>
          </a:stretch>
        </p:blipFill>
        <p:spPr bwMode="auto">
          <a:xfrm>
            <a:off x="5652120" y="1772816"/>
            <a:ext cx="3288297" cy="493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6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descr="medaka"/>
          <p:cNvPicPr>
            <a:picLocks noChangeAspect="1" noChangeArrowheads="1"/>
          </p:cNvPicPr>
          <p:nvPr/>
        </p:nvPicPr>
        <p:blipFill>
          <a:blip r:embed="rId2" cstate="print"/>
          <a:srcRect/>
          <a:stretch>
            <a:fillRect/>
          </a:stretch>
        </p:blipFill>
        <p:spPr bwMode="auto">
          <a:xfrm>
            <a:off x="900113" y="790575"/>
            <a:ext cx="3797300" cy="4870450"/>
          </a:xfrm>
          <a:prstGeom prst="rect">
            <a:avLst/>
          </a:prstGeom>
          <a:solidFill>
            <a:srgbClr val="FFFFFF"/>
          </a:solidFill>
        </p:spPr>
      </p:pic>
      <p:grpSp>
        <p:nvGrpSpPr>
          <p:cNvPr id="261128" name="Group 8"/>
          <p:cNvGrpSpPr>
            <a:grpSpLocks/>
          </p:cNvGrpSpPr>
          <p:nvPr/>
        </p:nvGrpSpPr>
        <p:grpSpPr bwMode="auto">
          <a:xfrm>
            <a:off x="5795963" y="765175"/>
            <a:ext cx="2881312" cy="2281238"/>
            <a:chOff x="3408" y="816"/>
            <a:chExt cx="2016" cy="1632"/>
          </a:xfrm>
        </p:grpSpPr>
        <p:pic>
          <p:nvPicPr>
            <p:cNvPr id="261129" name="Picture 9"/>
            <p:cNvPicPr>
              <a:picLocks noChangeAspect="1" noChangeArrowheads="1"/>
            </p:cNvPicPr>
            <p:nvPr/>
          </p:nvPicPr>
          <p:blipFill>
            <a:blip r:embed="rId3" cstate="print"/>
            <a:srcRect/>
            <a:stretch>
              <a:fillRect/>
            </a:stretch>
          </p:blipFill>
          <p:spPr bwMode="auto">
            <a:xfrm>
              <a:off x="3408" y="816"/>
              <a:ext cx="1392" cy="1632"/>
            </a:xfrm>
            <a:prstGeom prst="rect">
              <a:avLst/>
            </a:prstGeom>
            <a:noFill/>
            <a:ln w="9525">
              <a:noFill/>
              <a:miter lim="800000"/>
              <a:headEnd/>
              <a:tailEnd/>
            </a:ln>
            <a:effectLst/>
          </p:spPr>
        </p:pic>
        <p:sp>
          <p:nvSpPr>
            <p:cNvPr id="261130" name="Rectangle 10"/>
            <p:cNvSpPr>
              <a:spLocks noChangeArrowheads="1"/>
            </p:cNvSpPr>
            <p:nvPr/>
          </p:nvSpPr>
          <p:spPr bwMode="auto">
            <a:xfrm>
              <a:off x="4800" y="816"/>
              <a:ext cx="624" cy="1632"/>
            </a:xfrm>
            <a:prstGeom prst="rect">
              <a:avLst/>
            </a:prstGeom>
            <a:solidFill>
              <a:srgbClr val="FFFFFF"/>
            </a:solidFill>
            <a:ln w="9525">
              <a:solidFill>
                <a:srgbClr val="FFFFFF"/>
              </a:solid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Times" charset="0"/>
                <a:ea typeface="Osaka" charset="-128"/>
                <a:cs typeface="+mn-cs"/>
              </a:endParaRPr>
            </a:p>
          </p:txBody>
        </p:sp>
      </p:grpSp>
      <p:sp>
        <p:nvSpPr>
          <p:cNvPr id="261131" name="Text Box 11"/>
          <p:cNvSpPr txBox="1">
            <a:spLocks noChangeArrowheads="1"/>
          </p:cNvSpPr>
          <p:nvPr/>
        </p:nvSpPr>
        <p:spPr bwMode="auto">
          <a:xfrm>
            <a:off x="7812088" y="1700213"/>
            <a:ext cx="838200"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95%</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61132" name="Text Box 12"/>
          <p:cNvSpPr txBox="1">
            <a:spLocks noChangeArrowheads="1"/>
          </p:cNvSpPr>
          <p:nvPr/>
        </p:nvSpPr>
        <p:spPr bwMode="auto">
          <a:xfrm>
            <a:off x="7812088" y="1052513"/>
            <a:ext cx="838200"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95%</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61133" name="Text Box 13"/>
          <p:cNvSpPr txBox="1">
            <a:spLocks noChangeArrowheads="1"/>
          </p:cNvSpPr>
          <p:nvPr/>
        </p:nvSpPr>
        <p:spPr bwMode="auto">
          <a:xfrm>
            <a:off x="7812088" y="2251075"/>
            <a:ext cx="792162"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98%</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 name="Text Box 16">
            <a:extLst>
              <a:ext uri="{FF2B5EF4-FFF2-40B4-BE49-F238E27FC236}">
                <a16:creationId xmlns:a16="http://schemas.microsoft.com/office/drawing/2014/main" id="{11EC69BD-03B2-B8C3-89D3-B41E5EA7F771}"/>
              </a:ext>
            </a:extLst>
          </p:cNvPr>
          <p:cNvSpPr txBox="1">
            <a:spLocks noChangeArrowheads="1"/>
          </p:cNvSpPr>
          <p:nvPr/>
        </p:nvSpPr>
        <p:spPr bwMode="auto">
          <a:xfrm>
            <a:off x="1763713" y="3500438"/>
            <a:ext cx="6381750" cy="7620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err="1">
                <a:ln>
                  <a:noFill/>
                </a:ln>
                <a:solidFill>
                  <a:srgbClr val="000000"/>
                </a:solidFill>
                <a:effectLst/>
                <a:uLnTx/>
                <a:uFillTx/>
                <a:latin typeface="Times" charset="0"/>
                <a:ea typeface="Osaka" charset="-128"/>
                <a:cs typeface="+mn-cs"/>
              </a:rPr>
              <a:t>がびょーー</a:t>
            </a:r>
            <a:r>
              <a:rPr kumimoji="1" lang="ja-JP" altLang="en-US" sz="4400" b="0" i="0" u="none" strike="noStrike" kern="1200" cap="none" spc="0" normalizeH="0" baseline="0" noProof="0" dirty="0">
                <a:ln>
                  <a:noFill/>
                </a:ln>
                <a:solidFill>
                  <a:srgbClr val="000000"/>
                </a:solidFill>
                <a:effectLst/>
                <a:uLnTx/>
                <a:uFillTx/>
                <a:latin typeface="Times" charset="0"/>
                <a:ea typeface="Osaka" charset="-128"/>
                <a:cs typeface="+mn-cs"/>
              </a:rPr>
              <a:t>ん　</a:t>
            </a:r>
            <a:r>
              <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rPr>
              <a:t>(</a:t>
            </a:r>
            <a:r>
              <a:rPr kumimoji="1" lang="ja-JP" altLang="en-US" sz="4400" b="0" i="0" u="none" strike="noStrike" kern="1200" cap="none" spc="0" normalizeH="0" baseline="0" noProof="0" dirty="0">
                <a:ln>
                  <a:noFill/>
                </a:ln>
                <a:solidFill>
                  <a:srgbClr val="000000"/>
                </a:solidFill>
                <a:effectLst/>
                <a:uLnTx/>
                <a:uFillTx/>
                <a:latin typeface="Times" charset="0"/>
                <a:ea typeface="Osaka" charset="-128"/>
                <a:cs typeface="+mn-cs"/>
              </a:rPr>
              <a:t>￣□￣</a:t>
            </a:r>
            <a:r>
              <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rPr>
              <a:t>;)!! </a:t>
            </a:r>
          </a:p>
        </p:txBody>
      </p:sp>
      <p:sp>
        <p:nvSpPr>
          <p:cNvPr id="3" name="Text Box 14">
            <a:extLst>
              <a:ext uri="{FF2B5EF4-FFF2-40B4-BE49-F238E27FC236}">
                <a16:creationId xmlns:a16="http://schemas.microsoft.com/office/drawing/2014/main" id="{0EB1A9BC-A5B8-53FD-7863-4BD57CF202C4}"/>
              </a:ext>
            </a:extLst>
          </p:cNvPr>
          <p:cNvSpPr txBox="1">
            <a:spLocks noChangeArrowheads="1"/>
          </p:cNvSpPr>
          <p:nvPr/>
        </p:nvSpPr>
        <p:spPr bwMode="auto">
          <a:xfrm>
            <a:off x="876847" y="5903076"/>
            <a:ext cx="798167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Times" charset="0"/>
                <a:ea typeface="Osaka" charset="-128"/>
                <a:cs typeface="+mn-cs"/>
              </a:rPr>
              <a:t>PLCZ</a:t>
            </a:r>
            <a:r>
              <a:rPr kumimoji="1" lang="en-US" altLang="ja-JP" sz="2400" b="1" i="0" u="none" strike="noStrike" kern="1200" cap="none" spc="0" normalizeH="0" baseline="0" noProof="0" dirty="0">
                <a:ln>
                  <a:noFill/>
                </a:ln>
                <a:solidFill>
                  <a:srgbClr val="FF0000"/>
                </a:solidFill>
                <a:effectLst/>
                <a:uLnTx/>
                <a:uFillTx/>
                <a:latin typeface="Times" charset="0"/>
                <a:ea typeface="Osaka" charset="-128"/>
                <a:cs typeface="+mn-cs"/>
              </a:rPr>
              <a:t> is strictly conserved in medaka populations</a:t>
            </a:r>
            <a:r>
              <a:rPr kumimoji="1" lang="ja-JP" altLang="en-US" sz="2400" b="1" i="0" u="none" strike="noStrike" kern="1200" cap="none" spc="0" normalizeH="0" baseline="0" noProof="0" dirty="0">
                <a:ln>
                  <a:noFill/>
                </a:ln>
                <a:solidFill>
                  <a:srgbClr val="FF0000"/>
                </a:solidFill>
                <a:effectLst/>
                <a:uLnTx/>
                <a:uFillTx/>
                <a:latin typeface="Times" charset="0"/>
                <a:ea typeface="Osaka" charset="-128"/>
                <a:cs typeface="+mn-cs"/>
              </a:rPr>
              <a:t>！！！！</a:t>
            </a:r>
          </a:p>
        </p:txBody>
      </p:sp>
    </p:spTree>
    <p:extLst>
      <p:ext uri="{BB962C8B-B14F-4D97-AF65-F5344CB8AC3E}">
        <p14:creationId xmlns:p14="http://schemas.microsoft.com/office/powerpoint/2010/main" val="22572232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Text Box 5"/>
          <p:cNvSpPr txBox="1">
            <a:spLocks noChangeArrowheads="1"/>
          </p:cNvSpPr>
          <p:nvPr/>
        </p:nvSpPr>
        <p:spPr bwMode="auto">
          <a:xfrm>
            <a:off x="402608" y="2727346"/>
            <a:ext cx="2593980"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mating behavior</a:t>
            </a:r>
          </a:p>
        </p:txBody>
      </p:sp>
      <p:sp>
        <p:nvSpPr>
          <p:cNvPr id="157702" name="Text Box 6"/>
          <p:cNvSpPr txBox="1">
            <a:spLocks noChangeArrowheads="1"/>
          </p:cNvSpPr>
          <p:nvPr/>
        </p:nvSpPr>
        <p:spPr bwMode="auto">
          <a:xfrm>
            <a:off x="402608" y="3165496"/>
            <a:ext cx="373371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sperm activating molecule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3" name="Text Box 7"/>
          <p:cNvSpPr txBox="1">
            <a:spLocks noChangeArrowheads="1"/>
          </p:cNvSpPr>
          <p:nvPr/>
        </p:nvSpPr>
        <p:spPr bwMode="auto">
          <a:xfrm>
            <a:off x="3121378" y="1407126"/>
            <a:ext cx="3211305"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Geographical isolation</a:t>
            </a:r>
            <a:endPar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4" name="Text Box 8"/>
          <p:cNvSpPr txBox="1">
            <a:spLocks noChangeArrowheads="1"/>
          </p:cNvSpPr>
          <p:nvPr/>
        </p:nvSpPr>
        <p:spPr bwMode="auto">
          <a:xfrm>
            <a:off x="3160939" y="1904333"/>
            <a:ext cx="3217547"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Reproductive isolation</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5" name="Text Box 9"/>
          <p:cNvSpPr txBox="1">
            <a:spLocks noChangeArrowheads="1"/>
          </p:cNvSpPr>
          <p:nvPr/>
        </p:nvSpPr>
        <p:spPr bwMode="auto">
          <a:xfrm>
            <a:off x="7054810" y="437481"/>
            <a:ext cx="1931939"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species</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grpSp>
        <p:nvGrpSpPr>
          <p:cNvPr id="3" name="グループ化 2"/>
          <p:cNvGrpSpPr/>
          <p:nvPr/>
        </p:nvGrpSpPr>
        <p:grpSpPr>
          <a:xfrm>
            <a:off x="1480121" y="1809026"/>
            <a:ext cx="1524000" cy="838200"/>
            <a:chOff x="1967880" y="2029316"/>
            <a:chExt cx="1524000" cy="838200"/>
          </a:xfrm>
        </p:grpSpPr>
        <p:sp>
          <p:nvSpPr>
            <p:cNvPr id="157706" name="Line 10"/>
            <p:cNvSpPr>
              <a:spLocks noChangeShapeType="1"/>
            </p:cNvSpPr>
            <p:nvPr/>
          </p:nvSpPr>
          <p:spPr bwMode="auto">
            <a:xfrm flipV="1">
              <a:off x="1979712" y="2029316"/>
              <a:ext cx="0" cy="838200"/>
            </a:xfrm>
            <a:prstGeom prst="line">
              <a:avLst/>
            </a:prstGeom>
            <a:noFill/>
            <a:ln w="571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7" name="Line 11"/>
            <p:cNvSpPr>
              <a:spLocks noChangeShapeType="1"/>
            </p:cNvSpPr>
            <p:nvPr/>
          </p:nvSpPr>
          <p:spPr bwMode="auto">
            <a:xfrm>
              <a:off x="1967880" y="2060848"/>
              <a:ext cx="1524000" cy="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grpSp>
        <p:nvGrpSpPr>
          <p:cNvPr id="2" name="グループ化 1"/>
          <p:cNvGrpSpPr/>
          <p:nvPr/>
        </p:nvGrpSpPr>
        <p:grpSpPr>
          <a:xfrm>
            <a:off x="6567197" y="1104336"/>
            <a:ext cx="1385455" cy="727363"/>
            <a:chOff x="5796136" y="1406237"/>
            <a:chExt cx="1385455" cy="727363"/>
          </a:xfrm>
        </p:grpSpPr>
        <p:sp>
          <p:nvSpPr>
            <p:cNvPr id="157708" name="Line 12"/>
            <p:cNvSpPr>
              <a:spLocks noChangeShapeType="1"/>
            </p:cNvSpPr>
            <p:nvPr/>
          </p:nvSpPr>
          <p:spPr bwMode="auto">
            <a:xfrm rot="10800000">
              <a:off x="7164288" y="1406237"/>
              <a:ext cx="815" cy="692727"/>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9" name="Line 13"/>
            <p:cNvSpPr>
              <a:spLocks noChangeShapeType="1"/>
            </p:cNvSpPr>
            <p:nvPr/>
          </p:nvSpPr>
          <p:spPr bwMode="auto">
            <a:xfrm rot="10800000" flipV="1">
              <a:off x="5796136" y="2133600"/>
              <a:ext cx="1385455"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sp>
        <p:nvSpPr>
          <p:cNvPr id="157711" name="Text Box 15"/>
          <p:cNvSpPr txBox="1">
            <a:spLocks noChangeArrowheads="1"/>
          </p:cNvSpPr>
          <p:nvPr/>
        </p:nvSpPr>
        <p:spPr bwMode="auto">
          <a:xfrm>
            <a:off x="402608" y="3603646"/>
            <a:ext cx="3528392"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fertilization-related gene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4" name="テキスト ボックス 3"/>
          <p:cNvSpPr txBox="1"/>
          <p:nvPr/>
        </p:nvSpPr>
        <p:spPr>
          <a:xfrm>
            <a:off x="755810" y="4221088"/>
            <a:ext cx="8230939"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Mutations related to successful fertilization are important for the establishment of new species,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since the mutation cannot be inherited unless fertilization, and a new population (a new species) with that mutation cannot be created.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In other words, a new species can arise simply by change in the machinery of fertilization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A00F231F-AA94-CEB8-C1E7-9CDB6576A254}"/>
              </a:ext>
            </a:extLst>
          </p:cNvPr>
          <p:cNvSpPr txBox="1"/>
          <p:nvPr/>
        </p:nvSpPr>
        <p:spPr>
          <a:xfrm>
            <a:off x="621579" y="277293"/>
            <a:ext cx="4750018" cy="646331"/>
          </a:xfrm>
          <a:prstGeom prst="rect">
            <a:avLst/>
          </a:prstGeom>
          <a:noFill/>
        </p:spPr>
        <p:txBody>
          <a:bodyPr wrap="none" rtlCol="0">
            <a:spAutoFit/>
          </a:bodyPr>
          <a:lstStyle/>
          <a:p>
            <a:r>
              <a:rPr kumimoji="1" lang="en-US" altLang="ja-JP" sz="3600" u="sng" dirty="0"/>
              <a:t>My original hypothesis</a:t>
            </a:r>
            <a:endParaRPr kumimoji="1" lang="ja-JP" altLang="en-US" sz="3600" u="sng" dirty="0"/>
          </a:p>
        </p:txBody>
      </p:sp>
    </p:spTree>
    <p:extLst>
      <p:ext uri="{BB962C8B-B14F-4D97-AF65-F5344CB8AC3E}">
        <p14:creationId xmlns:p14="http://schemas.microsoft.com/office/powerpoint/2010/main" val="24033584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Text Box 5"/>
          <p:cNvSpPr txBox="1">
            <a:spLocks noChangeArrowheads="1"/>
          </p:cNvSpPr>
          <p:nvPr/>
        </p:nvSpPr>
        <p:spPr bwMode="auto">
          <a:xfrm>
            <a:off x="402608" y="2727346"/>
            <a:ext cx="2593980"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mating behavior</a:t>
            </a:r>
          </a:p>
        </p:txBody>
      </p:sp>
      <p:sp>
        <p:nvSpPr>
          <p:cNvPr id="157702" name="Text Box 6"/>
          <p:cNvSpPr txBox="1">
            <a:spLocks noChangeArrowheads="1"/>
          </p:cNvSpPr>
          <p:nvPr/>
        </p:nvSpPr>
        <p:spPr bwMode="auto">
          <a:xfrm>
            <a:off x="402608" y="3165496"/>
            <a:ext cx="373371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sperm activating molecule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4" name="Text Box 8"/>
          <p:cNvSpPr txBox="1">
            <a:spLocks noChangeArrowheads="1"/>
          </p:cNvSpPr>
          <p:nvPr/>
        </p:nvSpPr>
        <p:spPr bwMode="auto">
          <a:xfrm>
            <a:off x="3131840" y="1381564"/>
            <a:ext cx="3217547" cy="83099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Reproductive isolation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dirty="0">
                <a:solidFill>
                  <a:srgbClr val="FF0000"/>
                </a:solidFill>
                <a:latin typeface="Arial" panose="020B0604020202020204" pitchFamily="34" charset="0"/>
                <a:ea typeface="ＭＳ Ｐゴシック" pitchFamily="50" charset="-128"/>
                <a:cs typeface="Arial" panose="020B0604020202020204" pitchFamily="34" charset="0"/>
              </a:rPr>
              <a:t>completed</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5" name="Text Box 9"/>
          <p:cNvSpPr txBox="1">
            <a:spLocks noChangeArrowheads="1"/>
          </p:cNvSpPr>
          <p:nvPr/>
        </p:nvSpPr>
        <p:spPr bwMode="auto">
          <a:xfrm>
            <a:off x="7054810" y="437481"/>
            <a:ext cx="1931939"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species</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grpSp>
        <p:nvGrpSpPr>
          <p:cNvPr id="3" name="グループ化 2"/>
          <p:cNvGrpSpPr/>
          <p:nvPr/>
        </p:nvGrpSpPr>
        <p:grpSpPr>
          <a:xfrm>
            <a:off x="1480121" y="1809026"/>
            <a:ext cx="1524000" cy="838200"/>
            <a:chOff x="1967880" y="2029316"/>
            <a:chExt cx="1524000" cy="838200"/>
          </a:xfrm>
        </p:grpSpPr>
        <p:sp>
          <p:nvSpPr>
            <p:cNvPr id="157706" name="Line 10"/>
            <p:cNvSpPr>
              <a:spLocks noChangeShapeType="1"/>
            </p:cNvSpPr>
            <p:nvPr/>
          </p:nvSpPr>
          <p:spPr bwMode="auto">
            <a:xfrm flipV="1">
              <a:off x="1979712" y="2029316"/>
              <a:ext cx="0" cy="838200"/>
            </a:xfrm>
            <a:prstGeom prst="line">
              <a:avLst/>
            </a:prstGeom>
            <a:noFill/>
            <a:ln w="571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7" name="Line 11"/>
            <p:cNvSpPr>
              <a:spLocks noChangeShapeType="1"/>
            </p:cNvSpPr>
            <p:nvPr/>
          </p:nvSpPr>
          <p:spPr bwMode="auto">
            <a:xfrm>
              <a:off x="1967880" y="2060848"/>
              <a:ext cx="1524000" cy="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grpSp>
        <p:nvGrpSpPr>
          <p:cNvPr id="2" name="グループ化 1"/>
          <p:cNvGrpSpPr/>
          <p:nvPr/>
        </p:nvGrpSpPr>
        <p:grpSpPr>
          <a:xfrm>
            <a:off x="6567197" y="1104336"/>
            <a:ext cx="1385455" cy="727363"/>
            <a:chOff x="5796136" y="1406237"/>
            <a:chExt cx="1385455" cy="727363"/>
          </a:xfrm>
        </p:grpSpPr>
        <p:sp>
          <p:nvSpPr>
            <p:cNvPr id="157708" name="Line 12"/>
            <p:cNvSpPr>
              <a:spLocks noChangeShapeType="1"/>
            </p:cNvSpPr>
            <p:nvPr/>
          </p:nvSpPr>
          <p:spPr bwMode="auto">
            <a:xfrm rot="10800000">
              <a:off x="7164288" y="1406237"/>
              <a:ext cx="815" cy="692727"/>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9" name="Line 13"/>
            <p:cNvSpPr>
              <a:spLocks noChangeShapeType="1"/>
            </p:cNvSpPr>
            <p:nvPr/>
          </p:nvSpPr>
          <p:spPr bwMode="auto">
            <a:xfrm rot="10800000" flipV="1">
              <a:off x="5796136" y="2133600"/>
              <a:ext cx="1385455"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sp>
        <p:nvSpPr>
          <p:cNvPr id="157711" name="Text Box 15"/>
          <p:cNvSpPr txBox="1">
            <a:spLocks noChangeArrowheads="1"/>
          </p:cNvSpPr>
          <p:nvPr/>
        </p:nvSpPr>
        <p:spPr bwMode="auto">
          <a:xfrm>
            <a:off x="402608" y="3603646"/>
            <a:ext cx="3528392"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fertilization-related gene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 name="Text Box 7"/>
          <p:cNvSpPr txBox="1">
            <a:spLocks noChangeArrowheads="1"/>
          </p:cNvSpPr>
          <p:nvPr/>
        </p:nvSpPr>
        <p:spPr bwMode="auto">
          <a:xfrm>
            <a:off x="3077658" y="4577352"/>
            <a:ext cx="5742814" cy="10156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Reversible separation of a population</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ja-JP" sz="2400" noProof="0" dirty="0">
                <a:solidFill>
                  <a:srgbClr val="000000"/>
                </a:solidFill>
                <a:latin typeface="Arial" panose="020B0604020202020204" pitchFamily="34" charset="0"/>
                <a:ea typeface="ＭＳ Ｐゴシック" pitchFamily="50" charset="-128"/>
                <a:cs typeface="Arial" panose="020B0604020202020204" pitchFamily="34" charset="0"/>
              </a:rPr>
              <a:t>by geographical, life style, cultural, </a:t>
            </a:r>
            <a:r>
              <a:rPr lang="en-US" altLang="ja-JP" sz="2400" noProof="0" dirty="0" err="1">
                <a:solidFill>
                  <a:srgbClr val="000000"/>
                </a:solidFill>
                <a:latin typeface="Arial" panose="020B0604020202020204" pitchFamily="34" charset="0"/>
                <a:ea typeface="ＭＳ Ｐゴシック" pitchFamily="50" charset="-128"/>
                <a:cs typeface="Arial" panose="020B0604020202020204" pitchFamily="34" charset="0"/>
              </a:rPr>
              <a:t>etc</a:t>
            </a:r>
            <a:endPar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6" name="Line 12"/>
          <p:cNvSpPr>
            <a:spLocks noChangeShapeType="1"/>
          </p:cNvSpPr>
          <p:nvPr/>
        </p:nvSpPr>
        <p:spPr bwMode="auto">
          <a:xfrm rot="10800000">
            <a:off x="1470512" y="4323184"/>
            <a:ext cx="1587" cy="76200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sp>
        <p:nvSpPr>
          <p:cNvPr id="17" name="Line 13"/>
          <p:cNvSpPr>
            <a:spLocks noChangeShapeType="1"/>
          </p:cNvSpPr>
          <p:nvPr/>
        </p:nvSpPr>
        <p:spPr bwMode="auto">
          <a:xfrm rot="10800000" flipV="1">
            <a:off x="1470512" y="5085184"/>
            <a:ext cx="1524000"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grpSp>
        <p:nvGrpSpPr>
          <p:cNvPr id="4" name="グループ化 3">
            <a:extLst>
              <a:ext uri="{FF2B5EF4-FFF2-40B4-BE49-F238E27FC236}">
                <a16:creationId xmlns:a16="http://schemas.microsoft.com/office/drawing/2014/main" id="{FE5C82C5-DEE1-AF2E-2674-7B3A335703CC}"/>
              </a:ext>
            </a:extLst>
          </p:cNvPr>
          <p:cNvGrpSpPr/>
          <p:nvPr/>
        </p:nvGrpSpPr>
        <p:grpSpPr>
          <a:xfrm>
            <a:off x="4258523" y="2666516"/>
            <a:ext cx="4617348" cy="1159605"/>
            <a:chOff x="288544" y="1114200"/>
            <a:chExt cx="3386556" cy="4608512"/>
          </a:xfrm>
        </p:grpSpPr>
        <p:cxnSp>
          <p:nvCxnSpPr>
            <p:cNvPr id="5" name="直線コネクタ 4">
              <a:extLst>
                <a:ext uri="{FF2B5EF4-FFF2-40B4-BE49-F238E27FC236}">
                  <a16:creationId xmlns:a16="http://schemas.microsoft.com/office/drawing/2014/main" id="{7B2321E0-2AD5-9BC3-6F4D-1DCE9135A1EE}"/>
                </a:ext>
              </a:extLst>
            </p:cNvPr>
            <p:cNvCxnSpPr>
              <a:cxnSpLocks/>
            </p:cNvCxnSpPr>
            <p:nvPr/>
          </p:nvCxnSpPr>
          <p:spPr>
            <a:xfrm>
              <a:off x="288544" y="1114200"/>
              <a:ext cx="3386556" cy="4608512"/>
            </a:xfrm>
            <a:prstGeom prst="line">
              <a:avLst/>
            </a:prstGeom>
            <a:ln w="152400">
              <a:solidFill>
                <a:schemeClr val="bg1">
                  <a:lumMod val="65000"/>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B125EA8-AED9-F38E-0846-B01C6E100679}"/>
                </a:ext>
              </a:extLst>
            </p:cNvPr>
            <p:cNvCxnSpPr>
              <a:cxnSpLocks/>
            </p:cNvCxnSpPr>
            <p:nvPr/>
          </p:nvCxnSpPr>
          <p:spPr>
            <a:xfrm flipH="1">
              <a:off x="288544" y="1114200"/>
              <a:ext cx="3386556" cy="4608512"/>
            </a:xfrm>
            <a:prstGeom prst="line">
              <a:avLst/>
            </a:prstGeom>
            <a:ln w="152400">
              <a:solidFill>
                <a:schemeClr val="bg1">
                  <a:lumMod val="65000"/>
                  <a:alpha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 name="Text Box 5">
            <a:extLst>
              <a:ext uri="{FF2B5EF4-FFF2-40B4-BE49-F238E27FC236}">
                <a16:creationId xmlns:a16="http://schemas.microsoft.com/office/drawing/2014/main" id="{5DA53FFD-B5BD-2F80-25C7-529EEB9FE3A2}"/>
              </a:ext>
            </a:extLst>
          </p:cNvPr>
          <p:cNvSpPr txBox="1">
            <a:spLocks noChangeArrowheads="1"/>
          </p:cNvSpPr>
          <p:nvPr/>
        </p:nvSpPr>
        <p:spPr bwMode="auto">
          <a:xfrm>
            <a:off x="4088654" y="2830819"/>
            <a:ext cx="5055346" cy="83099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“Change in fertilization machinery” can induce speciation (evolution) ! ?</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CEBD719C-5B77-45CE-BB16-7A1BAC2F6470}"/>
              </a:ext>
            </a:extLst>
          </p:cNvPr>
          <p:cNvSpPr txBox="1"/>
          <p:nvPr/>
        </p:nvSpPr>
        <p:spPr>
          <a:xfrm>
            <a:off x="697475" y="171436"/>
            <a:ext cx="3070071" cy="923330"/>
          </a:xfrm>
          <a:prstGeom prst="rect">
            <a:avLst/>
          </a:prstGeom>
          <a:noFill/>
        </p:spPr>
        <p:txBody>
          <a:bodyPr wrap="none" rtlCol="0">
            <a:spAutoFit/>
          </a:bodyPr>
          <a:lstStyle/>
          <a:p>
            <a:r>
              <a:rPr kumimoji="1" lang="en-US" altLang="ja-JP" sz="5400" dirty="0"/>
              <a:t>(</a:t>
            </a:r>
            <a:r>
              <a:rPr kumimoji="1" lang="ja-JP" altLang="en-US" sz="5400" dirty="0"/>
              <a:t>￣□￣；</a:t>
            </a:r>
            <a:r>
              <a:rPr kumimoji="1" lang="en-US" altLang="ja-JP" sz="5400" dirty="0"/>
              <a:t>)</a:t>
            </a:r>
            <a:endParaRPr kumimoji="1" lang="ja-JP" altLang="en-US" sz="5400" dirty="0"/>
          </a:p>
        </p:txBody>
      </p:sp>
    </p:spTree>
    <p:extLst>
      <p:ext uri="{BB962C8B-B14F-4D97-AF65-F5344CB8AC3E}">
        <p14:creationId xmlns:p14="http://schemas.microsoft.com/office/powerpoint/2010/main" val="350283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Text Box 5"/>
          <p:cNvSpPr txBox="1">
            <a:spLocks noChangeArrowheads="1"/>
          </p:cNvSpPr>
          <p:nvPr/>
        </p:nvSpPr>
        <p:spPr bwMode="auto">
          <a:xfrm>
            <a:off x="402608" y="2727346"/>
            <a:ext cx="2593980"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mating behavior</a:t>
            </a:r>
          </a:p>
        </p:txBody>
      </p:sp>
      <p:sp>
        <p:nvSpPr>
          <p:cNvPr id="157702" name="Text Box 6"/>
          <p:cNvSpPr txBox="1">
            <a:spLocks noChangeArrowheads="1"/>
          </p:cNvSpPr>
          <p:nvPr/>
        </p:nvSpPr>
        <p:spPr bwMode="auto">
          <a:xfrm>
            <a:off x="402608" y="3165496"/>
            <a:ext cx="373371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sperm activating molecule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4" name="Text Box 8"/>
          <p:cNvSpPr txBox="1">
            <a:spLocks noChangeArrowheads="1"/>
          </p:cNvSpPr>
          <p:nvPr/>
        </p:nvSpPr>
        <p:spPr bwMode="auto">
          <a:xfrm>
            <a:off x="3131840" y="1381564"/>
            <a:ext cx="3217547" cy="83099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Reproductive isolation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completed</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5" name="Text Box 9"/>
          <p:cNvSpPr txBox="1">
            <a:spLocks noChangeArrowheads="1"/>
          </p:cNvSpPr>
          <p:nvPr/>
        </p:nvSpPr>
        <p:spPr bwMode="auto">
          <a:xfrm>
            <a:off x="7054810" y="437481"/>
            <a:ext cx="1931939"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species</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grpSp>
        <p:nvGrpSpPr>
          <p:cNvPr id="3" name="グループ化 2"/>
          <p:cNvGrpSpPr/>
          <p:nvPr/>
        </p:nvGrpSpPr>
        <p:grpSpPr>
          <a:xfrm>
            <a:off x="1480121" y="1809026"/>
            <a:ext cx="1524000" cy="838200"/>
            <a:chOff x="1967880" y="2029316"/>
            <a:chExt cx="1524000" cy="838200"/>
          </a:xfrm>
        </p:grpSpPr>
        <p:sp>
          <p:nvSpPr>
            <p:cNvPr id="157706" name="Line 10"/>
            <p:cNvSpPr>
              <a:spLocks noChangeShapeType="1"/>
            </p:cNvSpPr>
            <p:nvPr/>
          </p:nvSpPr>
          <p:spPr bwMode="auto">
            <a:xfrm flipV="1">
              <a:off x="1979712" y="2029316"/>
              <a:ext cx="0" cy="838200"/>
            </a:xfrm>
            <a:prstGeom prst="line">
              <a:avLst/>
            </a:prstGeom>
            <a:noFill/>
            <a:ln w="571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7" name="Line 11"/>
            <p:cNvSpPr>
              <a:spLocks noChangeShapeType="1"/>
            </p:cNvSpPr>
            <p:nvPr/>
          </p:nvSpPr>
          <p:spPr bwMode="auto">
            <a:xfrm>
              <a:off x="1967880" y="2060848"/>
              <a:ext cx="1524000" cy="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grpSp>
        <p:nvGrpSpPr>
          <p:cNvPr id="2" name="グループ化 1"/>
          <p:cNvGrpSpPr/>
          <p:nvPr/>
        </p:nvGrpSpPr>
        <p:grpSpPr>
          <a:xfrm>
            <a:off x="6567197" y="1104336"/>
            <a:ext cx="1385455" cy="727363"/>
            <a:chOff x="5796136" y="1406237"/>
            <a:chExt cx="1385455" cy="727363"/>
          </a:xfrm>
        </p:grpSpPr>
        <p:sp>
          <p:nvSpPr>
            <p:cNvPr id="157708" name="Line 12"/>
            <p:cNvSpPr>
              <a:spLocks noChangeShapeType="1"/>
            </p:cNvSpPr>
            <p:nvPr/>
          </p:nvSpPr>
          <p:spPr bwMode="auto">
            <a:xfrm rot="10800000">
              <a:off x="7164288" y="1406237"/>
              <a:ext cx="815" cy="692727"/>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9" name="Line 13"/>
            <p:cNvSpPr>
              <a:spLocks noChangeShapeType="1"/>
            </p:cNvSpPr>
            <p:nvPr/>
          </p:nvSpPr>
          <p:spPr bwMode="auto">
            <a:xfrm rot="10800000" flipV="1">
              <a:off x="5796136" y="2133600"/>
              <a:ext cx="1385455"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sp>
        <p:nvSpPr>
          <p:cNvPr id="157711" name="Text Box 15"/>
          <p:cNvSpPr txBox="1">
            <a:spLocks noChangeArrowheads="1"/>
          </p:cNvSpPr>
          <p:nvPr/>
        </p:nvSpPr>
        <p:spPr bwMode="auto">
          <a:xfrm>
            <a:off x="402608" y="3603646"/>
            <a:ext cx="3528392"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fertilization-related gene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 name="Text Box 7"/>
          <p:cNvSpPr txBox="1">
            <a:spLocks noChangeArrowheads="1"/>
          </p:cNvSpPr>
          <p:nvPr/>
        </p:nvSpPr>
        <p:spPr bwMode="auto">
          <a:xfrm>
            <a:off x="3077658" y="4577352"/>
            <a:ext cx="5742814" cy="10156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Reversible separation of a population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by geographical, life style, cultural, </a:t>
            </a:r>
            <a:r>
              <a:rPr kumimoji="1" lang="en-US" altLang="ja-JP"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etc</a:t>
            </a:r>
            <a:endPar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6" name="Line 12"/>
          <p:cNvSpPr>
            <a:spLocks noChangeShapeType="1"/>
          </p:cNvSpPr>
          <p:nvPr/>
        </p:nvSpPr>
        <p:spPr bwMode="auto">
          <a:xfrm rot="10800000">
            <a:off x="1470512" y="4323184"/>
            <a:ext cx="1587" cy="76200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sp>
        <p:nvSpPr>
          <p:cNvPr id="17" name="Line 13"/>
          <p:cNvSpPr>
            <a:spLocks noChangeShapeType="1"/>
          </p:cNvSpPr>
          <p:nvPr/>
        </p:nvSpPr>
        <p:spPr bwMode="auto">
          <a:xfrm rot="10800000" flipV="1">
            <a:off x="1470512" y="5085184"/>
            <a:ext cx="1524000"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sp>
        <p:nvSpPr>
          <p:cNvPr id="8" name="Text Box 5">
            <a:extLst>
              <a:ext uri="{FF2B5EF4-FFF2-40B4-BE49-F238E27FC236}">
                <a16:creationId xmlns:a16="http://schemas.microsoft.com/office/drawing/2014/main" id="{20C4635C-CB1D-3938-7EC7-E341501E6E21}"/>
              </a:ext>
            </a:extLst>
          </p:cNvPr>
          <p:cNvSpPr txBox="1">
            <a:spLocks noChangeArrowheads="1"/>
          </p:cNvSpPr>
          <p:nvPr/>
        </p:nvSpPr>
        <p:spPr bwMode="auto">
          <a:xfrm>
            <a:off x="4272338" y="2671265"/>
            <a:ext cx="4714411" cy="1323439"/>
          </a:xfrm>
          <a:prstGeom prst="rect">
            <a:avLst/>
          </a:prstGeom>
          <a:noFill/>
          <a:ln w="9525">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Variation in the fertilization mechanism is not the driving force of speciation (evolution), but reproductive isolation is the last step to fix the speciation.</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218171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95180" y="3501370"/>
            <a:ext cx="2553456" cy="490134"/>
          </a:xfrm>
          <a:prstGeom prst="rect">
            <a:avLst/>
          </a:prstGeom>
          <a:noFill/>
        </p:spPr>
        <p:txBody>
          <a:bodyPr wrap="none" rtlCol="0">
            <a:spAutoFit/>
          </a:bodyPr>
          <a:lstStyle/>
          <a:p>
            <a:pPr lvl="0" defTabSz="844083" fontAlgn="auto">
              <a:spcBef>
                <a:spcPts val="0"/>
              </a:spcBef>
              <a:spcAft>
                <a:spcPts val="0"/>
              </a:spcAft>
              <a:defRPr/>
            </a:pPr>
            <a:r>
              <a:rPr kumimoji="1" lang="en-US" altLang="ja-JP" sz="258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Fertile</a:t>
            </a:r>
            <a:r>
              <a:rPr lang="en-US" altLang="ja-JP" sz="2585" dirty="0">
                <a:solidFill>
                  <a:prstClr val="black"/>
                </a:solidFill>
                <a:latin typeface="Calibri" panose="020F0502020204030204"/>
                <a:ea typeface="游ゴシック" panose="020B0400000000000000" pitchFamily="50" charset="-128"/>
              </a:rPr>
              <a:t> and Sterile</a:t>
            </a:r>
            <a:endParaRPr kumimoji="1" lang="ja-JP" altLang="en-US"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1195180" y="4268589"/>
            <a:ext cx="1370312" cy="490134"/>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altLang="ja-JP" sz="2585" dirty="0">
                <a:solidFill>
                  <a:prstClr val="black"/>
                </a:solidFill>
                <a:latin typeface="Calibri" panose="020F0502020204030204"/>
                <a:ea typeface="游ゴシック" panose="020B0400000000000000" pitchFamily="50" charset="-128"/>
              </a:rPr>
              <a:t>Unfertile</a:t>
            </a:r>
            <a:endParaRPr kumimoji="1" lang="ja-JP" altLang="en-US"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195180" y="2536052"/>
            <a:ext cx="2877391" cy="490134"/>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Fertile but not mate</a:t>
            </a:r>
            <a:endParaRPr kumimoji="1" lang="ja-JP" altLang="en-US"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195180" y="1603660"/>
            <a:ext cx="2390078" cy="490134"/>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Fertile and mate</a:t>
            </a:r>
            <a:endParaRPr kumimoji="1" lang="ja-JP" altLang="en-US"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 name="直線コネクタ 6"/>
          <p:cNvCxnSpPr/>
          <p:nvPr/>
        </p:nvCxnSpPr>
        <p:spPr>
          <a:xfrm>
            <a:off x="469390" y="3224284"/>
            <a:ext cx="647533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下矢印 8"/>
          <p:cNvSpPr/>
          <p:nvPr/>
        </p:nvSpPr>
        <p:spPr>
          <a:xfrm>
            <a:off x="5173260" y="3224284"/>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p:cNvCxnSpPr/>
          <p:nvPr/>
        </p:nvCxnSpPr>
        <p:spPr>
          <a:xfrm>
            <a:off x="469390" y="2281538"/>
            <a:ext cx="647533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下矢印 10"/>
          <p:cNvSpPr/>
          <p:nvPr/>
        </p:nvSpPr>
        <p:spPr>
          <a:xfrm flipV="1">
            <a:off x="5148064" y="1785539"/>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5715983" y="1690350"/>
            <a:ext cx="2937856" cy="433196"/>
          </a:xfrm>
          <a:prstGeom prst="rect">
            <a:avLst/>
          </a:prstGeom>
          <a:noFill/>
        </p:spPr>
        <p:txBody>
          <a:bodyPr wrap="none" rtlCol="0">
            <a:spAutoFit/>
          </a:bodyPr>
          <a:lstStyle/>
          <a:p>
            <a:pPr lvl="0" defTabSz="844083" fontAlgn="auto">
              <a:spcBef>
                <a:spcPts val="0"/>
              </a:spcBef>
              <a:spcAft>
                <a:spcPts val="0"/>
              </a:spcAft>
              <a:defRPr/>
            </a:pPr>
            <a:r>
              <a:rPr lang="en-US" altLang="ja-JP" sz="2215" dirty="0">
                <a:solidFill>
                  <a:srgbClr val="FF0000"/>
                </a:solidFill>
                <a:latin typeface="Calibri" panose="020F0502020204030204"/>
                <a:ea typeface="游ゴシック" panose="020B0400000000000000" pitchFamily="50" charset="-128"/>
              </a:rPr>
              <a:t>Definitely  same species</a:t>
            </a:r>
            <a:endParaRPr kumimoji="1" lang="ja-JP" altLang="en-US" sz="2215"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5708694" y="2450598"/>
            <a:ext cx="205216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err="1">
                <a:ln>
                  <a:noFill/>
                </a:ln>
                <a:solidFill>
                  <a:prstClr val="white">
                    <a:lumMod val="65000"/>
                  </a:prstClr>
                </a:solidFill>
                <a:effectLst/>
                <a:uLnTx/>
                <a:uFillTx/>
                <a:latin typeface="Arial" charset="0"/>
                <a:ea typeface="ＭＳ Ｐゴシック" charset="-128"/>
                <a:cs typeface="+mn-cs"/>
              </a:rPr>
              <a:t>Grayzone</a:t>
            </a:r>
            <a:endParaRPr kumimoji="1" lang="ja-JP" altLang="en-US" sz="3200" b="1" i="0" u="none" strike="noStrike" kern="1200" cap="none" spc="0" normalizeH="0" baseline="0" noProof="0" dirty="0">
              <a:ln>
                <a:noFill/>
              </a:ln>
              <a:solidFill>
                <a:prstClr val="white">
                  <a:lumMod val="65000"/>
                </a:prstClr>
              </a:solidFill>
              <a:effectLst/>
              <a:uLnTx/>
              <a:uFillTx/>
              <a:latin typeface="Arial" charset="0"/>
              <a:ea typeface="ＭＳ Ｐゴシック" charset="-128"/>
              <a:cs typeface="+mn-cs"/>
            </a:endParaRPr>
          </a:p>
        </p:txBody>
      </p:sp>
      <p:sp>
        <p:nvSpPr>
          <p:cNvPr id="13" name="テキスト ボックス 12"/>
          <p:cNvSpPr txBox="1"/>
          <p:nvPr/>
        </p:nvSpPr>
        <p:spPr>
          <a:xfrm>
            <a:off x="5715983" y="3313241"/>
            <a:ext cx="3319242" cy="433196"/>
          </a:xfrm>
          <a:prstGeom prst="rect">
            <a:avLst/>
          </a:prstGeom>
          <a:noFill/>
        </p:spPr>
        <p:txBody>
          <a:bodyPr wrap="none" rtlCol="0">
            <a:spAutoFit/>
          </a:bodyPr>
          <a:lstStyle/>
          <a:p>
            <a:pPr lvl="0" defTabSz="844083" fontAlgn="auto">
              <a:spcBef>
                <a:spcPts val="0"/>
              </a:spcBef>
              <a:spcAft>
                <a:spcPts val="0"/>
              </a:spcAft>
              <a:defRPr/>
            </a:pPr>
            <a:r>
              <a:rPr lang="en-US" altLang="ja-JP" sz="2215" dirty="0">
                <a:solidFill>
                  <a:srgbClr val="FF0000"/>
                </a:solidFill>
                <a:latin typeface="Calibri" panose="020F0502020204030204"/>
                <a:ea typeface="游ゴシック" panose="020B0400000000000000" pitchFamily="50" charset="-128"/>
              </a:rPr>
              <a:t>Definitely  different species</a:t>
            </a:r>
            <a:endParaRPr kumimoji="1" lang="ja-JP" altLang="en-US" sz="2215"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3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Text Box 5"/>
          <p:cNvSpPr txBox="1">
            <a:spLocks noChangeArrowheads="1"/>
          </p:cNvSpPr>
          <p:nvPr/>
        </p:nvSpPr>
        <p:spPr bwMode="auto">
          <a:xfrm>
            <a:off x="377954" y="1965668"/>
            <a:ext cx="2593980"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mating behavior</a:t>
            </a:r>
          </a:p>
        </p:txBody>
      </p:sp>
      <p:sp>
        <p:nvSpPr>
          <p:cNvPr id="157702" name="Text Box 6"/>
          <p:cNvSpPr txBox="1">
            <a:spLocks noChangeArrowheads="1"/>
          </p:cNvSpPr>
          <p:nvPr/>
        </p:nvSpPr>
        <p:spPr bwMode="auto">
          <a:xfrm>
            <a:off x="377954" y="2403818"/>
            <a:ext cx="373371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sperm activating molecule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4" name="Text Box 8"/>
          <p:cNvSpPr txBox="1">
            <a:spLocks noChangeArrowheads="1"/>
          </p:cNvSpPr>
          <p:nvPr/>
        </p:nvSpPr>
        <p:spPr bwMode="auto">
          <a:xfrm>
            <a:off x="3107186" y="619886"/>
            <a:ext cx="3217547" cy="830997"/>
          </a:xfrm>
          <a:prstGeom prst="rect">
            <a:avLst/>
          </a:prstGeom>
          <a:solidFill>
            <a:srgbClr val="FFFFFF">
              <a:alpha val="60000"/>
            </a:srgbClr>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Reproductive isolation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completed</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5" name="Text Box 9"/>
          <p:cNvSpPr txBox="1">
            <a:spLocks noChangeArrowheads="1"/>
          </p:cNvSpPr>
          <p:nvPr/>
        </p:nvSpPr>
        <p:spPr bwMode="auto">
          <a:xfrm>
            <a:off x="6213121" y="935039"/>
            <a:ext cx="2196435"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 New species</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grpSp>
        <p:nvGrpSpPr>
          <p:cNvPr id="3" name="グループ化 2"/>
          <p:cNvGrpSpPr/>
          <p:nvPr/>
        </p:nvGrpSpPr>
        <p:grpSpPr>
          <a:xfrm>
            <a:off x="1455467" y="1047348"/>
            <a:ext cx="1524000" cy="838200"/>
            <a:chOff x="1967880" y="2029316"/>
            <a:chExt cx="1524000" cy="838200"/>
          </a:xfrm>
        </p:grpSpPr>
        <p:sp>
          <p:nvSpPr>
            <p:cNvPr id="157706" name="Line 10"/>
            <p:cNvSpPr>
              <a:spLocks noChangeShapeType="1"/>
            </p:cNvSpPr>
            <p:nvPr/>
          </p:nvSpPr>
          <p:spPr bwMode="auto">
            <a:xfrm flipV="1">
              <a:off x="1979712" y="2029316"/>
              <a:ext cx="0" cy="838200"/>
            </a:xfrm>
            <a:prstGeom prst="line">
              <a:avLst/>
            </a:prstGeom>
            <a:noFill/>
            <a:ln w="571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7707" name="Line 11"/>
            <p:cNvSpPr>
              <a:spLocks noChangeShapeType="1"/>
            </p:cNvSpPr>
            <p:nvPr/>
          </p:nvSpPr>
          <p:spPr bwMode="auto">
            <a:xfrm>
              <a:off x="1967880" y="2060848"/>
              <a:ext cx="1524000" cy="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sp>
        <p:nvSpPr>
          <p:cNvPr id="157711" name="Text Box 15"/>
          <p:cNvSpPr txBox="1">
            <a:spLocks noChangeArrowheads="1"/>
          </p:cNvSpPr>
          <p:nvPr/>
        </p:nvSpPr>
        <p:spPr bwMode="auto">
          <a:xfrm>
            <a:off x="377954" y="2841968"/>
            <a:ext cx="3528392"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New fertilization-related gene</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6" name="Line 12"/>
          <p:cNvSpPr>
            <a:spLocks noChangeShapeType="1"/>
          </p:cNvSpPr>
          <p:nvPr/>
        </p:nvSpPr>
        <p:spPr bwMode="auto">
          <a:xfrm rot="10800000">
            <a:off x="1445858" y="3561506"/>
            <a:ext cx="1587" cy="762000"/>
          </a:xfrm>
          <a:prstGeom prst="line">
            <a:avLst/>
          </a:prstGeom>
          <a:noFill/>
          <a:ln w="57150">
            <a:solidFill>
              <a:schemeClr val="tx1"/>
            </a:solidFill>
            <a:round/>
            <a:headEnd/>
            <a:tailEnd type="triangl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sp>
        <p:nvSpPr>
          <p:cNvPr id="17" name="Line 13"/>
          <p:cNvSpPr>
            <a:spLocks noChangeShapeType="1"/>
          </p:cNvSpPr>
          <p:nvPr/>
        </p:nvSpPr>
        <p:spPr bwMode="auto">
          <a:xfrm rot="10800000" flipV="1">
            <a:off x="1445858" y="4323506"/>
            <a:ext cx="1524000" cy="0"/>
          </a:xfrm>
          <a:prstGeom prst="line">
            <a:avLst/>
          </a:prstGeom>
          <a:noFill/>
          <a:ln w="57150">
            <a:solidFill>
              <a:schemeClr val="tx1"/>
            </a:solidFill>
            <a:round/>
            <a:headEnd/>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sp>
        <p:nvSpPr>
          <p:cNvPr id="25" name="テキスト ボックス 24"/>
          <p:cNvSpPr txBox="1"/>
          <p:nvPr/>
        </p:nvSpPr>
        <p:spPr>
          <a:xfrm>
            <a:off x="2298588" y="6209691"/>
            <a:ext cx="335966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Separation </a:t>
            </a:r>
            <a:r>
              <a:rPr lang="en-US" altLang="ja-JP" dirty="0">
                <a:solidFill>
                  <a:srgbClr val="000000"/>
                </a:solidFill>
              </a:rPr>
              <a:t>become</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irreversible.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7" name="グループ化 6">
            <a:extLst>
              <a:ext uri="{FF2B5EF4-FFF2-40B4-BE49-F238E27FC236}">
                <a16:creationId xmlns:a16="http://schemas.microsoft.com/office/drawing/2014/main" id="{8733D2C7-BE09-5BC0-91AD-7AFC5F619E22}"/>
              </a:ext>
            </a:extLst>
          </p:cNvPr>
          <p:cNvGrpSpPr/>
          <p:nvPr/>
        </p:nvGrpSpPr>
        <p:grpSpPr>
          <a:xfrm>
            <a:off x="6444208" y="2940352"/>
            <a:ext cx="1827719" cy="3773760"/>
            <a:chOff x="6444208" y="2940352"/>
            <a:chExt cx="1827719" cy="3773760"/>
          </a:xfrm>
        </p:grpSpPr>
        <p:cxnSp>
          <p:nvCxnSpPr>
            <p:cNvPr id="26" name="直線コネクタ 25"/>
            <p:cNvCxnSpPr/>
            <p:nvPr/>
          </p:nvCxnSpPr>
          <p:spPr>
            <a:xfrm>
              <a:off x="6444208" y="2940352"/>
              <a:ext cx="0" cy="377376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612498" y="4772088"/>
              <a:ext cx="1595309" cy="646331"/>
            </a:xfrm>
            <a:prstGeom prst="rect">
              <a:avLst/>
            </a:prstGeom>
            <a:noFill/>
          </p:spPr>
          <p:txBody>
            <a:bodyPr wrap="none" rtlCol="0">
              <a:spAutoFit/>
            </a:bodyPr>
            <a:lstStyle/>
            <a:p>
              <a:pPr lvl="0">
                <a:defRPr/>
              </a:pPr>
              <a:r>
                <a:rPr lang="en-US" altLang="ja-JP" dirty="0">
                  <a:solidFill>
                    <a:srgbClr val="000000"/>
                  </a:solidFill>
                </a:rPr>
                <a:t>Separation is </a:t>
              </a:r>
            </a:p>
            <a:p>
              <a:pPr lvl="0">
                <a:defRPr/>
              </a:pPr>
              <a:r>
                <a:rPr lang="en-US" altLang="ja-JP" dirty="0">
                  <a:solidFill>
                    <a:srgbClr val="000000"/>
                  </a:solidFill>
                </a:rPr>
                <a:t>reversible.</a:t>
              </a:r>
              <a:endParaRPr lang="ja-JP" altLang="en-US" dirty="0">
                <a:solidFill>
                  <a:srgbClr val="000000"/>
                </a:solidFill>
              </a:endParaRPr>
            </a:p>
          </p:txBody>
        </p:sp>
        <p:sp>
          <p:nvSpPr>
            <p:cNvPr id="28" name="テキスト ボックス 27"/>
            <p:cNvSpPr txBox="1"/>
            <p:nvPr/>
          </p:nvSpPr>
          <p:spPr>
            <a:xfrm>
              <a:off x="6612498" y="5554927"/>
              <a:ext cx="165942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dirty="0">
                  <a:solidFill>
                    <a:srgbClr val="000000"/>
                  </a:solidFill>
                </a:rPr>
                <a:t>P</a:t>
              </a: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lasticity</a:t>
              </a:r>
              <a:endPar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dirty="0">
                  <a:solidFill>
                    <a:srgbClr val="000000"/>
                  </a:solidFill>
                </a:rPr>
                <a:t>by epigenetics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29" name="テキスト ボックス 28"/>
          <p:cNvSpPr txBox="1"/>
          <p:nvPr/>
        </p:nvSpPr>
        <p:spPr>
          <a:xfrm>
            <a:off x="3437994" y="5479974"/>
            <a:ext cx="25827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Fixation of difference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in</a:t>
            </a:r>
            <a:r>
              <a:rPr kumimoji="1" lang="en-US" altLang="ja-JP" sz="1800" b="0" i="0" u="none" strike="noStrike" kern="1200" cap="none" spc="0" normalizeH="0" noProof="0" dirty="0">
                <a:ln>
                  <a:noFill/>
                </a:ln>
                <a:solidFill>
                  <a:srgbClr val="000000"/>
                </a:solidFill>
                <a:effectLst/>
                <a:uLnTx/>
                <a:uFillTx/>
                <a:latin typeface="Arial" charset="0"/>
                <a:ea typeface="ＭＳ Ｐゴシック" charset="-128"/>
                <a:cs typeface="+mn-cs"/>
              </a:rPr>
              <a:t> genome </a:t>
            </a:r>
            <a:r>
              <a:rPr lang="en-US" altLang="ja-JP" baseline="0" dirty="0">
                <a:solidFill>
                  <a:srgbClr val="000000"/>
                </a:solidFill>
              </a:rPr>
              <a:t>by mutation</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8" name="グループ化 7">
            <a:extLst>
              <a:ext uri="{FF2B5EF4-FFF2-40B4-BE49-F238E27FC236}">
                <a16:creationId xmlns:a16="http://schemas.microsoft.com/office/drawing/2014/main" id="{C83D30C0-8F08-3C96-2670-35F459CB3337}"/>
              </a:ext>
            </a:extLst>
          </p:cNvPr>
          <p:cNvGrpSpPr/>
          <p:nvPr/>
        </p:nvGrpSpPr>
        <p:grpSpPr>
          <a:xfrm>
            <a:off x="3709917" y="5079744"/>
            <a:ext cx="2604073" cy="337146"/>
            <a:chOff x="3709917" y="5079744"/>
            <a:chExt cx="2604073" cy="337146"/>
          </a:xfrm>
        </p:grpSpPr>
        <p:sp>
          <p:nvSpPr>
            <p:cNvPr id="30" name="下矢印 29"/>
            <p:cNvSpPr/>
            <p:nvPr/>
          </p:nvSpPr>
          <p:spPr>
            <a:xfrm rot="5400000">
              <a:off x="5908731" y="5011631"/>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5400000">
              <a:off x="5146434" y="5011631"/>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5400000">
              <a:off x="4467032" y="5002031"/>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5400000">
              <a:off x="3787630" y="5011631"/>
              <a:ext cx="327546" cy="48297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 name="テキスト ボックス 4">
            <a:extLst>
              <a:ext uri="{FF2B5EF4-FFF2-40B4-BE49-F238E27FC236}">
                <a16:creationId xmlns:a16="http://schemas.microsoft.com/office/drawing/2014/main" id="{FD2FD345-E812-0B22-E2FF-6AC12A0225BD}"/>
              </a:ext>
            </a:extLst>
          </p:cNvPr>
          <p:cNvSpPr txBox="1"/>
          <p:nvPr/>
        </p:nvSpPr>
        <p:spPr>
          <a:xfrm>
            <a:off x="246996" y="4772088"/>
            <a:ext cx="2222275" cy="707886"/>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Definitely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"different species”</a:t>
            </a:r>
            <a:endPar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5" name="Text Box 7"/>
          <p:cNvSpPr txBox="1">
            <a:spLocks noChangeArrowheads="1"/>
          </p:cNvSpPr>
          <p:nvPr/>
        </p:nvSpPr>
        <p:spPr bwMode="auto">
          <a:xfrm>
            <a:off x="3069526" y="3546241"/>
            <a:ext cx="5742814" cy="1015663"/>
          </a:xfrm>
          <a:prstGeom prst="rect">
            <a:avLst/>
          </a:prstGeom>
          <a:solidFill>
            <a:schemeClr val="bg1">
              <a:alpha val="81176"/>
            </a:schemeClr>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Reversible separation of a population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by geographical, life style, cultural, </a:t>
            </a:r>
            <a:r>
              <a:rPr kumimoji="1" lang="en-US" altLang="ja-JP"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etc</a:t>
            </a:r>
            <a:endPar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9E3C7C01-98D6-13B5-3E4E-68D6B1046BA6}"/>
              </a:ext>
            </a:extLst>
          </p:cNvPr>
          <p:cNvGrpSpPr/>
          <p:nvPr/>
        </p:nvGrpSpPr>
        <p:grpSpPr>
          <a:xfrm>
            <a:off x="2567486" y="3546241"/>
            <a:ext cx="589969" cy="2568928"/>
            <a:chOff x="2567486" y="3546241"/>
            <a:chExt cx="589969" cy="2568928"/>
          </a:xfrm>
        </p:grpSpPr>
        <p:cxnSp>
          <p:nvCxnSpPr>
            <p:cNvPr id="2" name="直線コネクタ 1">
              <a:extLst>
                <a:ext uri="{FF2B5EF4-FFF2-40B4-BE49-F238E27FC236}">
                  <a16:creationId xmlns:a16="http://schemas.microsoft.com/office/drawing/2014/main" id="{6874383F-221D-CB3D-89DE-B772E28448A0}"/>
                </a:ext>
              </a:extLst>
            </p:cNvPr>
            <p:cNvCxnSpPr>
              <a:cxnSpLocks/>
            </p:cNvCxnSpPr>
            <p:nvPr/>
          </p:nvCxnSpPr>
          <p:spPr>
            <a:xfrm>
              <a:off x="2841481" y="3546241"/>
              <a:ext cx="0" cy="2568928"/>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下矢印 23">
              <a:extLst>
                <a:ext uri="{FF2B5EF4-FFF2-40B4-BE49-F238E27FC236}">
                  <a16:creationId xmlns:a16="http://schemas.microsoft.com/office/drawing/2014/main" id="{79541557-68FF-12AD-64B8-793182CBFA08}"/>
                </a:ext>
              </a:extLst>
            </p:cNvPr>
            <p:cNvSpPr/>
            <p:nvPr/>
          </p:nvSpPr>
          <p:spPr>
            <a:xfrm rot="5400000">
              <a:off x="2662416" y="4958133"/>
              <a:ext cx="400110" cy="58996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65845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533400" y="762000"/>
            <a:ext cx="8431088" cy="1631216"/>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sperm and egg are single cells (and haploids),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The cell physiological functions and behaviors of sperm and eggs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can be attributed to the functions of individual genes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much more easily than in the case of individuals, which are multicellular systems.</a:t>
            </a:r>
          </a:p>
        </p:txBody>
      </p:sp>
      <p:sp>
        <p:nvSpPr>
          <p:cNvPr id="123907" name="Rectangle 3"/>
          <p:cNvSpPr>
            <a:spLocks noChangeArrowheads="1"/>
          </p:cNvSpPr>
          <p:nvPr/>
        </p:nvSpPr>
        <p:spPr bwMode="auto">
          <a:xfrm>
            <a:off x="928725" y="3290625"/>
            <a:ext cx="6848350" cy="70788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Not-fertilizable = reproductive-isolated</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Fertilizable under special environment = Habitat expansion</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 name="テキスト ボックス 1"/>
          <p:cNvSpPr txBox="1"/>
          <p:nvPr/>
        </p:nvSpPr>
        <p:spPr>
          <a:xfrm>
            <a:off x="533400" y="2474585"/>
            <a:ext cx="7639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charset="0"/>
                <a:ea typeface="ＭＳ Ｐゴシック" charset="-128"/>
                <a:cs typeface="+mn-cs"/>
              </a:rPr>
              <a:t>Physiological functions and behavior of sperm and eggs are under huge selective pressure.</a:t>
            </a:r>
            <a:endPar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551549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755576" y="1483337"/>
            <a:ext cx="7704138" cy="10156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Nucleotide sequences of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PLCZ</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are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alomost</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identical among Japanese medaka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Oryzias</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latipes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and different species in </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海南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curvinotus</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India (</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nigelicus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and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Cerebes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in Indonesia (</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cerebensis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endPar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endParaRPr>
          </a:p>
        </p:txBody>
      </p:sp>
      <p:grpSp>
        <p:nvGrpSpPr>
          <p:cNvPr id="2" name="グループ化 1"/>
          <p:cNvGrpSpPr/>
          <p:nvPr/>
        </p:nvGrpSpPr>
        <p:grpSpPr>
          <a:xfrm>
            <a:off x="1051793" y="3594373"/>
            <a:ext cx="7195196" cy="1633016"/>
            <a:chOff x="1051793" y="3594373"/>
            <a:chExt cx="7195196" cy="1633016"/>
          </a:xfrm>
        </p:grpSpPr>
        <p:sp>
          <p:nvSpPr>
            <p:cNvPr id="262150" name="Text Box 6"/>
            <p:cNvSpPr txBox="1">
              <a:spLocks noChangeArrowheads="1"/>
            </p:cNvSpPr>
            <p:nvPr/>
          </p:nvSpPr>
          <p:spPr bwMode="auto">
            <a:xfrm>
              <a:off x="1093776" y="3594373"/>
              <a:ext cx="821059"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Why ?</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262151" name="Text Box 7"/>
            <p:cNvSpPr txBox="1">
              <a:spLocks noChangeArrowheads="1"/>
            </p:cNvSpPr>
            <p:nvPr/>
          </p:nvSpPr>
          <p:spPr bwMode="auto">
            <a:xfrm>
              <a:off x="1093776" y="4107063"/>
              <a:ext cx="166744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I am thinking. </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262152" name="Text Box 8"/>
            <p:cNvSpPr txBox="1">
              <a:spLocks noChangeArrowheads="1"/>
            </p:cNvSpPr>
            <p:nvPr/>
          </p:nvSpPr>
          <p:spPr bwMode="auto">
            <a:xfrm>
              <a:off x="1051793" y="4739805"/>
              <a:ext cx="2909771"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Honestly, I am holding up.</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7" name="Text Box 16"/>
            <p:cNvSpPr txBox="1">
              <a:spLocks noChangeArrowheads="1"/>
            </p:cNvSpPr>
            <p:nvPr/>
          </p:nvSpPr>
          <p:spPr bwMode="auto">
            <a:xfrm>
              <a:off x="5148064" y="4457948"/>
              <a:ext cx="3098925" cy="76944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endParaRPr>
            </a:p>
          </p:txBody>
        </p:sp>
      </p:grpSp>
      <p:sp>
        <p:nvSpPr>
          <p:cNvPr id="5" name="Text Box 14">
            <a:extLst>
              <a:ext uri="{FF2B5EF4-FFF2-40B4-BE49-F238E27FC236}">
                <a16:creationId xmlns:a16="http://schemas.microsoft.com/office/drawing/2014/main" id="{0BC0EDA5-7D51-3848-F18B-5FF0F4FB8E08}"/>
              </a:ext>
            </a:extLst>
          </p:cNvPr>
          <p:cNvSpPr txBox="1">
            <a:spLocks noChangeArrowheads="1"/>
          </p:cNvSpPr>
          <p:nvPr/>
        </p:nvSpPr>
        <p:spPr bwMode="auto">
          <a:xfrm>
            <a:off x="478042" y="818130"/>
            <a:ext cx="798167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Times" charset="0"/>
                <a:ea typeface="Osaka" charset="-128"/>
                <a:cs typeface="+mn-cs"/>
              </a:rPr>
              <a:t>PLCZ</a:t>
            </a:r>
            <a:r>
              <a:rPr kumimoji="1" lang="en-US" altLang="ja-JP" sz="2400" b="1" i="0" u="none" strike="noStrike" kern="1200" cap="none" spc="0" normalizeH="0" baseline="0" noProof="0" dirty="0">
                <a:ln>
                  <a:noFill/>
                </a:ln>
                <a:solidFill>
                  <a:srgbClr val="FF0000"/>
                </a:solidFill>
                <a:effectLst/>
                <a:uLnTx/>
                <a:uFillTx/>
                <a:latin typeface="Times" charset="0"/>
                <a:ea typeface="Osaka" charset="-128"/>
                <a:cs typeface="+mn-cs"/>
              </a:rPr>
              <a:t> is strictly conserved in medaka populations</a:t>
            </a:r>
            <a:r>
              <a:rPr kumimoji="1" lang="ja-JP" altLang="en-US" sz="2400" b="1" i="0" u="none" strike="noStrike" kern="1200" cap="none" spc="0" normalizeH="0" baseline="0" noProof="0" dirty="0">
                <a:ln>
                  <a:noFill/>
                </a:ln>
                <a:solidFill>
                  <a:srgbClr val="FF0000"/>
                </a:solidFill>
                <a:effectLst/>
                <a:uLnTx/>
                <a:uFillTx/>
                <a:latin typeface="Times" charset="0"/>
                <a:ea typeface="Osaka" charset="-128"/>
                <a:cs typeface="+mn-cs"/>
              </a:rPr>
              <a:t>！！！！</a:t>
            </a:r>
          </a:p>
        </p:txBody>
      </p:sp>
      <p:grpSp>
        <p:nvGrpSpPr>
          <p:cNvPr id="16" name="グループ化 15">
            <a:extLst>
              <a:ext uri="{FF2B5EF4-FFF2-40B4-BE49-F238E27FC236}">
                <a16:creationId xmlns:a16="http://schemas.microsoft.com/office/drawing/2014/main" id="{70A9ADE4-0BAE-A50B-B600-19D4785DB908}"/>
              </a:ext>
            </a:extLst>
          </p:cNvPr>
          <p:cNvGrpSpPr/>
          <p:nvPr/>
        </p:nvGrpSpPr>
        <p:grpSpPr>
          <a:xfrm>
            <a:off x="430481" y="3238743"/>
            <a:ext cx="8306767" cy="2566521"/>
            <a:chOff x="430481" y="3238743"/>
            <a:chExt cx="8306767" cy="2566521"/>
          </a:xfrm>
        </p:grpSpPr>
        <p:sp>
          <p:nvSpPr>
            <p:cNvPr id="15" name="正方形/長方形 14">
              <a:extLst>
                <a:ext uri="{FF2B5EF4-FFF2-40B4-BE49-F238E27FC236}">
                  <a16:creationId xmlns:a16="http://schemas.microsoft.com/office/drawing/2014/main" id="{1672C8D0-C475-CB8E-8964-77D0BEAAA63D}"/>
                </a:ext>
              </a:extLst>
            </p:cNvPr>
            <p:cNvSpPr/>
            <p:nvPr/>
          </p:nvSpPr>
          <p:spPr>
            <a:xfrm>
              <a:off x="755576" y="3238743"/>
              <a:ext cx="7981672" cy="2566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AF80D2DB-0DDF-3FBF-048F-D15EA4831AC4}"/>
                </a:ext>
              </a:extLst>
            </p:cNvPr>
            <p:cNvGrpSpPr/>
            <p:nvPr/>
          </p:nvGrpSpPr>
          <p:grpSpPr>
            <a:xfrm>
              <a:off x="430481" y="3347612"/>
              <a:ext cx="8283037" cy="2022777"/>
              <a:chOff x="533400" y="4293096"/>
              <a:chExt cx="8283037" cy="2022777"/>
            </a:xfrm>
          </p:grpSpPr>
          <p:sp>
            <p:nvSpPr>
              <p:cNvPr id="8" name="Text Box 4">
                <a:extLst>
                  <a:ext uri="{FF2B5EF4-FFF2-40B4-BE49-F238E27FC236}">
                    <a16:creationId xmlns:a16="http://schemas.microsoft.com/office/drawing/2014/main" id="{68B70161-BBE9-40FB-2AC5-D1A3DB8434AE}"/>
                  </a:ext>
                </a:extLst>
              </p:cNvPr>
              <p:cNvSpPr txBox="1">
                <a:spLocks noChangeArrowheads="1"/>
              </p:cNvSpPr>
              <p:nvPr/>
            </p:nvSpPr>
            <p:spPr bwMode="auto">
              <a:xfrm>
                <a:off x="645844" y="4444841"/>
                <a:ext cx="8111516"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Reproductive isolation is not a driving forces of speciation.</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3" name="Text Box 5">
                <a:extLst>
                  <a:ext uri="{FF2B5EF4-FFF2-40B4-BE49-F238E27FC236}">
                    <a16:creationId xmlns:a16="http://schemas.microsoft.com/office/drawing/2014/main" id="{A572DF2C-64DB-BE03-B523-6D261217B8E7}"/>
                  </a:ext>
                </a:extLst>
              </p:cNvPr>
              <p:cNvSpPr txBox="1">
                <a:spLocks noChangeArrowheads="1"/>
              </p:cNvSpPr>
              <p:nvPr/>
            </p:nvSpPr>
            <p:spPr bwMode="auto">
              <a:xfrm>
                <a:off x="645844" y="5137838"/>
                <a:ext cx="8170593" cy="83099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Variations in the fertilization mechanism might complete speciation.</a:t>
                </a:r>
                <a:endPar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4" name="正方形/長方形 13">
                <a:extLst>
                  <a:ext uri="{FF2B5EF4-FFF2-40B4-BE49-F238E27FC236}">
                    <a16:creationId xmlns:a16="http://schemas.microsoft.com/office/drawing/2014/main" id="{95CB32A6-B8C9-F26A-336F-31C1722620D1}"/>
                  </a:ext>
                </a:extLst>
              </p:cNvPr>
              <p:cNvSpPr/>
              <p:nvPr/>
            </p:nvSpPr>
            <p:spPr>
              <a:xfrm>
                <a:off x="533400" y="4293096"/>
                <a:ext cx="8283037" cy="2022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Times"/>
                  <a:cs typeface="+mn-cs"/>
                </a:endParaRPr>
              </a:p>
            </p:txBody>
          </p:sp>
        </p:grpSp>
      </p:grpSp>
    </p:spTree>
    <p:extLst>
      <p:ext uri="{BB962C8B-B14F-4D97-AF65-F5344CB8AC3E}">
        <p14:creationId xmlns:p14="http://schemas.microsoft.com/office/powerpoint/2010/main" val="97996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Okugaisiikujyo.jpg"/>
          <p:cNvPicPr>
            <a:picLocks noChangeAspect="1"/>
          </p:cNvPicPr>
          <p:nvPr/>
        </p:nvPicPr>
        <p:blipFill>
          <a:blip r:embed="rId2" cstate="print"/>
          <a:stretch>
            <a:fillRect/>
          </a:stretch>
        </p:blipFill>
        <p:spPr>
          <a:xfrm>
            <a:off x="1332000" y="908720"/>
            <a:ext cx="6480000" cy="486685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5961" y="260648"/>
            <a:ext cx="26772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What is species ?</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3" name="テキスト ボックス 2"/>
          <p:cNvSpPr txBox="1"/>
          <p:nvPr/>
        </p:nvSpPr>
        <p:spPr>
          <a:xfrm>
            <a:off x="509125" y="808617"/>
            <a:ext cx="8280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A population of organisms surviving in the ecosystem that shares traits such as morphology and shows discontinuities in these traits with other populations (= different species).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509124" y="2098815"/>
            <a:ext cx="87433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“To share a trait” means “to share genetic information”, and “to have a discontinuity in a trait” means “not to share genetic information”.</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 name="テキスト ボックス 5"/>
          <p:cNvSpPr txBox="1"/>
          <p:nvPr/>
        </p:nvSpPr>
        <p:spPr>
          <a:xfrm>
            <a:off x="534068" y="3047174"/>
            <a:ext cx="828944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A species is a population that can interbreed without reproductive isolation, whereas complete reproductive isolation is achieved between different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While reproductive isolation is incomplete and there is a possibility of genetic exchange in the future, it is not a separate species, but a subspecies.</a:t>
            </a:r>
          </a:p>
        </p:txBody>
      </p:sp>
      <p:sp>
        <p:nvSpPr>
          <p:cNvPr id="7" name="テキスト ボックス 6"/>
          <p:cNvSpPr txBox="1"/>
          <p:nvPr/>
        </p:nvSpPr>
        <p:spPr>
          <a:xfrm>
            <a:off x="683568" y="5640996"/>
            <a:ext cx="7416824" cy="707886"/>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charset="0"/>
                <a:ea typeface="ＭＳ Ｐゴシック" charset="-128"/>
                <a:cs typeface="+mn-cs"/>
              </a:rPr>
              <a:t>The Norther and Southern medaka are geographic subspecies, since they are</a:t>
            </a:r>
            <a:r>
              <a:rPr kumimoji="1" lang="en-US" altLang="ja-JP" sz="2000" b="0" i="0" u="none" strike="noStrike" kern="1200" cap="none" spc="0" normalizeH="0" noProof="0" dirty="0">
                <a:ln>
                  <a:noFill/>
                </a:ln>
                <a:solidFill>
                  <a:srgbClr val="FF0000"/>
                </a:solidFill>
                <a:effectLst/>
                <a:uLnTx/>
                <a:uFillTx/>
                <a:latin typeface="Arial" charset="0"/>
                <a:ea typeface="ＭＳ Ｐゴシック" charset="-128"/>
                <a:cs typeface="+mn-cs"/>
              </a:rPr>
              <a:t> not going to break up now.</a:t>
            </a:r>
            <a:endParaRPr kumimoji="1" lang="ja-JP" altLang="ja-JP" sz="20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816395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6" name="Group 6"/>
          <p:cNvGrpSpPr>
            <a:grpSpLocks/>
          </p:cNvGrpSpPr>
          <p:nvPr/>
        </p:nvGrpSpPr>
        <p:grpSpPr bwMode="auto">
          <a:xfrm>
            <a:off x="2914650" y="1268413"/>
            <a:ext cx="2881313" cy="2281237"/>
            <a:chOff x="3651" y="482"/>
            <a:chExt cx="1815" cy="1437"/>
          </a:xfrm>
        </p:grpSpPr>
        <p:grpSp>
          <p:nvGrpSpPr>
            <p:cNvPr id="59399" name="Group 7"/>
            <p:cNvGrpSpPr>
              <a:grpSpLocks/>
            </p:cNvGrpSpPr>
            <p:nvPr/>
          </p:nvGrpSpPr>
          <p:grpSpPr bwMode="auto">
            <a:xfrm>
              <a:off x="3651" y="482"/>
              <a:ext cx="1815" cy="1437"/>
              <a:chOff x="3408" y="816"/>
              <a:chExt cx="2016" cy="1632"/>
            </a:xfrm>
          </p:grpSpPr>
          <p:pic>
            <p:nvPicPr>
              <p:cNvPr id="5940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 y="816"/>
                <a:ext cx="1392" cy="163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9404" name="Rectangle 9"/>
              <p:cNvSpPr>
                <a:spLocks noChangeArrowheads="1"/>
              </p:cNvSpPr>
              <p:nvPr/>
            </p:nvSpPr>
            <p:spPr bwMode="auto">
              <a:xfrm>
                <a:off x="4800" y="816"/>
                <a:ext cx="624" cy="1632"/>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endParaRPr>
              </a:p>
            </p:txBody>
          </p:sp>
        </p:grpSp>
        <p:sp>
          <p:nvSpPr>
            <p:cNvPr id="59400" name="Text Box 10"/>
            <p:cNvSpPr txBox="1">
              <a:spLocks noChangeArrowheads="1"/>
            </p:cNvSpPr>
            <p:nvPr/>
          </p:nvSpPr>
          <p:spPr bwMode="auto">
            <a:xfrm>
              <a:off x="4921" y="1071"/>
              <a:ext cx="528" cy="28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95%</a:t>
              </a:r>
              <a:endParaRPr kumimoji="1" lang="en-US" altLang="ja-JP" sz="18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endParaRPr>
            </a:p>
          </p:txBody>
        </p:sp>
        <p:sp>
          <p:nvSpPr>
            <p:cNvPr id="59401" name="Text Box 11"/>
            <p:cNvSpPr txBox="1">
              <a:spLocks noChangeArrowheads="1"/>
            </p:cNvSpPr>
            <p:nvPr/>
          </p:nvSpPr>
          <p:spPr bwMode="auto">
            <a:xfrm>
              <a:off x="4921" y="663"/>
              <a:ext cx="528" cy="28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95%</a:t>
              </a:r>
              <a:endParaRPr kumimoji="1" lang="en-US" altLang="ja-JP" sz="18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endParaRPr>
            </a:p>
          </p:txBody>
        </p:sp>
        <p:sp>
          <p:nvSpPr>
            <p:cNvPr id="59402" name="Text Box 12"/>
            <p:cNvSpPr txBox="1">
              <a:spLocks noChangeArrowheads="1"/>
            </p:cNvSpPr>
            <p:nvPr/>
          </p:nvSpPr>
          <p:spPr bwMode="auto">
            <a:xfrm>
              <a:off x="4921" y="1418"/>
              <a:ext cx="499" cy="28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98%</a:t>
              </a:r>
              <a:endParaRPr kumimoji="1" lang="en-US" altLang="ja-JP" sz="18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endParaRPr>
            </a:p>
          </p:txBody>
        </p:sp>
      </p:grpSp>
      <p:sp>
        <p:nvSpPr>
          <p:cNvPr id="13" name="Text Box 14"/>
          <p:cNvSpPr txBox="1">
            <a:spLocks noChangeArrowheads="1"/>
          </p:cNvSpPr>
          <p:nvPr/>
        </p:nvSpPr>
        <p:spPr bwMode="auto">
          <a:xfrm>
            <a:off x="1061573" y="389461"/>
            <a:ext cx="7513595"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Times" charset="0"/>
                <a:ea typeface="Osaka" charset="-128"/>
                <a:cs typeface="+mn-cs"/>
              </a:rPr>
              <a:t>PLCZ was very strictly conserved in </a:t>
            </a:r>
            <a:r>
              <a:rPr kumimoji="1" lang="en-US" altLang="ja-JP" sz="2800" b="1" i="0" u="none" strike="noStrike" kern="1200" cap="none" spc="0" normalizeH="0" baseline="0" noProof="0" dirty="0" err="1">
                <a:ln>
                  <a:noFill/>
                </a:ln>
                <a:solidFill>
                  <a:srgbClr val="FF0000"/>
                </a:solidFill>
                <a:effectLst/>
                <a:uLnTx/>
                <a:uFillTx/>
                <a:latin typeface="Times" charset="0"/>
                <a:ea typeface="Osaka" charset="-128"/>
                <a:cs typeface="+mn-cs"/>
              </a:rPr>
              <a:t>medaka</a:t>
            </a:r>
            <a:r>
              <a:rPr kumimoji="1" lang="en-US" altLang="ja-JP" sz="2800" b="1" i="0" u="none" strike="noStrike" kern="1200" cap="none" spc="0" normalizeH="0" baseline="0" noProof="0" dirty="0">
                <a:ln>
                  <a:noFill/>
                </a:ln>
                <a:solidFill>
                  <a:srgbClr val="FF0000"/>
                </a:solidFill>
                <a:effectLst/>
                <a:uLnTx/>
                <a:uFillTx/>
                <a:latin typeface="Times" charset="0"/>
                <a:ea typeface="Osaka" charset="-128"/>
                <a:cs typeface="+mn-cs"/>
              </a:rPr>
              <a:t> !!!</a:t>
            </a:r>
            <a:endParaRPr kumimoji="1" lang="ja-JP" altLang="en-US" sz="2800" b="1" i="0" u="none" strike="noStrike" kern="1200" cap="none" spc="0" normalizeH="0" baseline="0" noProof="0" dirty="0">
              <a:ln>
                <a:noFill/>
              </a:ln>
              <a:solidFill>
                <a:srgbClr val="FF0000"/>
              </a:solidFill>
              <a:effectLst/>
              <a:uLnTx/>
              <a:uFillTx/>
              <a:latin typeface="Times" charset="0"/>
              <a:ea typeface="Osaka" charset="-128"/>
              <a:cs typeface="+mn-cs"/>
            </a:endParaRPr>
          </a:p>
        </p:txBody>
      </p:sp>
      <p:grpSp>
        <p:nvGrpSpPr>
          <p:cNvPr id="14" name="グループ化 13"/>
          <p:cNvGrpSpPr/>
          <p:nvPr/>
        </p:nvGrpSpPr>
        <p:grpSpPr>
          <a:xfrm>
            <a:off x="1051793" y="3594373"/>
            <a:ext cx="7195196" cy="1633016"/>
            <a:chOff x="1051793" y="3594373"/>
            <a:chExt cx="7195196" cy="1633016"/>
          </a:xfrm>
        </p:grpSpPr>
        <p:sp>
          <p:nvSpPr>
            <p:cNvPr id="15" name="Text Box 6"/>
            <p:cNvSpPr txBox="1">
              <a:spLocks noChangeArrowheads="1"/>
            </p:cNvSpPr>
            <p:nvPr/>
          </p:nvSpPr>
          <p:spPr bwMode="auto">
            <a:xfrm>
              <a:off x="1093776" y="3594373"/>
              <a:ext cx="821059"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Why ?</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16" name="Text Box 7"/>
            <p:cNvSpPr txBox="1">
              <a:spLocks noChangeArrowheads="1"/>
            </p:cNvSpPr>
            <p:nvPr/>
          </p:nvSpPr>
          <p:spPr bwMode="auto">
            <a:xfrm>
              <a:off x="1093776" y="4107063"/>
              <a:ext cx="1667444"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I am thinking. </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17" name="Text Box 8"/>
            <p:cNvSpPr txBox="1">
              <a:spLocks noChangeArrowheads="1"/>
            </p:cNvSpPr>
            <p:nvPr/>
          </p:nvSpPr>
          <p:spPr bwMode="auto">
            <a:xfrm>
              <a:off x="1051793" y="4739805"/>
              <a:ext cx="2909771"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Honestly, I am holding up.</a:t>
              </a:r>
              <a:endPar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18" name="Text Box 16"/>
            <p:cNvSpPr txBox="1">
              <a:spLocks noChangeArrowheads="1"/>
            </p:cNvSpPr>
            <p:nvPr/>
          </p:nvSpPr>
          <p:spPr bwMode="auto">
            <a:xfrm>
              <a:off x="5148064" y="4457948"/>
              <a:ext cx="3098925" cy="76944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endParaRPr>
            </a:p>
          </p:txBody>
        </p:sp>
      </p:grpSp>
      <p:grpSp>
        <p:nvGrpSpPr>
          <p:cNvPr id="19" name="グループ化 18"/>
          <p:cNvGrpSpPr/>
          <p:nvPr/>
        </p:nvGrpSpPr>
        <p:grpSpPr>
          <a:xfrm>
            <a:off x="827584" y="3696349"/>
            <a:ext cx="7856008" cy="2325513"/>
            <a:chOff x="827584" y="3696349"/>
            <a:chExt cx="7856008" cy="2325513"/>
          </a:xfrm>
        </p:grpSpPr>
        <p:sp>
          <p:nvSpPr>
            <p:cNvPr id="20" name="テキスト ボックス 19"/>
            <p:cNvSpPr txBox="1"/>
            <p:nvPr/>
          </p:nvSpPr>
          <p:spPr>
            <a:xfrm>
              <a:off x="3459085" y="5652530"/>
              <a:ext cx="5224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種って、思ったよりもフクザツなものだったんですね。</a:t>
              </a:r>
            </a:p>
          </p:txBody>
        </p:sp>
        <p:sp>
          <p:nvSpPr>
            <p:cNvPr id="21" name="テキスト ボックス 20"/>
            <p:cNvSpPr txBox="1"/>
            <p:nvPr/>
          </p:nvSpPr>
          <p:spPr>
            <a:xfrm>
              <a:off x="827584" y="3696349"/>
              <a:ext cx="7637027" cy="144655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800" b="0" i="0" u="none" strike="noStrike" kern="1200" cap="none" spc="0" normalizeH="0" baseline="0" noProof="0" dirty="0">
                  <a:ln>
                    <a:noFill/>
                  </a:ln>
                  <a:solidFill>
                    <a:prstClr val="black"/>
                  </a:solidFill>
                  <a:effectLst/>
                  <a:uLnTx/>
                  <a:uFillTx/>
                  <a:latin typeface="Arial" charset="0"/>
                  <a:ea typeface="ＭＳ Ｐゴシック" charset="-128"/>
                  <a:cs typeface="+mn-cs"/>
                </a:rPr>
                <a:t>ｽｯｷﾘ ヽ</a:t>
              </a:r>
              <a:r>
                <a:rPr kumimoji="1" lang="en-US" altLang="ja-JP" sz="88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8800" b="0" i="0" u="none" strike="noStrike" kern="1200" cap="none" spc="0" normalizeH="0" baseline="0" noProof="0" dirty="0" err="1">
                  <a:ln>
                    <a:noFill/>
                  </a:ln>
                  <a:solidFill>
                    <a:prstClr val="black"/>
                  </a:solidFill>
                  <a:effectLst/>
                  <a:uLnTx/>
                  <a:uFillTx/>
                  <a:latin typeface="Arial" charset="0"/>
                  <a:ea typeface="ＭＳ Ｐゴシック" charset="-128"/>
                  <a:cs typeface="+mn-cs"/>
                </a:rPr>
                <a:t>ｖ</a:t>
              </a:r>
              <a:r>
                <a:rPr kumimoji="1" lang="en-US" altLang="ja-JP" sz="88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8800" b="0" i="0" u="none" strike="noStrike" kern="1200" cap="none" spc="0" normalizeH="0" baseline="0" noProof="0" dirty="0">
                  <a:ln>
                    <a:noFill/>
                  </a:ln>
                  <a:solidFill>
                    <a:prstClr val="black"/>
                  </a:solidFill>
                  <a:effectLst/>
                  <a:uLnTx/>
                  <a:uFillTx/>
                  <a:latin typeface="Arial" charset="0"/>
                  <a:ea typeface="ＭＳ Ｐゴシック" charset="-128"/>
                  <a:cs typeface="+mn-cs"/>
                </a:rPr>
                <a:t>ﾉ</a:t>
              </a:r>
            </a:p>
          </p:txBody>
        </p:sp>
      </p:grpSp>
    </p:spTree>
    <p:extLst>
      <p:ext uri="{BB962C8B-B14F-4D97-AF65-F5344CB8AC3E}">
        <p14:creationId xmlns:p14="http://schemas.microsoft.com/office/powerpoint/2010/main" val="31033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屋外飼育場.jpg"/>
          <p:cNvPicPr>
            <a:picLocks noChangeAspect="1"/>
          </p:cNvPicPr>
          <p:nvPr/>
        </p:nvPicPr>
        <p:blipFill>
          <a:blip r:embed="rId2" cstate="print"/>
          <a:stretch>
            <a:fillRect/>
          </a:stretch>
        </p:blipFill>
        <p:spPr>
          <a:xfrm>
            <a:off x="146993" y="260648"/>
            <a:ext cx="8850014" cy="62565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858" name="Group 2"/>
          <p:cNvGrpSpPr>
            <a:grpSpLocks/>
          </p:cNvGrpSpPr>
          <p:nvPr/>
        </p:nvGrpSpPr>
        <p:grpSpPr bwMode="auto">
          <a:xfrm>
            <a:off x="1763713" y="900113"/>
            <a:ext cx="5835650" cy="5291137"/>
            <a:chOff x="1111" y="436"/>
            <a:chExt cx="3676" cy="3333"/>
          </a:xfrm>
        </p:grpSpPr>
        <p:grpSp>
          <p:nvGrpSpPr>
            <p:cNvPr id="505859" name="Group 3"/>
            <p:cNvGrpSpPr>
              <a:grpSpLocks/>
            </p:cNvGrpSpPr>
            <p:nvPr/>
          </p:nvGrpSpPr>
          <p:grpSpPr bwMode="auto">
            <a:xfrm>
              <a:off x="1111" y="436"/>
              <a:ext cx="3676" cy="3333"/>
              <a:chOff x="839" y="0"/>
              <a:chExt cx="4083" cy="4320"/>
            </a:xfrm>
          </p:grpSpPr>
          <p:pic>
            <p:nvPicPr>
              <p:cNvPr id="505860" name="Picture 4" descr="CW3068_00"/>
              <p:cNvPicPr>
                <a:picLocks noChangeAspect="1" noChangeArrowheads="1"/>
              </p:cNvPicPr>
              <p:nvPr/>
            </p:nvPicPr>
            <p:blipFill>
              <a:blip r:embed="rId2" cstate="print"/>
              <a:srcRect/>
              <a:stretch>
                <a:fillRect/>
              </a:stretch>
            </p:blipFill>
            <p:spPr bwMode="auto">
              <a:xfrm>
                <a:off x="839" y="0"/>
                <a:ext cx="4083" cy="4320"/>
              </a:xfrm>
              <a:prstGeom prst="rect">
                <a:avLst/>
              </a:prstGeom>
              <a:noFill/>
            </p:spPr>
          </p:pic>
          <p:grpSp>
            <p:nvGrpSpPr>
              <p:cNvPr id="505861" name="Group 5"/>
              <p:cNvGrpSpPr>
                <a:grpSpLocks/>
              </p:cNvGrpSpPr>
              <p:nvPr/>
            </p:nvGrpSpPr>
            <p:grpSpPr bwMode="auto">
              <a:xfrm>
                <a:off x="1616" y="1348"/>
                <a:ext cx="2248" cy="2540"/>
                <a:chOff x="1616" y="1348"/>
                <a:chExt cx="2248" cy="2540"/>
              </a:xfrm>
            </p:grpSpPr>
            <p:sp>
              <p:nvSpPr>
                <p:cNvPr id="505862"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3"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4"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5"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6"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7"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8"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69"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0"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1"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2"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3"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4"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5"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6"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7"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8"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79"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0"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1"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2"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3"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4"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5"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6"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7"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8"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89"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0"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1"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2"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3"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4"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5"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6"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7"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8"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899"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p>
                  <a:pPr algn="ctr"/>
                  <a:endParaRPr lang="ja-JP" altLang="ja-JP" sz="2400">
                    <a:solidFill>
                      <a:srgbClr val="000000"/>
                    </a:solidFill>
                  </a:endParaRPr>
                </a:p>
              </p:txBody>
            </p:sp>
            <p:sp>
              <p:nvSpPr>
                <p:cNvPr id="505900"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1"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2"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3"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4"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5"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6"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7"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8"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09"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0"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1"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2"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3"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4"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5"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6"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7"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8"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19"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0"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1"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2"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3"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4"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5"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6"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7"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8"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29"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0"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1"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2"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3"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4"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5"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6"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7"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38"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p>
                  <a:pPr algn="ctr"/>
                  <a:endParaRPr lang="ja-JP" altLang="ja-JP" sz="2400">
                    <a:solidFill>
                      <a:srgbClr val="000000"/>
                    </a:solidFill>
                  </a:endParaRPr>
                </a:p>
              </p:txBody>
            </p:sp>
            <p:sp>
              <p:nvSpPr>
                <p:cNvPr id="505939"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40"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sp>
              <p:nvSpPr>
                <p:cNvPr id="505941"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p>
                  <a:endParaRPr lang="ja-JP" altLang="en-US">
                    <a:solidFill>
                      <a:srgbClr val="000000"/>
                    </a:solidFill>
                  </a:endParaRPr>
                </a:p>
              </p:txBody>
            </p:sp>
          </p:grpSp>
          <p:sp>
            <p:nvSpPr>
              <p:cNvPr id="505942" name="Text Box 86"/>
              <p:cNvSpPr txBox="1">
                <a:spLocks noChangeArrowheads="1"/>
              </p:cNvSpPr>
              <p:nvPr/>
            </p:nvSpPr>
            <p:spPr bwMode="auto">
              <a:xfrm>
                <a:off x="1107" y="111"/>
                <a:ext cx="129" cy="374"/>
              </a:xfrm>
              <a:prstGeom prst="rect">
                <a:avLst/>
              </a:prstGeom>
              <a:noFill/>
              <a:ln w="9525">
                <a:noFill/>
                <a:miter lim="800000"/>
                <a:headEnd/>
                <a:tailEnd/>
              </a:ln>
            </p:spPr>
            <p:txBody>
              <a:bodyPr wrap="none">
                <a:spAutoFit/>
              </a:bodyPr>
              <a:lstStyle/>
              <a:p>
                <a:endParaRPr lang="ja-JP" altLang="ja-JP" sz="2400">
                  <a:solidFill>
                    <a:srgbClr val="000000"/>
                  </a:solidFill>
                </a:endParaRPr>
              </a:p>
            </p:txBody>
          </p:sp>
        </p:grpSp>
        <p:sp>
          <p:nvSpPr>
            <p:cNvPr id="505943"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4"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5"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6"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7"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8"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49"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0"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1"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2"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3"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4"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5"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6"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7"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8"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59"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0"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1"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2"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3"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4"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5"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6"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7"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8"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69"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0"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1"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2"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3"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4"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5"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6"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7"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8"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79"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0"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1"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2"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3"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4"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5"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6"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7"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8"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89"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0"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1"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2"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3"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4"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5"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6"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7"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8"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5999"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0"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1"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2"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3"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4"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5"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6"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7"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8"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09"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0"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1"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2"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3"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4"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5"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6"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7"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8"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19"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20"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21"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sp>
          <p:nvSpPr>
            <p:cNvPr id="506022"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p:spPr>
          <p:txBody>
            <a:bodyPr wrap="none" anchor="ctr"/>
            <a:lstStyle/>
            <a:p>
              <a:pPr algn="ctr"/>
              <a:endParaRPr lang="ja-JP" altLang="ja-JP" b="1">
                <a:solidFill>
                  <a:srgbClr val="000000"/>
                </a:solidFill>
              </a:endParaRPr>
            </a:p>
          </p:txBody>
        </p:sp>
      </p:grpSp>
      <p:sp>
        <p:nvSpPr>
          <p:cNvPr id="171" name="Text Box 167"/>
          <p:cNvSpPr txBox="1">
            <a:spLocks noChangeArrowheads="1"/>
          </p:cNvSpPr>
          <p:nvPr/>
        </p:nvSpPr>
        <p:spPr bwMode="auto">
          <a:xfrm>
            <a:off x="348323" y="6366836"/>
            <a:ext cx="8366393" cy="369332"/>
          </a:xfrm>
          <a:prstGeom prst="rect">
            <a:avLst/>
          </a:prstGeom>
          <a:noFill/>
          <a:ln w="9525">
            <a:noFill/>
            <a:miter lim="800000"/>
            <a:headEnd/>
            <a:tailEnd/>
          </a:ln>
          <a:effectLst/>
        </p:spPr>
        <p:txBody>
          <a:bodyPr wrap="none">
            <a:spAutoFit/>
          </a:bodyPr>
          <a:lstStyle/>
          <a:p>
            <a:r>
              <a:rPr lang="en-US" altLang="ja-JP" dirty="0">
                <a:solidFill>
                  <a:srgbClr val="000000"/>
                </a:solidFill>
              </a:rPr>
              <a:t>Maps of places where the 81 colonies reared in Kashiwa campus were collected</a:t>
            </a:r>
            <a:endParaRPr lang="ja-JP" altLang="en-US" dirty="0">
              <a:solidFill>
                <a:srgbClr val="000000"/>
              </a:solidFill>
            </a:endParaRPr>
          </a:p>
        </p:txBody>
      </p:sp>
      <p:sp>
        <p:nvSpPr>
          <p:cNvPr id="169" name="Text Box 5"/>
          <p:cNvSpPr txBox="1">
            <a:spLocks noChangeArrowheads="1"/>
          </p:cNvSpPr>
          <p:nvPr/>
        </p:nvSpPr>
        <p:spPr bwMode="auto">
          <a:xfrm>
            <a:off x="483773" y="258952"/>
            <a:ext cx="7925568" cy="523220"/>
          </a:xfrm>
          <a:prstGeom prst="rect">
            <a:avLst/>
          </a:prstGeom>
          <a:noFill/>
          <a:ln w="9525">
            <a:noFill/>
            <a:miter lim="800000"/>
            <a:headEnd/>
            <a:tailEnd/>
          </a:ln>
          <a:effectLst/>
        </p:spPr>
        <p:txBody>
          <a:bodyPr wrap="none">
            <a:spAutoFit/>
          </a:bodyPr>
          <a:lstStyle/>
          <a:p>
            <a:r>
              <a:rPr lang="en-US" altLang="ja-JP" sz="2800" dirty="0" err="1">
                <a:solidFill>
                  <a:srgbClr val="000000"/>
                </a:solidFill>
              </a:rPr>
              <a:t>Medaka</a:t>
            </a:r>
            <a:r>
              <a:rPr lang="en-US" altLang="ja-JP" sz="2800" dirty="0">
                <a:solidFill>
                  <a:srgbClr val="000000"/>
                </a:solidFill>
              </a:rPr>
              <a:t> is habitat in Japan (excluding Hokkaido)</a:t>
            </a:r>
            <a:endParaRPr lang="ja-JP" altLang="en-US" sz="2800" dirty="0">
              <a:solidFill>
                <a:srgbClr val="000000"/>
              </a:solidFill>
            </a:endParaRPr>
          </a:p>
        </p:txBody>
      </p:sp>
    </p:spTree>
    <p:extLst>
      <p:ext uri="{BB962C8B-B14F-4D97-AF65-F5344CB8AC3E}">
        <p14:creationId xmlns:p14="http://schemas.microsoft.com/office/powerpoint/2010/main" val="2686341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900113" y="1677070"/>
            <a:ext cx="7112000" cy="3840162"/>
            <a:chOff x="900113" y="1268413"/>
            <a:chExt cx="7112000" cy="3840162"/>
          </a:xfrm>
        </p:grpSpPr>
        <p:graphicFrame>
          <p:nvGraphicFramePr>
            <p:cNvPr id="197636" name="Object 4"/>
            <p:cNvGraphicFramePr>
              <a:graphicFrameLocks noGrp="1" noChangeAspect="1"/>
            </p:cNvGraphicFramePr>
            <p:nvPr>
              <p:ph/>
            </p:nvPr>
          </p:nvGraphicFramePr>
          <p:xfrm>
            <a:off x="900113" y="1268413"/>
            <a:ext cx="7112000" cy="3057525"/>
          </p:xfrm>
          <a:graphic>
            <a:graphicData uri="http://schemas.openxmlformats.org/presentationml/2006/ole">
              <mc:AlternateContent xmlns:mc="http://schemas.openxmlformats.org/markup-compatibility/2006">
                <mc:Choice xmlns:v="urn:schemas-microsoft-com:vml" Requires="v">
                  <p:oleObj r:id="rId2" imgW="5079365" imgH="2184127" progId="">
                    <p:embed/>
                  </p:oleObj>
                </mc:Choice>
                <mc:Fallback>
                  <p:oleObj r:id="rId2" imgW="5079365" imgH="2184127"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71120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638" name="Text Box 6"/>
            <p:cNvSpPr txBox="1">
              <a:spLocks noChangeArrowheads="1"/>
            </p:cNvSpPr>
            <p:nvPr/>
          </p:nvSpPr>
          <p:spPr bwMode="auto">
            <a:xfrm>
              <a:off x="1979613" y="4651375"/>
              <a:ext cx="760412" cy="457200"/>
            </a:xfrm>
            <a:prstGeom prst="rect">
              <a:avLst/>
            </a:prstGeom>
            <a:noFill/>
            <a:ln w="9525">
              <a:noFill/>
              <a:miter lim="800000"/>
              <a:headEnd/>
              <a:tailEnd/>
            </a:ln>
            <a:effectLst/>
          </p:spPr>
          <p:txBody>
            <a:bodyPr wrap="none">
              <a:spAutoFit/>
            </a:bodyPr>
            <a:lstStyle/>
            <a:p>
              <a:r>
                <a:rPr lang="en-US" altLang="ja-JP" sz="2400">
                  <a:latin typeface="Times New Roman" pitchFamily="18" charset="0"/>
                </a:rPr>
                <a:t>HNI</a:t>
              </a:r>
            </a:p>
          </p:txBody>
        </p:sp>
        <p:sp>
          <p:nvSpPr>
            <p:cNvPr id="197639" name="Text Box 7"/>
            <p:cNvSpPr txBox="1">
              <a:spLocks noChangeArrowheads="1"/>
            </p:cNvSpPr>
            <p:nvPr/>
          </p:nvSpPr>
          <p:spPr bwMode="auto">
            <a:xfrm>
              <a:off x="6156325" y="4651375"/>
              <a:ext cx="1065213" cy="457200"/>
            </a:xfrm>
            <a:prstGeom prst="rect">
              <a:avLst/>
            </a:prstGeom>
            <a:noFill/>
            <a:ln w="9525">
              <a:noFill/>
              <a:miter lim="800000"/>
              <a:headEnd/>
              <a:tailEnd/>
            </a:ln>
            <a:effectLst/>
          </p:spPr>
          <p:txBody>
            <a:bodyPr wrap="none">
              <a:spAutoFit/>
            </a:bodyPr>
            <a:lstStyle/>
            <a:p>
              <a:r>
                <a:rPr lang="en-US" altLang="ja-JP" sz="2400">
                  <a:latin typeface="Times New Roman" pitchFamily="18" charset="0"/>
                </a:rPr>
                <a:t>HSOK</a:t>
              </a:r>
            </a:p>
          </p:txBody>
        </p:sp>
        <p:sp>
          <p:nvSpPr>
            <p:cNvPr id="197640" name="Text Box 8"/>
            <p:cNvSpPr txBox="1">
              <a:spLocks noChangeArrowheads="1"/>
            </p:cNvSpPr>
            <p:nvPr/>
          </p:nvSpPr>
          <p:spPr bwMode="auto">
            <a:xfrm>
              <a:off x="4140200" y="4651375"/>
              <a:ext cx="522288" cy="457200"/>
            </a:xfrm>
            <a:prstGeom prst="rect">
              <a:avLst/>
            </a:prstGeom>
            <a:noFill/>
            <a:ln w="9525">
              <a:noFill/>
              <a:miter lim="800000"/>
              <a:headEnd/>
              <a:tailEnd/>
            </a:ln>
            <a:effectLst/>
          </p:spPr>
          <p:txBody>
            <a:bodyPr wrap="none">
              <a:spAutoFit/>
            </a:bodyPr>
            <a:lstStyle/>
            <a:p>
              <a:r>
                <a:rPr lang="en-US" altLang="ja-JP" sz="2400">
                  <a:latin typeface="Times New Roman" pitchFamily="18" charset="0"/>
                </a:rPr>
                <a:t>F1</a:t>
              </a:r>
            </a:p>
          </p:txBody>
        </p:sp>
      </p:grpSp>
      <p:sp>
        <p:nvSpPr>
          <p:cNvPr id="2" name="テキスト ボックス 1"/>
          <p:cNvSpPr txBox="1"/>
          <p:nvPr/>
        </p:nvSpPr>
        <p:spPr>
          <a:xfrm>
            <a:off x="2370322" y="620688"/>
            <a:ext cx="4584332" cy="523220"/>
          </a:xfrm>
          <a:prstGeom prst="rect">
            <a:avLst/>
          </a:prstGeom>
          <a:noFill/>
        </p:spPr>
        <p:txBody>
          <a:bodyPr wrap="none" rtlCol="0">
            <a:spAutoFit/>
          </a:bodyPr>
          <a:lstStyle/>
          <a:p>
            <a:r>
              <a:rPr kumimoji="1" lang="en-US" altLang="ja-JP" sz="2800" dirty="0"/>
              <a:t>A</a:t>
            </a:r>
            <a:r>
              <a:rPr kumimoji="1" lang="ja-JP" altLang="en-US" sz="2800" dirty="0"/>
              <a:t> </a:t>
            </a:r>
            <a:r>
              <a:rPr kumimoji="1" lang="en-US" altLang="ja-JP" sz="2800" dirty="0"/>
              <a:t>large</a:t>
            </a:r>
            <a:r>
              <a:rPr kumimoji="1" lang="ja-JP" altLang="en-US" sz="2800" dirty="0"/>
              <a:t> </a:t>
            </a:r>
            <a:r>
              <a:rPr kumimoji="1" lang="en-US" altLang="ja-JP" sz="2800" dirty="0"/>
              <a:t>variation</a:t>
            </a:r>
            <a:r>
              <a:rPr kumimoji="1" lang="ja-JP" altLang="en-US" sz="2800" dirty="0"/>
              <a:t> </a:t>
            </a:r>
            <a:r>
              <a:rPr kumimoji="1" lang="en-US" altLang="ja-JP" sz="2800" dirty="0"/>
              <a:t>in</a:t>
            </a:r>
            <a:r>
              <a:rPr kumimoji="1" lang="ja-JP" altLang="en-US" sz="2800" dirty="0"/>
              <a:t> </a:t>
            </a:r>
            <a:r>
              <a:rPr kumimoji="1" lang="en-US" altLang="ja-JP" sz="2800" dirty="0"/>
              <a:t>egg</a:t>
            </a:r>
            <a:r>
              <a:rPr kumimoji="1" lang="ja-JP" altLang="en-US" sz="2800" dirty="0"/>
              <a:t> </a:t>
            </a:r>
            <a:r>
              <a:rPr kumimoji="1" lang="en-US" altLang="ja-JP" sz="2800" dirty="0"/>
              <a:t>size</a:t>
            </a:r>
            <a:endParaRPr kumimoji="1" lang="ja-JP" alt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3" descr="hagi1"/>
          <p:cNvPicPr>
            <a:picLocks noChangeAspect="1" noChangeArrowheads="1"/>
          </p:cNvPicPr>
          <p:nvPr/>
        </p:nvPicPr>
        <p:blipFill>
          <a:blip r:embed="rId2" cstate="print"/>
          <a:srcRect/>
          <a:stretch>
            <a:fillRect/>
          </a:stretch>
        </p:blipFill>
        <p:spPr bwMode="auto">
          <a:xfrm>
            <a:off x="2124075" y="908050"/>
            <a:ext cx="5399088" cy="2170113"/>
          </a:xfrm>
          <a:prstGeom prst="rect">
            <a:avLst/>
          </a:prstGeom>
          <a:noFill/>
        </p:spPr>
      </p:pic>
      <p:pic>
        <p:nvPicPr>
          <p:cNvPr id="158724" name="Picture 4" descr="shimizu"/>
          <p:cNvPicPr>
            <a:picLocks noChangeAspect="1" noChangeArrowheads="1"/>
          </p:cNvPicPr>
          <p:nvPr/>
        </p:nvPicPr>
        <p:blipFill>
          <a:blip r:embed="rId3" cstate="print"/>
          <a:srcRect/>
          <a:stretch>
            <a:fillRect/>
          </a:stretch>
        </p:blipFill>
        <p:spPr bwMode="auto">
          <a:xfrm>
            <a:off x="2124075" y="3500438"/>
            <a:ext cx="5399088" cy="2249488"/>
          </a:xfrm>
          <a:prstGeom prst="rect">
            <a:avLst/>
          </a:prstGeom>
          <a:noFill/>
        </p:spPr>
      </p:pic>
      <p:sp>
        <p:nvSpPr>
          <p:cNvPr id="5" name="テキスト ボックス 4"/>
          <p:cNvSpPr txBox="1"/>
          <p:nvPr/>
        </p:nvSpPr>
        <p:spPr>
          <a:xfrm>
            <a:off x="827584" y="1556792"/>
            <a:ext cx="1027845" cy="584775"/>
          </a:xfrm>
          <a:prstGeom prst="rect">
            <a:avLst/>
          </a:prstGeom>
          <a:noFill/>
        </p:spPr>
        <p:txBody>
          <a:bodyPr wrap="none" rtlCol="0">
            <a:spAutoFit/>
          </a:bodyPr>
          <a:lstStyle/>
          <a:p>
            <a:r>
              <a:rPr lang="en-US" altLang="ja-JP" sz="3200" dirty="0" err="1"/>
              <a:t>Hagi</a:t>
            </a:r>
            <a:endParaRPr kumimoji="1" lang="ja-JP" altLang="en-US" sz="3200" dirty="0"/>
          </a:p>
        </p:txBody>
      </p:sp>
      <p:sp>
        <p:nvSpPr>
          <p:cNvPr id="6" name="テキスト ボックス 5"/>
          <p:cNvSpPr txBox="1"/>
          <p:nvPr/>
        </p:nvSpPr>
        <p:spPr>
          <a:xfrm>
            <a:off x="2915816" y="173693"/>
            <a:ext cx="3617272" cy="523220"/>
          </a:xfrm>
          <a:prstGeom prst="rect">
            <a:avLst/>
          </a:prstGeom>
          <a:noFill/>
        </p:spPr>
        <p:txBody>
          <a:bodyPr wrap="none" rtlCol="0">
            <a:spAutoFit/>
          </a:bodyPr>
          <a:lstStyle/>
          <a:p>
            <a:r>
              <a:rPr kumimoji="1" lang="en-US" altLang="ja-JP" sz="2800" dirty="0"/>
              <a:t>Variation</a:t>
            </a:r>
            <a:r>
              <a:rPr kumimoji="1" lang="ja-JP" altLang="en-US" sz="2800" dirty="0"/>
              <a:t> </a:t>
            </a:r>
            <a:r>
              <a:rPr kumimoji="1" lang="en-US" altLang="ja-JP" sz="2800" dirty="0"/>
              <a:t>in</a:t>
            </a:r>
            <a:r>
              <a:rPr lang="ja-JP" altLang="en-US" sz="2800" dirty="0"/>
              <a:t> </a:t>
            </a:r>
            <a:r>
              <a:rPr lang="en-US" altLang="ja-JP" sz="2800" dirty="0"/>
              <a:t>adult face</a:t>
            </a:r>
            <a:endParaRPr kumimoji="1" lang="ja-JP" altLang="en-US" sz="2800" dirty="0"/>
          </a:p>
        </p:txBody>
      </p:sp>
      <p:sp>
        <p:nvSpPr>
          <p:cNvPr id="7" name="テキスト ボックス 6"/>
          <p:cNvSpPr txBox="1"/>
          <p:nvPr/>
        </p:nvSpPr>
        <p:spPr>
          <a:xfrm>
            <a:off x="349889" y="4040407"/>
            <a:ext cx="1787669" cy="584775"/>
          </a:xfrm>
          <a:prstGeom prst="rect">
            <a:avLst/>
          </a:prstGeom>
          <a:noFill/>
        </p:spPr>
        <p:txBody>
          <a:bodyPr wrap="none" rtlCol="0">
            <a:spAutoFit/>
          </a:bodyPr>
          <a:lstStyle/>
          <a:p>
            <a:r>
              <a:rPr lang="en-US" altLang="ja-JP" sz="3200" dirty="0"/>
              <a:t>“Normal”</a:t>
            </a:r>
            <a:endParaRPr kumimoji="1" lang="ja-JP" alt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gi2.jpg"/>
          <p:cNvPicPr>
            <a:picLocks noChangeAspect="1"/>
          </p:cNvPicPr>
          <p:nvPr/>
        </p:nvPicPr>
        <p:blipFill>
          <a:blip r:embed="rId2" cstate="print"/>
          <a:stretch>
            <a:fillRect/>
          </a:stretch>
        </p:blipFill>
        <p:spPr>
          <a:xfrm>
            <a:off x="2555776" y="260648"/>
            <a:ext cx="3600000" cy="2966197"/>
          </a:xfrm>
          <a:prstGeom prst="rect">
            <a:avLst/>
          </a:prstGeom>
        </p:spPr>
      </p:pic>
      <p:pic>
        <p:nvPicPr>
          <p:cNvPr id="6" name="図 5" descr="Normal2.jpg"/>
          <p:cNvPicPr>
            <a:picLocks noChangeAspect="1"/>
          </p:cNvPicPr>
          <p:nvPr/>
        </p:nvPicPr>
        <p:blipFill>
          <a:blip r:embed="rId3" cstate="print"/>
          <a:stretch>
            <a:fillRect/>
          </a:stretch>
        </p:blipFill>
        <p:spPr>
          <a:xfrm>
            <a:off x="2555776" y="3429000"/>
            <a:ext cx="3600000" cy="2953125"/>
          </a:xfrm>
          <a:prstGeom prst="rect">
            <a:avLst/>
          </a:prstGeom>
        </p:spPr>
      </p:pic>
      <p:sp>
        <p:nvSpPr>
          <p:cNvPr id="7" name="テキスト ボックス 6"/>
          <p:cNvSpPr txBox="1"/>
          <p:nvPr/>
        </p:nvSpPr>
        <p:spPr>
          <a:xfrm>
            <a:off x="827584" y="1556792"/>
            <a:ext cx="1027845" cy="584775"/>
          </a:xfrm>
          <a:prstGeom prst="rect">
            <a:avLst/>
          </a:prstGeom>
          <a:noFill/>
        </p:spPr>
        <p:txBody>
          <a:bodyPr wrap="none" rtlCol="0">
            <a:spAutoFit/>
          </a:bodyPr>
          <a:lstStyle/>
          <a:p>
            <a:r>
              <a:rPr lang="en-US" altLang="ja-JP" sz="3200" dirty="0" err="1"/>
              <a:t>Hagi</a:t>
            </a:r>
            <a:endParaRPr kumimoji="1" lang="ja-JP" altLang="en-US" sz="3200" dirty="0"/>
          </a:p>
        </p:txBody>
      </p:sp>
      <p:sp>
        <p:nvSpPr>
          <p:cNvPr id="5" name="テキスト ボックス 4"/>
          <p:cNvSpPr txBox="1"/>
          <p:nvPr/>
        </p:nvSpPr>
        <p:spPr>
          <a:xfrm>
            <a:off x="349889" y="4040407"/>
            <a:ext cx="1787669" cy="584775"/>
          </a:xfrm>
          <a:prstGeom prst="rect">
            <a:avLst/>
          </a:prstGeom>
          <a:noFill/>
        </p:spPr>
        <p:txBody>
          <a:bodyPr wrap="none" rtlCol="0">
            <a:spAutoFit/>
          </a:bodyPr>
          <a:lstStyle/>
          <a:p>
            <a:r>
              <a:rPr lang="en-US" altLang="ja-JP" sz="3200" dirty="0"/>
              <a:t>“Normal”</a:t>
            </a:r>
            <a:endParaRPr kumimoji="1" lang="ja-JP" alt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gi2.jpg"/>
          <p:cNvPicPr>
            <a:picLocks noChangeAspect="1"/>
          </p:cNvPicPr>
          <p:nvPr/>
        </p:nvPicPr>
        <p:blipFill>
          <a:blip r:embed="rId2" cstate="print"/>
          <a:stretch>
            <a:fillRect/>
          </a:stretch>
        </p:blipFill>
        <p:spPr>
          <a:xfrm>
            <a:off x="323528" y="260648"/>
            <a:ext cx="3600000" cy="2966197"/>
          </a:xfrm>
          <a:prstGeom prst="rect">
            <a:avLst/>
          </a:prstGeom>
        </p:spPr>
      </p:pic>
      <p:pic>
        <p:nvPicPr>
          <p:cNvPr id="6" name="図 5" descr="Normal2.jpg"/>
          <p:cNvPicPr>
            <a:picLocks noChangeAspect="1"/>
          </p:cNvPicPr>
          <p:nvPr/>
        </p:nvPicPr>
        <p:blipFill>
          <a:blip r:embed="rId3" cstate="print"/>
          <a:stretch>
            <a:fillRect/>
          </a:stretch>
        </p:blipFill>
        <p:spPr>
          <a:xfrm>
            <a:off x="323528" y="3429000"/>
            <a:ext cx="3600000" cy="2953125"/>
          </a:xfrm>
          <a:prstGeom prst="rect">
            <a:avLst/>
          </a:prstGeom>
        </p:spPr>
      </p:pic>
      <p:grpSp>
        <p:nvGrpSpPr>
          <p:cNvPr id="15" name="グループ化 14"/>
          <p:cNvGrpSpPr/>
          <p:nvPr/>
        </p:nvGrpSpPr>
        <p:grpSpPr>
          <a:xfrm>
            <a:off x="4427984" y="320921"/>
            <a:ext cx="4572000" cy="3204195"/>
            <a:chOff x="4427984" y="320921"/>
            <a:chExt cx="4572000" cy="3204195"/>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2176993151"/>
                </p:ext>
              </p:extLst>
            </p:nvPr>
          </p:nvGraphicFramePr>
          <p:xfrm>
            <a:off x="4788024" y="320921"/>
            <a:ext cx="3581400" cy="2908300"/>
          </p:xfrm>
          <a:graphic>
            <a:graphicData uri="http://schemas.openxmlformats.org/presentationml/2006/ole">
              <mc:AlternateContent xmlns:mc="http://schemas.openxmlformats.org/markup-compatibility/2006">
                <mc:Choice xmlns:v="urn:schemas-microsoft-com:vml" Requires="v">
                  <p:oleObj name="Image" r:id="rId4" imgW="3580920" imgH="2907720" progId="Photoshop.Image.7">
                    <p:embed/>
                  </p:oleObj>
                </mc:Choice>
                <mc:Fallback>
                  <p:oleObj name="Image" r:id="rId4" imgW="3580920" imgH="2907720" progId="Photoshop.Image.7">
                    <p:embed/>
                    <p:pic>
                      <p:nvPicPr>
                        <p:cNvPr id="0" name=""/>
                        <p:cNvPicPr/>
                        <p:nvPr/>
                      </p:nvPicPr>
                      <p:blipFill>
                        <a:blip r:embed="rId5"/>
                        <a:stretch>
                          <a:fillRect/>
                        </a:stretch>
                      </p:blipFill>
                      <p:spPr>
                        <a:xfrm>
                          <a:off x="4788024" y="320921"/>
                          <a:ext cx="3581400" cy="2908300"/>
                        </a:xfrm>
                        <a:prstGeom prst="rect">
                          <a:avLst/>
                        </a:prstGeom>
                      </p:spPr>
                    </p:pic>
                  </p:oleObj>
                </mc:Fallback>
              </mc:AlternateContent>
            </a:graphicData>
          </a:graphic>
        </p:graphicFrame>
        <p:sp>
          <p:nvSpPr>
            <p:cNvPr id="8" name="テキスト ボックス 7"/>
            <p:cNvSpPr txBox="1"/>
            <p:nvPr/>
          </p:nvSpPr>
          <p:spPr>
            <a:xfrm>
              <a:off x="5004048" y="2492896"/>
              <a:ext cx="2483372" cy="523220"/>
            </a:xfrm>
            <a:prstGeom prst="rect">
              <a:avLst/>
            </a:prstGeom>
            <a:noFill/>
          </p:spPr>
          <p:txBody>
            <a:bodyPr wrap="none" rtlCol="0">
              <a:spAutoFit/>
            </a:bodyPr>
            <a:lstStyle/>
            <a:p>
              <a:r>
                <a:rPr lang="en-US" altLang="ja-JP" sz="2800" dirty="0"/>
                <a:t>Fry of </a:t>
              </a:r>
              <a:r>
                <a:rPr lang="en-US" altLang="ja-JP" sz="2800" dirty="0" err="1"/>
                <a:t>medaka</a:t>
              </a:r>
              <a:endParaRPr kumimoji="1" lang="ja-JP" altLang="en-US" sz="2800" dirty="0"/>
            </a:p>
          </p:txBody>
        </p:sp>
        <p:sp>
          <p:nvSpPr>
            <p:cNvPr id="9" name="正方形/長方形 8"/>
            <p:cNvSpPr/>
            <p:nvPr/>
          </p:nvSpPr>
          <p:spPr>
            <a:xfrm>
              <a:off x="4427984" y="3271200"/>
              <a:ext cx="4572000" cy="253916"/>
            </a:xfrm>
            <a:prstGeom prst="rect">
              <a:avLst/>
            </a:prstGeom>
          </p:spPr>
          <p:txBody>
            <a:bodyPr>
              <a:spAutoFit/>
            </a:bodyPr>
            <a:lstStyle/>
            <a:p>
              <a:r>
                <a:rPr lang="ja-JP" altLang="en-US" sz="1050" dirty="0"/>
                <a:t>http://www3.famille.ne.jp/~ochi/medaka/medaka_ph/seicho/shigyo-01.jpg</a:t>
              </a:r>
            </a:p>
          </p:txBody>
        </p:sp>
      </p:grpSp>
      <p:grpSp>
        <p:nvGrpSpPr>
          <p:cNvPr id="14" name="グループ化 13"/>
          <p:cNvGrpSpPr/>
          <p:nvPr/>
        </p:nvGrpSpPr>
        <p:grpSpPr>
          <a:xfrm>
            <a:off x="4814605" y="3620967"/>
            <a:ext cx="3712250" cy="3164803"/>
            <a:chOff x="4814605" y="3620967"/>
            <a:chExt cx="3712250" cy="3164803"/>
          </a:xfrm>
        </p:grpSpPr>
        <p:graphicFrame>
          <p:nvGraphicFramePr>
            <p:cNvPr id="13" name="オブジェクト 12"/>
            <p:cNvGraphicFramePr>
              <a:graphicFrameLocks noChangeAspect="1"/>
            </p:cNvGraphicFramePr>
            <p:nvPr>
              <p:extLst>
                <p:ext uri="{D42A27DB-BD31-4B8C-83A1-F6EECF244321}">
                  <p14:modId xmlns:p14="http://schemas.microsoft.com/office/powerpoint/2010/main" val="2507427480"/>
                </p:ext>
              </p:extLst>
            </p:nvPr>
          </p:nvGraphicFramePr>
          <p:xfrm>
            <a:off x="4814605" y="3620967"/>
            <a:ext cx="3712250" cy="2794814"/>
          </p:xfrm>
          <a:graphic>
            <a:graphicData uri="http://schemas.openxmlformats.org/presentationml/2006/ole">
              <mc:AlternateContent xmlns:mc="http://schemas.openxmlformats.org/markup-compatibility/2006">
                <mc:Choice xmlns:v="urn:schemas-microsoft-com:vml" Requires="v">
                  <p:oleObj name="Image" r:id="rId6" imgW="4990320" imgH="3758400" progId="Photoshop.Image.7">
                    <p:embed/>
                  </p:oleObj>
                </mc:Choice>
                <mc:Fallback>
                  <p:oleObj name="Image" r:id="rId6" imgW="4990320" imgH="3758400" progId="Photoshop.Image.7">
                    <p:embed/>
                    <p:pic>
                      <p:nvPicPr>
                        <p:cNvPr id="0" name=""/>
                        <p:cNvPicPr/>
                        <p:nvPr/>
                      </p:nvPicPr>
                      <p:blipFill>
                        <a:blip r:embed="rId7"/>
                        <a:stretch>
                          <a:fillRect/>
                        </a:stretch>
                      </p:blipFill>
                      <p:spPr>
                        <a:xfrm>
                          <a:off x="4814605" y="3620967"/>
                          <a:ext cx="3712250" cy="2794814"/>
                        </a:xfrm>
                        <a:prstGeom prst="rect">
                          <a:avLst/>
                        </a:prstGeom>
                      </p:spPr>
                    </p:pic>
                  </p:oleObj>
                </mc:Fallback>
              </mc:AlternateContent>
            </a:graphicData>
          </a:graphic>
        </p:graphicFrame>
        <p:sp>
          <p:nvSpPr>
            <p:cNvPr id="11" name="テキスト ボックス 10"/>
            <p:cNvSpPr txBox="1"/>
            <p:nvPr/>
          </p:nvSpPr>
          <p:spPr>
            <a:xfrm>
              <a:off x="4814605" y="3628631"/>
              <a:ext cx="2255746" cy="461665"/>
            </a:xfrm>
            <a:prstGeom prst="rect">
              <a:avLst/>
            </a:prstGeom>
            <a:noFill/>
          </p:spPr>
          <p:txBody>
            <a:bodyPr wrap="none" rtlCol="0">
              <a:spAutoFit/>
            </a:bodyPr>
            <a:lstStyle/>
            <a:p>
              <a:r>
                <a:rPr kumimoji="1" lang="en-US" altLang="ja-JP" sz="2400" dirty="0"/>
                <a:t>Adult flying fish</a:t>
              </a:r>
              <a:endParaRPr kumimoji="1" lang="ja-JP" altLang="en-US" sz="2400" dirty="0"/>
            </a:p>
          </p:txBody>
        </p:sp>
        <p:sp>
          <p:nvSpPr>
            <p:cNvPr id="12" name="テキスト ボックス 11"/>
            <p:cNvSpPr txBox="1"/>
            <p:nvPr/>
          </p:nvSpPr>
          <p:spPr>
            <a:xfrm>
              <a:off x="4814605" y="6531854"/>
              <a:ext cx="3257623" cy="253916"/>
            </a:xfrm>
            <a:prstGeom prst="rect">
              <a:avLst/>
            </a:prstGeom>
            <a:noFill/>
          </p:spPr>
          <p:txBody>
            <a:bodyPr wrap="none" rtlCol="0">
              <a:spAutoFit/>
            </a:bodyPr>
            <a:lstStyle/>
            <a:p>
              <a:r>
                <a:rPr lang="en-US" altLang="ja-JP" sz="1050" dirty="0"/>
                <a:t>http://pmamacook.blog.fc2.com/blog-entry-525.html</a:t>
              </a:r>
              <a:endParaRPr kumimoji="1" lang="ja-JP" altLang="en-US" sz="1050" dirty="0"/>
            </a:p>
          </p:txBody>
        </p:sp>
      </p:grpSp>
      <p:sp>
        <p:nvSpPr>
          <p:cNvPr id="16" name="テキスト ボックス 15"/>
          <p:cNvSpPr txBox="1"/>
          <p:nvPr/>
        </p:nvSpPr>
        <p:spPr>
          <a:xfrm>
            <a:off x="467544" y="344059"/>
            <a:ext cx="1027845" cy="584775"/>
          </a:xfrm>
          <a:prstGeom prst="rect">
            <a:avLst/>
          </a:prstGeom>
          <a:noFill/>
        </p:spPr>
        <p:txBody>
          <a:bodyPr wrap="none" rtlCol="0">
            <a:spAutoFit/>
          </a:bodyPr>
          <a:lstStyle/>
          <a:p>
            <a:r>
              <a:rPr lang="en-US" altLang="ja-JP" sz="3200" dirty="0" err="1"/>
              <a:t>Hagi</a:t>
            </a:r>
            <a:endParaRPr kumimoji="1" lang="ja-JP" altLang="en-US" sz="3200" dirty="0"/>
          </a:p>
        </p:txBody>
      </p:sp>
      <p:sp>
        <p:nvSpPr>
          <p:cNvPr id="18" name="テキスト ボックス 17"/>
          <p:cNvSpPr txBox="1"/>
          <p:nvPr/>
        </p:nvSpPr>
        <p:spPr>
          <a:xfrm>
            <a:off x="335859" y="3429000"/>
            <a:ext cx="1787669" cy="584775"/>
          </a:xfrm>
          <a:prstGeom prst="rect">
            <a:avLst/>
          </a:prstGeom>
          <a:noFill/>
        </p:spPr>
        <p:txBody>
          <a:bodyPr wrap="none" rtlCol="0">
            <a:spAutoFit/>
          </a:bodyPr>
          <a:lstStyle/>
          <a:p>
            <a:r>
              <a:rPr lang="en-US" altLang="ja-JP" sz="3200" dirty="0"/>
              <a:t>“Normal”</a:t>
            </a:r>
            <a:endParaRPr kumimoji="1" lang="ja-JP" altLang="en-US" sz="3200" dirty="0"/>
          </a:p>
        </p:txBody>
      </p:sp>
      <p:sp>
        <p:nvSpPr>
          <p:cNvPr id="2" name="テキスト ボックス 1"/>
          <p:cNvSpPr txBox="1"/>
          <p:nvPr/>
        </p:nvSpPr>
        <p:spPr>
          <a:xfrm>
            <a:off x="1622790" y="344059"/>
            <a:ext cx="2589170" cy="584775"/>
          </a:xfrm>
          <a:prstGeom prst="rect">
            <a:avLst/>
          </a:prstGeom>
          <a:noFill/>
        </p:spPr>
        <p:txBody>
          <a:bodyPr wrap="none" rtlCol="0">
            <a:spAutoFit/>
          </a:bodyPr>
          <a:lstStyle/>
          <a:p>
            <a:r>
              <a:rPr kumimoji="1" lang="en-US" altLang="ja-JP" sz="3200" dirty="0"/>
              <a:t>= Baby face !</a:t>
            </a:r>
            <a:endParaRPr kumimoji="1" lang="ja-JP" altLang="en-US" sz="3200" dirty="0"/>
          </a:p>
        </p:txBody>
      </p:sp>
    </p:spTree>
    <p:extLst>
      <p:ext uri="{BB962C8B-B14F-4D97-AF65-F5344CB8AC3E}">
        <p14:creationId xmlns:p14="http://schemas.microsoft.com/office/powerpoint/2010/main" val="18966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1331913" y="4630738"/>
            <a:ext cx="7471917" cy="400110"/>
          </a:xfrm>
          <a:prstGeom prst="rect">
            <a:avLst/>
          </a:prstGeom>
          <a:noFill/>
          <a:ln w="9525">
            <a:noFill/>
            <a:miter lim="800000"/>
            <a:headEnd/>
            <a:tailEnd/>
          </a:ln>
          <a:effectLst/>
        </p:spPr>
        <p:txBody>
          <a:bodyPr wrap="none">
            <a:spAutoFit/>
          </a:bodyPr>
          <a:lstStyle/>
          <a:p>
            <a:r>
              <a:rPr lang="en-US" altLang="ja-JP" sz="2000" dirty="0" err="1">
                <a:solidFill>
                  <a:srgbClr val="000000"/>
                </a:solidFill>
              </a:rPr>
              <a:t>Medaka</a:t>
            </a:r>
            <a:r>
              <a:rPr lang="en-US" altLang="ja-JP" sz="2000" dirty="0">
                <a:solidFill>
                  <a:srgbClr val="000000"/>
                </a:solidFill>
              </a:rPr>
              <a:t> is adapted to the wide range of temperature (4 – 40</a:t>
            </a:r>
            <a:r>
              <a:rPr lang="en-US" altLang="ja-JP" sz="2000" baseline="30000" dirty="0">
                <a:solidFill>
                  <a:srgbClr val="000000"/>
                </a:solidFill>
              </a:rPr>
              <a:t>o</a:t>
            </a:r>
            <a:r>
              <a:rPr lang="en-US" altLang="ja-JP" sz="2000" dirty="0">
                <a:solidFill>
                  <a:srgbClr val="000000"/>
                </a:solidFill>
              </a:rPr>
              <a:t>C)</a:t>
            </a:r>
            <a:endParaRPr lang="ja-JP" altLang="en-US" sz="2000" dirty="0">
              <a:solidFill>
                <a:srgbClr val="000000"/>
              </a:solidFill>
            </a:endParaRPr>
          </a:p>
        </p:txBody>
      </p:sp>
      <p:pic>
        <p:nvPicPr>
          <p:cNvPr id="459779" name="Picture 3" descr="In summer"/>
          <p:cNvPicPr>
            <a:picLocks noChangeAspect="1" noChangeArrowheads="1"/>
          </p:cNvPicPr>
          <p:nvPr/>
        </p:nvPicPr>
        <p:blipFill>
          <a:blip r:embed="rId3" cstate="print"/>
          <a:srcRect/>
          <a:stretch>
            <a:fillRect/>
          </a:stretch>
        </p:blipFill>
        <p:spPr bwMode="auto">
          <a:xfrm>
            <a:off x="179388" y="1125538"/>
            <a:ext cx="4318000" cy="3236912"/>
          </a:xfrm>
          <a:prstGeom prst="rect">
            <a:avLst/>
          </a:prstGeom>
          <a:noFill/>
        </p:spPr>
      </p:pic>
      <p:pic>
        <p:nvPicPr>
          <p:cNvPr id="459780" name="Picture 4" descr="In Winter"/>
          <p:cNvPicPr>
            <a:picLocks noChangeAspect="1" noChangeArrowheads="1"/>
          </p:cNvPicPr>
          <p:nvPr/>
        </p:nvPicPr>
        <p:blipFill>
          <a:blip r:embed="rId4" cstate="print"/>
          <a:srcRect/>
          <a:stretch>
            <a:fillRect/>
          </a:stretch>
        </p:blipFill>
        <p:spPr bwMode="auto">
          <a:xfrm>
            <a:off x="4645025" y="1125538"/>
            <a:ext cx="4318000" cy="3235325"/>
          </a:xfrm>
          <a:prstGeom prst="rect">
            <a:avLst/>
          </a:prstGeom>
          <a:noFill/>
        </p:spPr>
      </p:pic>
      <p:sp>
        <p:nvSpPr>
          <p:cNvPr id="459781" name="Text Box 5"/>
          <p:cNvSpPr txBox="1">
            <a:spLocks noChangeArrowheads="1"/>
          </p:cNvSpPr>
          <p:nvPr/>
        </p:nvSpPr>
        <p:spPr bwMode="auto">
          <a:xfrm>
            <a:off x="5485924" y="670997"/>
            <a:ext cx="3480440" cy="369332"/>
          </a:xfrm>
          <a:prstGeom prst="rect">
            <a:avLst/>
          </a:prstGeom>
          <a:noFill/>
          <a:ln w="9525">
            <a:noFill/>
            <a:miter lim="800000"/>
            <a:headEnd/>
            <a:tailEnd/>
          </a:ln>
          <a:effectLst/>
        </p:spPr>
        <p:txBody>
          <a:bodyPr wrap="none">
            <a:spAutoFit/>
          </a:bodyPr>
          <a:lstStyle/>
          <a:p>
            <a:r>
              <a:rPr lang="en-US" altLang="ja-JP" dirty="0">
                <a:solidFill>
                  <a:srgbClr val="000000"/>
                </a:solidFill>
              </a:rPr>
              <a:t>Outdoor </a:t>
            </a:r>
            <a:r>
              <a:rPr lang="en-US" altLang="ja-JP" dirty="0" err="1">
                <a:solidFill>
                  <a:srgbClr val="000000"/>
                </a:solidFill>
              </a:rPr>
              <a:t>medaka</a:t>
            </a:r>
            <a:r>
              <a:rPr lang="en-US" altLang="ja-JP" dirty="0">
                <a:solidFill>
                  <a:srgbClr val="000000"/>
                </a:solidFill>
              </a:rPr>
              <a:t> keeping facility</a:t>
            </a:r>
            <a:endParaRPr lang="ja-JP" altLang="en-US" dirty="0">
              <a:solidFill>
                <a:srgbClr val="000000"/>
              </a:solidFill>
            </a:endParaRPr>
          </a:p>
        </p:txBody>
      </p:sp>
      <p:sp>
        <p:nvSpPr>
          <p:cNvPr id="459787" name="Text Box 11"/>
          <p:cNvSpPr txBox="1">
            <a:spLocks noChangeArrowheads="1"/>
          </p:cNvSpPr>
          <p:nvPr/>
        </p:nvSpPr>
        <p:spPr bwMode="auto">
          <a:xfrm>
            <a:off x="179388" y="147777"/>
            <a:ext cx="6192812" cy="707886"/>
          </a:xfrm>
          <a:prstGeom prst="rect">
            <a:avLst/>
          </a:prstGeom>
          <a:noFill/>
          <a:ln w="9525">
            <a:noFill/>
            <a:miter lim="800000"/>
            <a:headEnd/>
            <a:tailEnd/>
          </a:ln>
          <a:effectLst/>
        </p:spPr>
        <p:txBody>
          <a:bodyPr wrap="square">
            <a:spAutoFit/>
          </a:bodyPr>
          <a:lstStyle/>
          <a:p>
            <a:r>
              <a:rPr lang="en-US" altLang="ja-JP" sz="2000" dirty="0">
                <a:solidFill>
                  <a:srgbClr val="000000"/>
                </a:solidFill>
              </a:rPr>
              <a:t>Spawning season starts at the end of April and continued up to middle of September.</a:t>
            </a:r>
            <a:endParaRPr lang="ja-JP" altLang="en-US" sz="2000" dirty="0">
              <a:solidFill>
                <a:srgbClr val="000000"/>
              </a:solidFill>
            </a:endParaRPr>
          </a:p>
        </p:txBody>
      </p:sp>
    </p:spTree>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7" name="Text Box 9"/>
          <p:cNvSpPr txBox="1">
            <a:spLocks noChangeArrowheads="1"/>
          </p:cNvSpPr>
          <p:nvPr/>
        </p:nvSpPr>
        <p:spPr bwMode="auto">
          <a:xfrm>
            <a:off x="5708724" y="2375972"/>
            <a:ext cx="3300904" cy="369332"/>
          </a:xfrm>
          <a:prstGeom prst="rect">
            <a:avLst/>
          </a:prstGeom>
          <a:noFill/>
          <a:ln w="9525">
            <a:noFill/>
            <a:miter lim="800000"/>
            <a:headEnd/>
            <a:tailEnd/>
          </a:ln>
          <a:effectLst/>
        </p:spPr>
        <p:txBody>
          <a:bodyPr wrap="none">
            <a:spAutoFit/>
          </a:bodyPr>
          <a:lstStyle/>
          <a:p>
            <a:r>
              <a:rPr lang="en-US" altLang="ja-JP" dirty="0">
                <a:solidFill>
                  <a:srgbClr val="000000"/>
                </a:solidFill>
              </a:rPr>
              <a:t>Indoor </a:t>
            </a:r>
            <a:r>
              <a:rPr lang="en-US" altLang="ja-JP" dirty="0" err="1">
                <a:solidFill>
                  <a:srgbClr val="000000"/>
                </a:solidFill>
              </a:rPr>
              <a:t>medaka</a:t>
            </a:r>
            <a:r>
              <a:rPr lang="en-US" altLang="ja-JP" dirty="0">
                <a:solidFill>
                  <a:srgbClr val="000000"/>
                </a:solidFill>
              </a:rPr>
              <a:t> keeping facility</a:t>
            </a:r>
            <a:endParaRPr lang="ja-JP" altLang="en-US" dirty="0">
              <a:solidFill>
                <a:srgbClr val="000000"/>
              </a:solidFill>
            </a:endParaRPr>
          </a:p>
        </p:txBody>
      </p:sp>
      <p:sp>
        <p:nvSpPr>
          <p:cNvPr id="32778" name="Text Box 10"/>
          <p:cNvSpPr txBox="1">
            <a:spLocks noChangeArrowheads="1"/>
          </p:cNvSpPr>
          <p:nvPr/>
        </p:nvSpPr>
        <p:spPr bwMode="auto">
          <a:xfrm>
            <a:off x="1043608" y="521762"/>
            <a:ext cx="7386046" cy="1200329"/>
          </a:xfrm>
          <a:prstGeom prst="rect">
            <a:avLst/>
          </a:prstGeom>
          <a:noFill/>
          <a:ln w="9525">
            <a:noFill/>
            <a:miter lim="800000"/>
            <a:headEnd/>
            <a:tailEnd/>
          </a:ln>
          <a:effectLst/>
        </p:spPr>
        <p:txBody>
          <a:bodyPr wrap="square">
            <a:spAutoFit/>
          </a:bodyPr>
          <a:lstStyle/>
          <a:p>
            <a:r>
              <a:rPr lang="en-US" altLang="ja-JP" sz="2400" dirty="0">
                <a:solidFill>
                  <a:srgbClr val="000000"/>
                </a:solidFill>
              </a:rPr>
              <a:t>Female </a:t>
            </a:r>
            <a:r>
              <a:rPr lang="en-US" altLang="ja-JP" sz="2400" dirty="0" err="1">
                <a:solidFill>
                  <a:srgbClr val="000000"/>
                </a:solidFill>
              </a:rPr>
              <a:t>medaka</a:t>
            </a:r>
            <a:r>
              <a:rPr lang="en-US" altLang="ja-JP" sz="2400" dirty="0">
                <a:solidFill>
                  <a:srgbClr val="000000"/>
                </a:solidFill>
              </a:rPr>
              <a:t> spawn 15-20 eggs every morning through the year, when they are kept at 26</a:t>
            </a:r>
            <a:r>
              <a:rPr lang="en-US" altLang="ja-JP" sz="2400" baseline="30000" dirty="0">
                <a:solidFill>
                  <a:srgbClr val="000000"/>
                </a:solidFill>
              </a:rPr>
              <a:t>o</a:t>
            </a:r>
            <a:r>
              <a:rPr lang="en-US" altLang="ja-JP" sz="2400" dirty="0">
                <a:solidFill>
                  <a:srgbClr val="000000"/>
                </a:solidFill>
              </a:rPr>
              <a:t>C and fed with enough food and cared with love. </a:t>
            </a:r>
            <a:endParaRPr lang="ja-JP" altLang="en-US" sz="2400" dirty="0">
              <a:solidFill>
                <a:srgbClr val="000000"/>
              </a:solidFill>
            </a:endParaRPr>
          </a:p>
        </p:txBody>
      </p:sp>
      <p:pic>
        <p:nvPicPr>
          <p:cNvPr id="32784" name="Picture 16" descr="HI3G0011"/>
          <p:cNvPicPr>
            <a:picLocks noChangeAspect="1" noChangeArrowheads="1"/>
          </p:cNvPicPr>
          <p:nvPr/>
        </p:nvPicPr>
        <p:blipFill>
          <a:blip r:embed="rId3" cstate="print"/>
          <a:srcRect/>
          <a:stretch>
            <a:fillRect/>
          </a:stretch>
        </p:blipFill>
        <p:spPr bwMode="auto">
          <a:xfrm>
            <a:off x="2754313" y="2781300"/>
            <a:ext cx="2484437" cy="3313113"/>
          </a:xfrm>
          <a:prstGeom prst="rect">
            <a:avLst/>
          </a:prstGeom>
          <a:noFill/>
        </p:spPr>
      </p:pic>
      <p:pic>
        <p:nvPicPr>
          <p:cNvPr id="32785" name="Picture 17" descr="HI3G0012"/>
          <p:cNvPicPr>
            <a:picLocks noChangeAspect="1" noChangeArrowheads="1"/>
          </p:cNvPicPr>
          <p:nvPr/>
        </p:nvPicPr>
        <p:blipFill>
          <a:blip r:embed="rId4" cstate="print"/>
          <a:srcRect/>
          <a:stretch>
            <a:fillRect/>
          </a:stretch>
        </p:blipFill>
        <p:spPr bwMode="auto">
          <a:xfrm>
            <a:off x="142875" y="2781300"/>
            <a:ext cx="2484438" cy="3313113"/>
          </a:xfrm>
          <a:prstGeom prst="rect">
            <a:avLst/>
          </a:prstGeom>
          <a:noFill/>
        </p:spPr>
      </p:pic>
      <p:pic>
        <p:nvPicPr>
          <p:cNvPr id="32786" name="Picture 18" descr="HI3G0014"/>
          <p:cNvPicPr>
            <a:picLocks noChangeAspect="1" noChangeArrowheads="1"/>
          </p:cNvPicPr>
          <p:nvPr/>
        </p:nvPicPr>
        <p:blipFill>
          <a:blip r:embed="rId5" cstate="print"/>
          <a:srcRect/>
          <a:stretch>
            <a:fillRect/>
          </a:stretch>
        </p:blipFill>
        <p:spPr bwMode="auto">
          <a:xfrm>
            <a:off x="5367338" y="2852738"/>
            <a:ext cx="3668712" cy="2751137"/>
          </a:xfrm>
          <a:prstGeom prst="rect">
            <a:avLst/>
          </a:prstGeom>
          <a:noFill/>
        </p:spPr>
      </p:pic>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556012" y="476251"/>
            <a:ext cx="4536802" cy="701675"/>
          </a:xfrm>
          <a:prstGeom prst="rect">
            <a:avLst/>
          </a:prstGeom>
          <a:noFill/>
          <a:ln w="9525">
            <a:noFill/>
            <a:miter lim="800000"/>
            <a:headEnd/>
            <a:tailEnd/>
          </a:ln>
          <a:effectLst/>
        </p:spPr>
        <p:txBody>
          <a:bodyPr wrap="square">
            <a:spAutoFit/>
          </a:bodyPr>
          <a:lstStyle/>
          <a:p>
            <a:r>
              <a:rPr lang="en-US" altLang="ja-JP" sz="4000" dirty="0">
                <a:solidFill>
                  <a:srgbClr val="000000"/>
                </a:solidFill>
              </a:rPr>
              <a:t>What is </a:t>
            </a:r>
            <a:r>
              <a:rPr lang="en-US" altLang="ja-JP" sz="4000" dirty="0" err="1">
                <a:solidFill>
                  <a:srgbClr val="000000"/>
                </a:solidFill>
              </a:rPr>
              <a:t>medaka</a:t>
            </a:r>
            <a:r>
              <a:rPr lang="en-US" altLang="ja-JP" sz="4000" dirty="0">
                <a:solidFill>
                  <a:srgbClr val="000000"/>
                </a:solidFill>
              </a:rPr>
              <a:t> ?</a:t>
            </a:r>
            <a:endParaRPr lang="ja-JP" altLang="en-US" sz="4000" dirty="0">
              <a:solidFill>
                <a:srgbClr val="000000"/>
              </a:solidFill>
            </a:endParaRPr>
          </a:p>
        </p:txBody>
      </p:sp>
      <p:pic>
        <p:nvPicPr>
          <p:cNvPr id="12291" name="Picture 3"/>
          <p:cNvPicPr>
            <a:picLocks noChangeAspect="1" noChangeArrowheads="1"/>
          </p:cNvPicPr>
          <p:nvPr/>
        </p:nvPicPr>
        <p:blipFill>
          <a:blip r:embed="rId2" cstate="print"/>
          <a:srcRect/>
          <a:stretch>
            <a:fillRect/>
          </a:stretch>
        </p:blipFill>
        <p:spPr bwMode="auto">
          <a:xfrm>
            <a:off x="1258888" y="1557338"/>
            <a:ext cx="6913562" cy="4468812"/>
          </a:xfrm>
          <a:prstGeom prst="rect">
            <a:avLst/>
          </a:prstGeom>
          <a:noFill/>
          <a:ln w="9525">
            <a:noFill/>
            <a:miter lim="800000"/>
            <a:headEnd/>
            <a:tailEnd/>
          </a:ln>
          <a:effectLst/>
        </p:spPr>
      </p:pic>
      <p:grpSp>
        <p:nvGrpSpPr>
          <p:cNvPr id="12292" name="Group 4"/>
          <p:cNvGrpSpPr>
            <a:grpSpLocks/>
          </p:cNvGrpSpPr>
          <p:nvPr/>
        </p:nvGrpSpPr>
        <p:grpSpPr bwMode="auto">
          <a:xfrm>
            <a:off x="5580063" y="1773238"/>
            <a:ext cx="2351087" cy="3111500"/>
            <a:chOff x="3470" y="1117"/>
            <a:chExt cx="1481" cy="1960"/>
          </a:xfrm>
        </p:grpSpPr>
        <p:sp>
          <p:nvSpPr>
            <p:cNvPr id="12293" name="Text Box 5"/>
            <p:cNvSpPr txBox="1">
              <a:spLocks noChangeArrowheads="1"/>
            </p:cNvSpPr>
            <p:nvPr/>
          </p:nvSpPr>
          <p:spPr bwMode="auto">
            <a:xfrm>
              <a:off x="4195" y="2251"/>
              <a:ext cx="756" cy="826"/>
            </a:xfrm>
            <a:prstGeom prst="rect">
              <a:avLst/>
            </a:prstGeom>
            <a:noFill/>
            <a:ln w="9525">
              <a:noFill/>
              <a:miter lim="800000"/>
              <a:headEnd/>
              <a:tailEnd/>
            </a:ln>
            <a:effectLst/>
          </p:spPr>
          <p:txBody>
            <a:bodyPr wrap="none">
              <a:spAutoFit/>
            </a:bodyPr>
            <a:lstStyle/>
            <a:p>
              <a:r>
                <a:rPr lang="en-US" altLang="ja-JP" sz="8000"/>
                <a:t>♂</a:t>
              </a:r>
            </a:p>
          </p:txBody>
        </p:sp>
        <p:sp>
          <p:nvSpPr>
            <p:cNvPr id="12294" name="Text Box 6"/>
            <p:cNvSpPr txBox="1">
              <a:spLocks noChangeArrowheads="1"/>
            </p:cNvSpPr>
            <p:nvPr/>
          </p:nvSpPr>
          <p:spPr bwMode="auto">
            <a:xfrm>
              <a:off x="3470" y="1117"/>
              <a:ext cx="756" cy="826"/>
            </a:xfrm>
            <a:prstGeom prst="rect">
              <a:avLst/>
            </a:prstGeom>
            <a:noFill/>
            <a:ln w="9525">
              <a:noFill/>
              <a:miter lim="800000"/>
              <a:headEnd/>
              <a:tailEnd/>
            </a:ln>
            <a:effectLst/>
          </p:spPr>
          <p:txBody>
            <a:bodyPr wrap="none">
              <a:spAutoFit/>
            </a:bodyPr>
            <a:lstStyle/>
            <a:p>
              <a:r>
                <a:rPr lang="en-US" altLang="ja-JP" sz="8000"/>
                <a:t>♀</a:t>
              </a:r>
            </a:p>
          </p:txBody>
        </p:sp>
      </p:grpSp>
      <p:pic>
        <p:nvPicPr>
          <p:cNvPr id="12295" name="Picture 7" descr="IMG_2089"/>
          <p:cNvPicPr>
            <a:picLocks noChangeAspect="1" noChangeArrowheads="1"/>
          </p:cNvPicPr>
          <p:nvPr/>
        </p:nvPicPr>
        <p:blipFill>
          <a:blip r:embed="rId3" cstate="print"/>
          <a:srcRect/>
          <a:stretch>
            <a:fillRect/>
          </a:stretch>
        </p:blipFill>
        <p:spPr bwMode="auto">
          <a:xfrm>
            <a:off x="900113" y="2060575"/>
            <a:ext cx="7848600" cy="3206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dissolve">
                                      <p:cBhvr>
                                        <p:cTn id="12" dur="1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In summer"/>
          <p:cNvPicPr>
            <a:picLocks noChangeAspect="1" noChangeArrowheads="1"/>
          </p:cNvPicPr>
          <p:nvPr/>
        </p:nvPicPr>
        <p:blipFill>
          <a:blip r:embed="rId2" cstate="print"/>
          <a:srcRect/>
          <a:stretch>
            <a:fillRect/>
          </a:stretch>
        </p:blipFill>
        <p:spPr bwMode="auto">
          <a:xfrm>
            <a:off x="541338" y="1412875"/>
            <a:ext cx="3238500" cy="2430463"/>
          </a:xfrm>
          <a:prstGeom prst="rect">
            <a:avLst/>
          </a:prstGeom>
          <a:noFill/>
        </p:spPr>
      </p:pic>
      <p:pic>
        <p:nvPicPr>
          <p:cNvPr id="527363" name="Picture 3" descr="In Winter"/>
          <p:cNvPicPr>
            <a:picLocks noChangeAspect="1" noChangeArrowheads="1"/>
          </p:cNvPicPr>
          <p:nvPr/>
        </p:nvPicPr>
        <p:blipFill>
          <a:blip r:embed="rId3" cstate="print"/>
          <a:srcRect/>
          <a:stretch>
            <a:fillRect/>
          </a:stretch>
        </p:blipFill>
        <p:spPr bwMode="auto">
          <a:xfrm>
            <a:off x="541338" y="4005263"/>
            <a:ext cx="3238500" cy="2427287"/>
          </a:xfrm>
          <a:prstGeom prst="rect">
            <a:avLst/>
          </a:prstGeom>
          <a:noFill/>
        </p:spPr>
      </p:pic>
      <p:graphicFrame>
        <p:nvGraphicFramePr>
          <p:cNvPr id="527367" name="Object 7"/>
          <p:cNvGraphicFramePr>
            <a:graphicFrameLocks noGrp="1" noChangeAspect="1"/>
          </p:cNvGraphicFramePr>
          <p:nvPr>
            <p:ph sz="quarter" idx="4294967295"/>
          </p:nvPr>
        </p:nvGraphicFramePr>
        <p:xfrm>
          <a:off x="4068763" y="4609232"/>
          <a:ext cx="3584575" cy="1916112"/>
        </p:xfrm>
        <a:graphic>
          <a:graphicData uri="http://schemas.openxmlformats.org/presentationml/2006/ole">
            <mc:AlternateContent xmlns:mc="http://schemas.openxmlformats.org/markup-compatibility/2006">
              <mc:Choice xmlns:v="urn:schemas-microsoft-com:vml" Requires="v">
                <p:oleObj name="Drawing" r:id="rId4" imgW="3564000" imgH="2173320" progId="">
                  <p:embed/>
                </p:oleObj>
              </mc:Choice>
              <mc:Fallback>
                <p:oleObj name="Drawing" r:id="rId4" imgW="3564000" imgH="217332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763" y="4609232"/>
                        <a:ext cx="3584575"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7368" name="Line 8"/>
          <p:cNvSpPr>
            <a:spLocks noChangeShapeType="1"/>
          </p:cNvSpPr>
          <p:nvPr/>
        </p:nvSpPr>
        <p:spPr bwMode="auto">
          <a:xfrm>
            <a:off x="4068763" y="5426794"/>
            <a:ext cx="3384550" cy="0"/>
          </a:xfrm>
          <a:prstGeom prst="line">
            <a:avLst/>
          </a:prstGeom>
          <a:noFill/>
          <a:ln w="57150">
            <a:solidFill>
              <a:srgbClr val="FF0000"/>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pic>
        <p:nvPicPr>
          <p:cNvPr id="527371" name="Picture 11" descr="HI3G0011"/>
          <p:cNvPicPr>
            <a:picLocks noChangeAspect="1" noChangeArrowheads="1"/>
          </p:cNvPicPr>
          <p:nvPr/>
        </p:nvPicPr>
        <p:blipFill>
          <a:blip r:embed="rId6" cstate="print"/>
          <a:srcRect/>
          <a:stretch>
            <a:fillRect/>
          </a:stretch>
        </p:blipFill>
        <p:spPr bwMode="auto">
          <a:xfrm>
            <a:off x="6443663" y="260350"/>
            <a:ext cx="2430462" cy="3240088"/>
          </a:xfrm>
          <a:prstGeom prst="rect">
            <a:avLst/>
          </a:prstGeom>
          <a:noFill/>
        </p:spPr>
      </p:pic>
      <p:sp>
        <p:nvSpPr>
          <p:cNvPr id="527372" name="Text Box 12"/>
          <p:cNvSpPr txBox="1">
            <a:spLocks noChangeArrowheads="1"/>
          </p:cNvSpPr>
          <p:nvPr/>
        </p:nvSpPr>
        <p:spPr bwMode="auto">
          <a:xfrm>
            <a:off x="4106863" y="4609232"/>
            <a:ext cx="4812600" cy="369332"/>
          </a:xfrm>
          <a:prstGeom prst="rect">
            <a:avLst/>
          </a:prstGeom>
          <a:solidFill>
            <a:schemeClr val="bg1"/>
          </a:solidFill>
          <a:ln w="9525">
            <a:noFill/>
            <a:miter lim="800000"/>
            <a:headEnd/>
            <a:tailEnd/>
          </a:ln>
          <a:effectLst/>
        </p:spPr>
        <p:txBody>
          <a:bodyPr wrap="none">
            <a:spAutoFit/>
          </a:bodyPr>
          <a:lstStyle/>
          <a:p>
            <a:pPr fontAlgn="auto">
              <a:spcBef>
                <a:spcPts val="0"/>
              </a:spcBef>
              <a:spcAft>
                <a:spcPts val="0"/>
              </a:spcAft>
            </a:pPr>
            <a:r>
              <a:rPr lang="en-US" altLang="ja-JP" dirty="0" err="1">
                <a:solidFill>
                  <a:srgbClr val="000000"/>
                </a:solidFill>
                <a:latin typeface="Calibri"/>
                <a:ea typeface="ＭＳ Ｐゴシック"/>
              </a:rPr>
              <a:t>Medaka</a:t>
            </a:r>
            <a:r>
              <a:rPr lang="en-US" altLang="ja-JP" dirty="0">
                <a:solidFill>
                  <a:srgbClr val="000000"/>
                </a:solidFill>
                <a:latin typeface="Calibri"/>
                <a:ea typeface="ＭＳ Ｐゴシック"/>
              </a:rPr>
              <a:t> endure the coldness for most of the year</a:t>
            </a:r>
            <a:endParaRPr lang="ja-JP" altLang="en-US" dirty="0">
              <a:solidFill>
                <a:srgbClr val="000000"/>
              </a:solidFill>
              <a:latin typeface="Calibri"/>
              <a:ea typeface="ＭＳ Ｐゴシック"/>
            </a:endParaRPr>
          </a:p>
        </p:txBody>
      </p:sp>
      <p:grpSp>
        <p:nvGrpSpPr>
          <p:cNvPr id="3" name="グループ化 2"/>
          <p:cNvGrpSpPr/>
          <p:nvPr/>
        </p:nvGrpSpPr>
        <p:grpSpPr>
          <a:xfrm>
            <a:off x="4362448" y="245478"/>
            <a:ext cx="2009268" cy="1226046"/>
            <a:chOff x="4362448" y="245478"/>
            <a:chExt cx="2009268" cy="1226046"/>
          </a:xfrm>
        </p:grpSpPr>
        <p:sp>
          <p:nvSpPr>
            <p:cNvPr id="15" name="Text Box 13"/>
            <p:cNvSpPr txBox="1">
              <a:spLocks noChangeArrowheads="1"/>
            </p:cNvSpPr>
            <p:nvPr/>
          </p:nvSpPr>
          <p:spPr bwMode="auto">
            <a:xfrm>
              <a:off x="4362448" y="245478"/>
              <a:ext cx="2009268" cy="830997"/>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ja-JP" sz="2400" dirty="0">
                  <a:solidFill>
                    <a:srgbClr val="FF0000"/>
                  </a:solidFill>
                  <a:latin typeface="Times New Roman" panose="02020603050405020304" pitchFamily="18" charset="0"/>
                  <a:ea typeface="ＭＳ Ｐゴシック"/>
                  <a:cs typeface="Times New Roman" panose="02020603050405020304" pitchFamily="18" charset="0"/>
                </a:rPr>
                <a:t>26</a:t>
              </a:r>
              <a:r>
                <a:rPr lang="en-US" altLang="ja-JP" sz="2400" baseline="30000" dirty="0">
                  <a:solidFill>
                    <a:srgbClr val="FF0000"/>
                  </a:solidFill>
                  <a:latin typeface="Times New Roman" panose="02020603050405020304" pitchFamily="18" charset="0"/>
                  <a:ea typeface="ＭＳ Ｐゴシック"/>
                  <a:cs typeface="Times New Roman" panose="02020603050405020304" pitchFamily="18" charset="0"/>
                </a:rPr>
                <a:t>o</a:t>
              </a:r>
              <a:r>
                <a:rPr lang="en-US" altLang="ja-JP" sz="2400" dirty="0">
                  <a:solidFill>
                    <a:srgbClr val="FF0000"/>
                  </a:solidFill>
                  <a:latin typeface="Times New Roman" panose="02020603050405020304" pitchFamily="18" charset="0"/>
                  <a:ea typeface="ＭＳ Ｐゴシック"/>
                  <a:cs typeface="Times New Roman" panose="02020603050405020304" pitchFamily="18" charset="0"/>
                </a:rPr>
                <a:t>C </a:t>
              </a:r>
            </a:p>
            <a:p>
              <a:pPr fontAlgn="auto">
                <a:spcBef>
                  <a:spcPts val="0"/>
                </a:spcBef>
                <a:spcAft>
                  <a:spcPts val="0"/>
                </a:spcAft>
              </a:pPr>
              <a:r>
                <a:rPr lang="en-US" altLang="ja-JP" sz="2400" dirty="0">
                  <a:solidFill>
                    <a:srgbClr val="FF0000"/>
                  </a:solidFill>
                  <a:latin typeface="Times New Roman" panose="02020603050405020304" pitchFamily="18" charset="0"/>
                  <a:ea typeface="ＭＳ Ｐゴシック"/>
                  <a:cs typeface="Times New Roman" panose="02020603050405020304" pitchFamily="18" charset="0"/>
                </a:rPr>
                <a:t>Tropical world</a:t>
              </a:r>
              <a:endParaRPr lang="ja-JP" altLang="en-US" sz="2400" dirty="0">
                <a:solidFill>
                  <a:srgbClr val="FF0000"/>
                </a:solidFill>
                <a:latin typeface="Times New Roman" panose="02020603050405020304" pitchFamily="18" charset="0"/>
                <a:ea typeface="ＭＳ Ｐゴシック"/>
                <a:cs typeface="Times New Roman" panose="02020603050405020304" pitchFamily="18" charset="0"/>
              </a:endParaRPr>
            </a:p>
          </p:txBody>
        </p:sp>
        <p:sp>
          <p:nvSpPr>
            <p:cNvPr id="18" name="Text Box 9"/>
            <p:cNvSpPr txBox="1">
              <a:spLocks noChangeArrowheads="1"/>
            </p:cNvSpPr>
            <p:nvPr/>
          </p:nvSpPr>
          <p:spPr bwMode="auto">
            <a:xfrm>
              <a:off x="4440192" y="1102192"/>
              <a:ext cx="1544012" cy="369332"/>
            </a:xfrm>
            <a:prstGeom prst="rect">
              <a:avLst/>
            </a:prstGeom>
            <a:noFill/>
            <a:ln w="9525">
              <a:noFill/>
              <a:miter lim="800000"/>
              <a:headEnd/>
              <a:tailEnd/>
            </a:ln>
            <a:effectLst/>
          </p:spPr>
          <p:txBody>
            <a:bodyPr wrap="none">
              <a:spAutoFit/>
            </a:bodyPr>
            <a:lstStyle/>
            <a:p>
              <a:r>
                <a:rPr lang="en-US" altLang="ja-JP" dirty="0">
                  <a:solidFill>
                    <a:srgbClr val="000000"/>
                  </a:solidFill>
                </a:rPr>
                <a:t>Indoor facility</a:t>
              </a:r>
              <a:endParaRPr lang="ja-JP" altLang="en-US" dirty="0">
                <a:solidFill>
                  <a:srgbClr val="000000"/>
                </a:solidFill>
              </a:endParaRPr>
            </a:p>
          </p:txBody>
        </p:sp>
      </p:grpSp>
      <p:grpSp>
        <p:nvGrpSpPr>
          <p:cNvPr id="2" name="グループ化 1"/>
          <p:cNvGrpSpPr/>
          <p:nvPr/>
        </p:nvGrpSpPr>
        <p:grpSpPr>
          <a:xfrm>
            <a:off x="373513" y="457417"/>
            <a:ext cx="2886752" cy="820635"/>
            <a:chOff x="373513" y="457417"/>
            <a:chExt cx="2886752" cy="820635"/>
          </a:xfrm>
        </p:grpSpPr>
        <p:sp>
          <p:nvSpPr>
            <p:cNvPr id="16" name="Text Box 14"/>
            <p:cNvSpPr txBox="1">
              <a:spLocks noChangeArrowheads="1"/>
            </p:cNvSpPr>
            <p:nvPr/>
          </p:nvSpPr>
          <p:spPr bwMode="auto">
            <a:xfrm>
              <a:off x="373513" y="457417"/>
              <a:ext cx="2886752"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ja-JP" sz="2400" dirty="0">
                  <a:solidFill>
                    <a:srgbClr val="FF0000"/>
                  </a:solidFill>
                  <a:latin typeface="Times New Roman" panose="02020603050405020304" pitchFamily="18" charset="0"/>
                  <a:ea typeface="ＭＳ Ｐゴシック"/>
                  <a:cs typeface="Times New Roman" panose="02020603050405020304" pitchFamily="18" charset="0"/>
                </a:rPr>
                <a:t>World of four seasons</a:t>
              </a:r>
              <a:endParaRPr lang="ja-JP" altLang="en-US" sz="2400" dirty="0">
                <a:solidFill>
                  <a:srgbClr val="FF0000"/>
                </a:solidFill>
                <a:latin typeface="Times New Roman" panose="02020603050405020304" pitchFamily="18" charset="0"/>
                <a:ea typeface="ＭＳ Ｐゴシック"/>
                <a:cs typeface="Times New Roman" panose="02020603050405020304" pitchFamily="18" charset="0"/>
              </a:endParaRPr>
            </a:p>
          </p:txBody>
        </p:sp>
        <p:sp>
          <p:nvSpPr>
            <p:cNvPr id="19" name="Text Box 5"/>
            <p:cNvSpPr txBox="1">
              <a:spLocks noChangeArrowheads="1"/>
            </p:cNvSpPr>
            <p:nvPr/>
          </p:nvSpPr>
          <p:spPr bwMode="auto">
            <a:xfrm>
              <a:off x="434533" y="908720"/>
              <a:ext cx="1723549" cy="369332"/>
            </a:xfrm>
            <a:prstGeom prst="rect">
              <a:avLst/>
            </a:prstGeom>
            <a:noFill/>
            <a:ln w="9525">
              <a:noFill/>
              <a:miter lim="800000"/>
              <a:headEnd/>
              <a:tailEnd/>
            </a:ln>
            <a:effectLst/>
          </p:spPr>
          <p:txBody>
            <a:bodyPr wrap="none">
              <a:spAutoFit/>
            </a:bodyPr>
            <a:lstStyle/>
            <a:p>
              <a:r>
                <a:rPr lang="en-US" altLang="ja-JP" dirty="0">
                  <a:solidFill>
                    <a:srgbClr val="000000"/>
                  </a:solidFill>
                </a:rPr>
                <a:t>Outdoor facility</a:t>
              </a:r>
              <a:endParaRPr lang="ja-JP" altLang="en-US" dirty="0">
                <a:solidFill>
                  <a:srgbClr val="000000"/>
                </a:solidFill>
              </a:endParaRPr>
            </a:p>
          </p:txBody>
        </p:sp>
      </p:grpSp>
      <p:sp>
        <p:nvSpPr>
          <p:cNvPr id="14" name="テキスト ボックス 13"/>
          <p:cNvSpPr txBox="1"/>
          <p:nvPr/>
        </p:nvSpPr>
        <p:spPr>
          <a:xfrm>
            <a:off x="1859161" y="1919754"/>
            <a:ext cx="6505179" cy="46166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Molecular mechanisms of environment</a:t>
            </a:r>
            <a:r>
              <a:rPr kumimoji="1" lang="en-US" altLang="ja-JP" sz="2400" b="0" i="0" u="none" strike="noStrike" kern="1200" cap="none" spc="0" normalizeH="0" noProof="0" dirty="0">
                <a:ln>
                  <a:noFill/>
                </a:ln>
                <a:solidFill>
                  <a:prstClr val="black"/>
                </a:solidFill>
                <a:effectLst/>
                <a:uLnTx/>
                <a:uFillTx/>
                <a:latin typeface="Calibri"/>
                <a:ea typeface="ＭＳ Ｐゴシック"/>
                <a:cs typeface="+mn-cs"/>
              </a:rPr>
              <a:t> adaptation</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7" name="テキスト ボックス 16"/>
          <p:cNvSpPr txBox="1"/>
          <p:nvPr/>
        </p:nvSpPr>
        <p:spPr>
          <a:xfrm>
            <a:off x="1859161" y="2529693"/>
            <a:ext cx="5919826" cy="46166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Molecular mechanisms of radiation responses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0" name="テキスト ボックス 19"/>
          <p:cNvSpPr txBox="1"/>
          <p:nvPr/>
        </p:nvSpPr>
        <p:spPr>
          <a:xfrm>
            <a:off x="1859161" y="3139632"/>
            <a:ext cx="2114681" cy="46166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Study</a:t>
            </a:r>
            <a:r>
              <a:rPr kumimoji="1" lang="en-US" altLang="ja-JP" sz="2400" b="0" i="0" u="none" strike="noStrike" kern="1200" cap="none" spc="0" normalizeH="0" noProof="0" dirty="0">
                <a:ln>
                  <a:noFill/>
                </a:ln>
                <a:solidFill>
                  <a:prstClr val="black"/>
                </a:solidFill>
                <a:effectLst/>
                <a:uLnTx/>
                <a:uFillTx/>
                <a:latin typeface="Calibri"/>
                <a:ea typeface="ＭＳ Ｐゴシック"/>
                <a:cs typeface="+mn-cs"/>
              </a:rPr>
              <a:t> of Health</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1" name="テキスト ボックス 20"/>
          <p:cNvSpPr txBox="1"/>
          <p:nvPr/>
        </p:nvSpPr>
        <p:spPr>
          <a:xfrm>
            <a:off x="1859161" y="3749571"/>
            <a:ext cx="1789914" cy="46166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What is life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7367"/>
                                        </p:tgtEl>
                                        <p:attrNameLst>
                                          <p:attrName>style.visibility</p:attrName>
                                        </p:attrNameLst>
                                      </p:cBhvr>
                                      <p:to>
                                        <p:strVal val="visible"/>
                                      </p:to>
                                    </p:set>
                                    <p:animEffect transition="in" filter="dissolve">
                                      <p:cBhvr>
                                        <p:cTn id="7" dur="500"/>
                                        <p:tgtEl>
                                          <p:spTgt spid="5273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7368"/>
                                        </p:tgtEl>
                                        <p:attrNameLst>
                                          <p:attrName>style.visibility</p:attrName>
                                        </p:attrNameLst>
                                      </p:cBhvr>
                                      <p:to>
                                        <p:strVal val="visible"/>
                                      </p:to>
                                    </p:set>
                                    <p:animEffect transition="in" filter="wipe(left)">
                                      <p:cBhvr>
                                        <p:cTn id="12" dur="500"/>
                                        <p:tgtEl>
                                          <p:spTgt spid="5273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27372"/>
                                        </p:tgtEl>
                                        <p:attrNameLst>
                                          <p:attrName>style.visibility</p:attrName>
                                        </p:attrNameLst>
                                      </p:cBhvr>
                                      <p:to>
                                        <p:strVal val="visible"/>
                                      </p:to>
                                    </p:set>
                                    <p:animEffect transition="in" filter="wipe(up)">
                                      <p:cBhvr>
                                        <p:cTn id="17" dur="500"/>
                                        <p:tgtEl>
                                          <p:spTgt spid="5273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8" grpId="0" animBg="1"/>
      <p:bldP spid="527372" grpId="0" animBg="1"/>
      <p:bldP spid="14"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ayousei3"/>
          <p:cNvPicPr>
            <a:picLocks noChangeAspect="1" noChangeArrowheads="1"/>
          </p:cNvPicPr>
          <p:nvPr/>
        </p:nvPicPr>
        <p:blipFill>
          <a:blip r:embed="rId2" cstate="print"/>
          <a:srcRect/>
          <a:stretch>
            <a:fillRect/>
          </a:stretch>
        </p:blipFill>
        <p:spPr bwMode="auto">
          <a:xfrm>
            <a:off x="1334219" y="733772"/>
            <a:ext cx="3978275" cy="5143500"/>
          </a:xfrm>
          <a:prstGeom prst="rect">
            <a:avLst/>
          </a:prstGeom>
          <a:noFill/>
        </p:spPr>
      </p:pic>
      <p:pic>
        <p:nvPicPr>
          <p:cNvPr id="10307" name="Picture 67" descr="Tayousei12"/>
          <p:cNvPicPr>
            <a:picLocks noChangeAspect="1" noChangeArrowheads="1"/>
          </p:cNvPicPr>
          <p:nvPr/>
        </p:nvPicPr>
        <p:blipFill>
          <a:blip r:embed="rId3" cstate="print"/>
          <a:srcRect/>
          <a:stretch>
            <a:fillRect/>
          </a:stretch>
        </p:blipFill>
        <p:spPr bwMode="auto">
          <a:xfrm>
            <a:off x="5509344" y="2029172"/>
            <a:ext cx="2159000" cy="2776537"/>
          </a:xfrm>
          <a:prstGeom prst="rect">
            <a:avLst/>
          </a:prstGeom>
          <a:noFill/>
        </p:spPr>
      </p:pic>
      <p:sp>
        <p:nvSpPr>
          <p:cNvPr id="10308" name="Rectangle 68"/>
          <p:cNvSpPr>
            <a:spLocks noChangeArrowheads="1"/>
          </p:cNvSpPr>
          <p:nvPr/>
        </p:nvSpPr>
        <p:spPr bwMode="auto">
          <a:xfrm>
            <a:off x="6806157" y="2829284"/>
            <a:ext cx="431974" cy="1800845"/>
          </a:xfrm>
          <a:prstGeom prst="rect">
            <a:avLst/>
          </a:prstGeom>
          <a:noFill/>
          <a:ln w="9525">
            <a:solidFill>
              <a:srgbClr val="FF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339" name="Rectangle 51"/>
          <p:cNvSpPr>
            <a:spLocks noChangeArrowheads="1"/>
          </p:cNvSpPr>
          <p:nvPr/>
        </p:nvSpPr>
        <p:spPr bwMode="auto">
          <a:xfrm>
            <a:off x="6852369" y="2073676"/>
            <a:ext cx="215900" cy="739056"/>
          </a:xfrm>
          <a:prstGeom prst="rect">
            <a:avLst/>
          </a:prstGeom>
          <a:noFill/>
          <a:ln w="9525">
            <a:solidFill>
              <a:srgbClr val="3333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350" name="テキスト ボックス 349"/>
          <p:cNvSpPr txBox="1"/>
          <p:nvPr/>
        </p:nvSpPr>
        <p:spPr>
          <a:xfrm>
            <a:off x="4575518" y="2059896"/>
            <a:ext cx="224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Calibri"/>
                <a:ea typeface="ＭＳ Ｐゴシック"/>
                <a:cs typeface="+mn-cs"/>
              </a:rPr>
              <a:t>Northern</a:t>
            </a:r>
            <a:r>
              <a:rPr kumimoji="1" lang="en-US" altLang="ja-JP" sz="1800" b="0" i="0" u="none" strike="noStrike" kern="1200" cap="none" spc="0" normalizeH="0" noProof="0" dirty="0">
                <a:ln>
                  <a:noFill/>
                </a:ln>
                <a:solidFill>
                  <a:srgbClr val="3333FF"/>
                </a:solidFill>
                <a:effectLst/>
                <a:uLnTx/>
                <a:uFillTx/>
                <a:latin typeface="Calibri"/>
                <a:ea typeface="ＭＳ Ｐゴシック"/>
                <a:cs typeface="+mn-cs"/>
              </a:rPr>
              <a:t> Japan group</a:t>
            </a:r>
            <a:endParaRPr kumimoji="1" lang="ja-JP" altLang="en-US" sz="1800" b="0" i="0"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351" name="テキスト ボックス 350"/>
          <p:cNvSpPr txBox="1"/>
          <p:nvPr/>
        </p:nvSpPr>
        <p:spPr>
          <a:xfrm>
            <a:off x="4462117" y="3326770"/>
            <a:ext cx="2245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Southern Japan group</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14" name="テキスト ボックス 13"/>
          <p:cNvSpPr txBox="1"/>
          <p:nvPr/>
        </p:nvSpPr>
        <p:spPr>
          <a:xfrm>
            <a:off x="5077965" y="5342259"/>
            <a:ext cx="2163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a:ln>
                  <a:noFill/>
                </a:ln>
                <a:solidFill>
                  <a:sysClr val="windowText" lastClr="000000"/>
                </a:solidFill>
                <a:effectLst/>
                <a:uLnTx/>
                <a:uFillTx/>
                <a:latin typeface="Calibri"/>
                <a:ea typeface="ＭＳ Ｐゴシック"/>
                <a:cs typeface="+mn-cs"/>
              </a:rPr>
              <a:t>Takehana</a:t>
            </a:r>
            <a:r>
              <a:rPr kumimoji="0" lang="en-US" altLang="ja-JP" sz="1800" b="0" i="0" u="none" strike="noStrike" kern="0" cap="none" spc="0" normalizeH="0" baseline="0" noProof="0" dirty="0">
                <a:ln>
                  <a:noFill/>
                </a:ln>
                <a:solidFill>
                  <a:sysClr val="windowText" lastClr="000000"/>
                </a:solidFill>
                <a:effectLst/>
                <a:uLnTx/>
                <a:uFillTx/>
                <a:latin typeface="Calibri"/>
                <a:ea typeface="ＭＳ Ｐゴシック"/>
                <a:cs typeface="+mn-cs"/>
              </a:rPr>
              <a:t> et al., 2003</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15" name="テキスト ボックス 14"/>
          <p:cNvSpPr txBox="1"/>
          <p:nvPr/>
        </p:nvSpPr>
        <p:spPr>
          <a:xfrm>
            <a:off x="4860032" y="2420888"/>
            <a:ext cx="1597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3333FF"/>
                </a:solidFill>
                <a:effectLst/>
                <a:uLnTx/>
                <a:uFillTx/>
                <a:latin typeface="Calibri"/>
                <a:ea typeface="ＭＳ Ｐゴシック"/>
                <a:cs typeface="+mn-cs"/>
              </a:rPr>
              <a:t>sakaizumii</a:t>
            </a: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a:t>
            </a:r>
            <a:endParaRPr kumimoji="1" lang="ja-JP" altLang="en-US" sz="1800" b="0" i="1"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16" name="テキスト ボックス 15"/>
          <p:cNvSpPr txBox="1"/>
          <p:nvPr/>
        </p:nvSpPr>
        <p:spPr>
          <a:xfrm>
            <a:off x="5004048" y="3645024"/>
            <a:ext cx="1062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FF0000"/>
                </a:solidFill>
                <a:effectLst/>
                <a:uLnTx/>
                <a:uFillTx/>
                <a:latin typeface="Calibri"/>
                <a:ea typeface="ＭＳ Ｐゴシック"/>
                <a:cs typeface="+mn-cs"/>
              </a:rPr>
              <a:t>latipes</a:t>
            </a:r>
            <a:endParaRPr kumimoji="1" lang="ja-JP" altLang="en-US" sz="1800" b="0" i="1"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11" name="Text Box 7"/>
          <p:cNvSpPr txBox="1">
            <a:spLocks noChangeArrowheads="1"/>
          </p:cNvSpPr>
          <p:nvPr/>
        </p:nvSpPr>
        <p:spPr bwMode="auto">
          <a:xfrm>
            <a:off x="1546750" y="248585"/>
            <a:ext cx="6203942"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Phylogenic tree of Japanese medaka </a:t>
            </a:r>
            <a:endParaRPr kumimoji="1" lang="ja-JP" altLang="en-US"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 name="正方形/長方形 12"/>
          <p:cNvSpPr/>
          <p:nvPr/>
        </p:nvSpPr>
        <p:spPr>
          <a:xfrm>
            <a:off x="-324544" y="1412776"/>
            <a:ext cx="3779912"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Text Box 9"/>
          <p:cNvSpPr txBox="1">
            <a:spLocks noChangeArrowheads="1"/>
          </p:cNvSpPr>
          <p:nvPr/>
        </p:nvSpPr>
        <p:spPr bwMode="auto">
          <a:xfrm>
            <a:off x="118457" y="998120"/>
            <a:ext cx="3754729" cy="2062103"/>
          </a:xfrm>
          <a:prstGeom prst="rect">
            <a:avLst/>
          </a:prstGeom>
          <a:solidFill>
            <a:schemeClr val="bg1"/>
          </a:solidFill>
          <a:ln w="9525">
            <a:noFill/>
            <a:miter lim="800000"/>
            <a:headEnd/>
            <a:tailEnd/>
          </a:ln>
          <a:effectLst/>
        </p:spPr>
        <p:txBody>
          <a:bodyPr wrap="square">
            <a:spAutoFit/>
          </a:bodyPr>
          <a:lstStyle/>
          <a:p>
            <a:pPr lvl="0"/>
            <a:r>
              <a:rPr lang="en-US" altLang="ja-JP" sz="1600" dirty="0">
                <a:solidFill>
                  <a:srgbClr val="000000"/>
                </a:solidFill>
                <a:latin typeface="Arial" pitchFamily="34" charset="0"/>
                <a:ea typeface="ＭＳ Ｐゴシック" pitchFamily="50" charset="-128"/>
              </a:rPr>
              <a:t>Japanese medaka is composed of three groups: the Northern Japan group, which inhabits the Sea of Japan side of eastern Japan; the Southern Japan group, which inhabits the Pacific coast of Honshu, Shikoku and Kyushu; and the C group, which inhabits only the Kanto region.</a:t>
            </a:r>
            <a:endParaRPr kumimoji="1" lang="ja-JP" altLang="en-US"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3704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ayousei3"/>
          <p:cNvPicPr>
            <a:picLocks noChangeAspect="1" noChangeArrowheads="1"/>
          </p:cNvPicPr>
          <p:nvPr/>
        </p:nvPicPr>
        <p:blipFill>
          <a:blip r:embed="rId2" cstate="print"/>
          <a:srcRect/>
          <a:stretch>
            <a:fillRect/>
          </a:stretch>
        </p:blipFill>
        <p:spPr bwMode="auto">
          <a:xfrm>
            <a:off x="1334219" y="733772"/>
            <a:ext cx="3978275" cy="5143500"/>
          </a:xfrm>
          <a:prstGeom prst="rect">
            <a:avLst/>
          </a:prstGeom>
          <a:noFill/>
        </p:spPr>
      </p:pic>
      <p:sp>
        <p:nvSpPr>
          <p:cNvPr id="10246" name="Oval 6"/>
          <p:cNvSpPr>
            <a:spLocks noChangeArrowheads="1"/>
          </p:cNvSpPr>
          <p:nvPr/>
        </p:nvSpPr>
        <p:spPr bwMode="auto">
          <a:xfrm>
            <a:off x="1889844" y="16815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7" name="Oval 7"/>
          <p:cNvSpPr>
            <a:spLocks noChangeArrowheads="1"/>
          </p:cNvSpPr>
          <p:nvPr/>
        </p:nvSpPr>
        <p:spPr bwMode="auto">
          <a:xfrm>
            <a:off x="4156794" y="20831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8" name="Oval 8"/>
          <p:cNvSpPr>
            <a:spLocks noChangeArrowheads="1"/>
          </p:cNvSpPr>
          <p:nvPr/>
        </p:nvSpPr>
        <p:spPr bwMode="auto">
          <a:xfrm>
            <a:off x="4337769" y="27895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9" name="Oval 9"/>
          <p:cNvSpPr>
            <a:spLocks noChangeArrowheads="1"/>
          </p:cNvSpPr>
          <p:nvPr/>
        </p:nvSpPr>
        <p:spPr bwMode="auto">
          <a:xfrm>
            <a:off x="4382219" y="30372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0" name="Oval 10"/>
          <p:cNvSpPr>
            <a:spLocks noChangeArrowheads="1"/>
          </p:cNvSpPr>
          <p:nvPr/>
        </p:nvSpPr>
        <p:spPr bwMode="auto">
          <a:xfrm>
            <a:off x="4380631" y="29007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1" name="Oval 11"/>
          <p:cNvSpPr>
            <a:spLocks noChangeArrowheads="1"/>
          </p:cNvSpPr>
          <p:nvPr/>
        </p:nvSpPr>
        <p:spPr bwMode="auto">
          <a:xfrm>
            <a:off x="4285381" y="30054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2" name="Oval 12"/>
          <p:cNvSpPr>
            <a:spLocks noChangeArrowheads="1"/>
          </p:cNvSpPr>
          <p:nvPr/>
        </p:nvSpPr>
        <p:spPr bwMode="auto">
          <a:xfrm>
            <a:off x="4282206" y="29070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3" name="Oval 13"/>
          <p:cNvSpPr>
            <a:spLocks noChangeArrowheads="1"/>
          </p:cNvSpPr>
          <p:nvPr/>
        </p:nvSpPr>
        <p:spPr bwMode="auto">
          <a:xfrm>
            <a:off x="4232994" y="31086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4" name="Oval 14"/>
          <p:cNvSpPr>
            <a:spLocks noChangeArrowheads="1"/>
          </p:cNvSpPr>
          <p:nvPr/>
        </p:nvSpPr>
        <p:spPr bwMode="auto">
          <a:xfrm>
            <a:off x="4269506" y="32340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5" name="Oval 15"/>
          <p:cNvSpPr>
            <a:spLocks noChangeArrowheads="1"/>
          </p:cNvSpPr>
          <p:nvPr/>
        </p:nvSpPr>
        <p:spPr bwMode="auto">
          <a:xfrm>
            <a:off x="4320306" y="34372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6" name="Oval 16"/>
          <p:cNvSpPr>
            <a:spLocks noChangeArrowheads="1"/>
          </p:cNvSpPr>
          <p:nvPr/>
        </p:nvSpPr>
        <p:spPr bwMode="auto">
          <a:xfrm>
            <a:off x="4161556" y="36230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7" name="Oval 17"/>
          <p:cNvSpPr>
            <a:spLocks noChangeArrowheads="1"/>
          </p:cNvSpPr>
          <p:nvPr/>
        </p:nvSpPr>
        <p:spPr bwMode="auto">
          <a:xfrm>
            <a:off x="4063131" y="34690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8" name="Oval 18"/>
          <p:cNvSpPr>
            <a:spLocks noChangeArrowheads="1"/>
          </p:cNvSpPr>
          <p:nvPr/>
        </p:nvSpPr>
        <p:spPr bwMode="auto">
          <a:xfrm>
            <a:off x="4142506" y="35404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9" name="Oval 19"/>
          <p:cNvSpPr>
            <a:spLocks noChangeArrowheads="1"/>
          </p:cNvSpPr>
          <p:nvPr/>
        </p:nvSpPr>
        <p:spPr bwMode="auto">
          <a:xfrm>
            <a:off x="4212356" y="36531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0" name="Oval 20"/>
          <p:cNvSpPr>
            <a:spLocks noChangeArrowheads="1"/>
          </p:cNvSpPr>
          <p:nvPr/>
        </p:nvSpPr>
        <p:spPr bwMode="auto">
          <a:xfrm>
            <a:off x="4191719" y="35753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1" name="Oval 21"/>
          <p:cNvSpPr>
            <a:spLocks noChangeArrowheads="1"/>
          </p:cNvSpPr>
          <p:nvPr/>
        </p:nvSpPr>
        <p:spPr bwMode="auto">
          <a:xfrm>
            <a:off x="4069481" y="36325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2" name="Oval 22"/>
          <p:cNvSpPr>
            <a:spLocks noChangeArrowheads="1"/>
          </p:cNvSpPr>
          <p:nvPr/>
        </p:nvSpPr>
        <p:spPr bwMode="auto">
          <a:xfrm>
            <a:off x="4085356" y="36071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3" name="Oval 23"/>
          <p:cNvSpPr>
            <a:spLocks noChangeArrowheads="1"/>
          </p:cNvSpPr>
          <p:nvPr/>
        </p:nvSpPr>
        <p:spPr bwMode="auto">
          <a:xfrm>
            <a:off x="4075831" y="35261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4" name="Oval 24"/>
          <p:cNvSpPr>
            <a:spLocks noChangeArrowheads="1"/>
          </p:cNvSpPr>
          <p:nvPr/>
        </p:nvSpPr>
        <p:spPr bwMode="auto">
          <a:xfrm>
            <a:off x="3998044" y="35420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5" name="Oval 25"/>
          <p:cNvSpPr>
            <a:spLocks noChangeArrowheads="1"/>
          </p:cNvSpPr>
          <p:nvPr/>
        </p:nvSpPr>
        <p:spPr bwMode="auto">
          <a:xfrm>
            <a:off x="4263156" y="37516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6" name="Oval 26"/>
          <p:cNvSpPr>
            <a:spLocks noChangeArrowheads="1"/>
          </p:cNvSpPr>
          <p:nvPr/>
        </p:nvSpPr>
        <p:spPr bwMode="auto">
          <a:xfrm>
            <a:off x="4118694" y="37119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7" name="Oval 27"/>
          <p:cNvSpPr>
            <a:spLocks noChangeArrowheads="1"/>
          </p:cNvSpPr>
          <p:nvPr/>
        </p:nvSpPr>
        <p:spPr bwMode="auto">
          <a:xfrm>
            <a:off x="4056781" y="37579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8" name="Oval 28"/>
          <p:cNvSpPr>
            <a:spLocks noChangeArrowheads="1"/>
          </p:cNvSpPr>
          <p:nvPr/>
        </p:nvSpPr>
        <p:spPr bwMode="auto">
          <a:xfrm>
            <a:off x="4075831" y="37801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9" name="Oval 29"/>
          <p:cNvSpPr>
            <a:spLocks noChangeArrowheads="1"/>
          </p:cNvSpPr>
          <p:nvPr/>
        </p:nvSpPr>
        <p:spPr bwMode="auto">
          <a:xfrm>
            <a:off x="4204419" y="37770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0" name="Oval 30"/>
          <p:cNvSpPr>
            <a:spLocks noChangeArrowheads="1"/>
          </p:cNvSpPr>
          <p:nvPr/>
        </p:nvSpPr>
        <p:spPr bwMode="auto">
          <a:xfrm>
            <a:off x="4158381" y="37897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1" name="Oval 31"/>
          <p:cNvSpPr>
            <a:spLocks noChangeArrowheads="1"/>
          </p:cNvSpPr>
          <p:nvPr/>
        </p:nvSpPr>
        <p:spPr bwMode="auto">
          <a:xfrm>
            <a:off x="4115519" y="38627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2" name="Oval 32"/>
          <p:cNvSpPr>
            <a:spLocks noChangeArrowheads="1"/>
          </p:cNvSpPr>
          <p:nvPr/>
        </p:nvSpPr>
        <p:spPr bwMode="auto">
          <a:xfrm>
            <a:off x="4240931" y="38627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3" name="Oval 33"/>
          <p:cNvSpPr>
            <a:spLocks noChangeArrowheads="1"/>
          </p:cNvSpPr>
          <p:nvPr/>
        </p:nvSpPr>
        <p:spPr bwMode="auto">
          <a:xfrm>
            <a:off x="4163144" y="38293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4" name="Oval 34"/>
          <p:cNvSpPr>
            <a:spLocks noChangeArrowheads="1"/>
          </p:cNvSpPr>
          <p:nvPr/>
        </p:nvSpPr>
        <p:spPr bwMode="auto">
          <a:xfrm>
            <a:off x="4164731" y="38944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5" name="Oval 35"/>
          <p:cNvSpPr>
            <a:spLocks noChangeArrowheads="1"/>
          </p:cNvSpPr>
          <p:nvPr/>
        </p:nvSpPr>
        <p:spPr bwMode="auto">
          <a:xfrm>
            <a:off x="4107581" y="39214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6" name="Oval 36"/>
          <p:cNvSpPr>
            <a:spLocks noChangeArrowheads="1"/>
          </p:cNvSpPr>
          <p:nvPr/>
        </p:nvSpPr>
        <p:spPr bwMode="auto">
          <a:xfrm>
            <a:off x="4142506" y="39897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7" name="Oval 37"/>
          <p:cNvSpPr>
            <a:spLocks noChangeArrowheads="1"/>
          </p:cNvSpPr>
          <p:nvPr/>
        </p:nvSpPr>
        <p:spPr bwMode="auto">
          <a:xfrm>
            <a:off x="4167906" y="39643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8" name="Oval 38"/>
          <p:cNvSpPr>
            <a:spLocks noChangeArrowheads="1"/>
          </p:cNvSpPr>
          <p:nvPr/>
        </p:nvSpPr>
        <p:spPr bwMode="auto">
          <a:xfrm>
            <a:off x="4069481" y="39738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9" name="Oval 39"/>
          <p:cNvSpPr>
            <a:spLocks noChangeArrowheads="1"/>
          </p:cNvSpPr>
          <p:nvPr/>
        </p:nvSpPr>
        <p:spPr bwMode="auto">
          <a:xfrm>
            <a:off x="3947244" y="38690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0" name="Oval 40"/>
          <p:cNvSpPr>
            <a:spLocks noChangeArrowheads="1"/>
          </p:cNvSpPr>
          <p:nvPr/>
        </p:nvSpPr>
        <p:spPr bwMode="auto">
          <a:xfrm>
            <a:off x="4028206" y="38786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1" name="Oval 41"/>
          <p:cNvSpPr>
            <a:spLocks noChangeArrowheads="1"/>
          </p:cNvSpPr>
          <p:nvPr/>
        </p:nvSpPr>
        <p:spPr bwMode="auto">
          <a:xfrm>
            <a:off x="4001219" y="39040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2" name="Oval 42"/>
          <p:cNvSpPr>
            <a:spLocks noChangeArrowheads="1"/>
          </p:cNvSpPr>
          <p:nvPr/>
        </p:nvSpPr>
        <p:spPr bwMode="auto">
          <a:xfrm>
            <a:off x="3991694" y="39897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3" name="Oval 43"/>
          <p:cNvSpPr>
            <a:spLocks noChangeArrowheads="1"/>
          </p:cNvSpPr>
          <p:nvPr/>
        </p:nvSpPr>
        <p:spPr bwMode="auto">
          <a:xfrm>
            <a:off x="3901206" y="39770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4" name="Oval 44"/>
          <p:cNvSpPr>
            <a:spLocks noChangeArrowheads="1"/>
          </p:cNvSpPr>
          <p:nvPr/>
        </p:nvSpPr>
        <p:spPr bwMode="auto">
          <a:xfrm>
            <a:off x="3980581" y="38293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5" name="Oval 45"/>
          <p:cNvSpPr>
            <a:spLocks noChangeArrowheads="1"/>
          </p:cNvSpPr>
          <p:nvPr/>
        </p:nvSpPr>
        <p:spPr bwMode="auto">
          <a:xfrm>
            <a:off x="3980581" y="37770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6" name="Oval 46"/>
          <p:cNvSpPr>
            <a:spLocks noChangeArrowheads="1"/>
          </p:cNvSpPr>
          <p:nvPr/>
        </p:nvSpPr>
        <p:spPr bwMode="auto">
          <a:xfrm>
            <a:off x="3885331" y="37436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7" name="Oval 47"/>
          <p:cNvSpPr>
            <a:spLocks noChangeArrowheads="1"/>
          </p:cNvSpPr>
          <p:nvPr/>
        </p:nvSpPr>
        <p:spPr bwMode="auto">
          <a:xfrm>
            <a:off x="3798019" y="39484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8" name="Oval 48"/>
          <p:cNvSpPr>
            <a:spLocks noChangeArrowheads="1"/>
          </p:cNvSpPr>
          <p:nvPr/>
        </p:nvSpPr>
        <p:spPr bwMode="auto">
          <a:xfrm>
            <a:off x="3709119" y="39357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9" name="Oval 49"/>
          <p:cNvSpPr>
            <a:spLocks noChangeArrowheads="1"/>
          </p:cNvSpPr>
          <p:nvPr/>
        </p:nvSpPr>
        <p:spPr bwMode="auto">
          <a:xfrm>
            <a:off x="3669431" y="38436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0" name="Oval 50"/>
          <p:cNvSpPr>
            <a:spLocks noChangeArrowheads="1"/>
          </p:cNvSpPr>
          <p:nvPr/>
        </p:nvSpPr>
        <p:spPr bwMode="auto">
          <a:xfrm>
            <a:off x="3734519" y="38976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1" name="Oval 51"/>
          <p:cNvSpPr>
            <a:spLocks noChangeArrowheads="1"/>
          </p:cNvSpPr>
          <p:nvPr/>
        </p:nvSpPr>
        <p:spPr bwMode="auto">
          <a:xfrm>
            <a:off x="3667844" y="36754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2" name="Oval 52"/>
          <p:cNvSpPr>
            <a:spLocks noChangeArrowheads="1"/>
          </p:cNvSpPr>
          <p:nvPr/>
        </p:nvSpPr>
        <p:spPr bwMode="auto">
          <a:xfrm>
            <a:off x="3672606" y="36134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3" name="Oval 53"/>
          <p:cNvSpPr>
            <a:spLocks noChangeArrowheads="1"/>
          </p:cNvSpPr>
          <p:nvPr/>
        </p:nvSpPr>
        <p:spPr bwMode="auto">
          <a:xfrm>
            <a:off x="3637681" y="37706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4" name="Oval 54"/>
          <p:cNvSpPr>
            <a:spLocks noChangeArrowheads="1"/>
          </p:cNvSpPr>
          <p:nvPr/>
        </p:nvSpPr>
        <p:spPr bwMode="auto">
          <a:xfrm>
            <a:off x="3566244" y="39389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5" name="Oval 55"/>
          <p:cNvSpPr>
            <a:spLocks noChangeArrowheads="1"/>
          </p:cNvSpPr>
          <p:nvPr/>
        </p:nvSpPr>
        <p:spPr bwMode="auto">
          <a:xfrm>
            <a:off x="3615456" y="36134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6" name="Oval 56"/>
          <p:cNvSpPr>
            <a:spLocks noChangeArrowheads="1"/>
          </p:cNvSpPr>
          <p:nvPr/>
        </p:nvSpPr>
        <p:spPr bwMode="auto">
          <a:xfrm>
            <a:off x="3634506" y="35912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7" name="Oval 57"/>
          <p:cNvSpPr>
            <a:spLocks noChangeArrowheads="1"/>
          </p:cNvSpPr>
          <p:nvPr/>
        </p:nvSpPr>
        <p:spPr bwMode="auto">
          <a:xfrm>
            <a:off x="3653556" y="35579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8" name="Oval 58"/>
          <p:cNvSpPr>
            <a:spLocks noChangeArrowheads="1"/>
          </p:cNvSpPr>
          <p:nvPr/>
        </p:nvSpPr>
        <p:spPr bwMode="auto">
          <a:xfrm>
            <a:off x="3524969" y="36404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9" name="Oval 59"/>
          <p:cNvSpPr>
            <a:spLocks noChangeArrowheads="1"/>
          </p:cNvSpPr>
          <p:nvPr/>
        </p:nvSpPr>
        <p:spPr bwMode="auto">
          <a:xfrm>
            <a:off x="3305894" y="39833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0" name="Oval 60"/>
          <p:cNvSpPr>
            <a:spLocks noChangeArrowheads="1"/>
          </p:cNvSpPr>
          <p:nvPr/>
        </p:nvSpPr>
        <p:spPr bwMode="auto">
          <a:xfrm>
            <a:off x="3455119" y="40294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1" name="Oval 61"/>
          <p:cNvSpPr>
            <a:spLocks noChangeArrowheads="1"/>
          </p:cNvSpPr>
          <p:nvPr/>
        </p:nvSpPr>
        <p:spPr bwMode="auto">
          <a:xfrm>
            <a:off x="3375744" y="40294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2" name="Oval 62"/>
          <p:cNvSpPr>
            <a:spLocks noChangeArrowheads="1"/>
          </p:cNvSpPr>
          <p:nvPr/>
        </p:nvSpPr>
        <p:spPr bwMode="auto">
          <a:xfrm>
            <a:off x="3418606" y="42580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3" name="Oval 63"/>
          <p:cNvSpPr>
            <a:spLocks noChangeArrowheads="1"/>
          </p:cNvSpPr>
          <p:nvPr/>
        </p:nvSpPr>
        <p:spPr bwMode="auto">
          <a:xfrm>
            <a:off x="3293194" y="40246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4" name="Oval 64"/>
          <p:cNvSpPr>
            <a:spLocks noChangeArrowheads="1"/>
          </p:cNvSpPr>
          <p:nvPr/>
        </p:nvSpPr>
        <p:spPr bwMode="auto">
          <a:xfrm>
            <a:off x="3337644" y="405640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5" name="Oval 65"/>
          <p:cNvSpPr>
            <a:spLocks noChangeArrowheads="1"/>
          </p:cNvSpPr>
          <p:nvPr/>
        </p:nvSpPr>
        <p:spPr bwMode="auto">
          <a:xfrm>
            <a:off x="3251919" y="44707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6" name="Oval 66"/>
          <p:cNvSpPr>
            <a:spLocks noChangeArrowheads="1"/>
          </p:cNvSpPr>
          <p:nvPr/>
        </p:nvSpPr>
        <p:spPr bwMode="auto">
          <a:xfrm>
            <a:off x="3163019" y="44802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07" name="Picture 67" descr="Tayousei12"/>
          <p:cNvPicPr>
            <a:picLocks noChangeAspect="1" noChangeArrowheads="1"/>
          </p:cNvPicPr>
          <p:nvPr/>
        </p:nvPicPr>
        <p:blipFill>
          <a:blip r:embed="rId3" cstate="print"/>
          <a:srcRect/>
          <a:stretch>
            <a:fillRect/>
          </a:stretch>
        </p:blipFill>
        <p:spPr bwMode="auto">
          <a:xfrm>
            <a:off x="5509344" y="2029172"/>
            <a:ext cx="2159000" cy="2776537"/>
          </a:xfrm>
          <a:prstGeom prst="rect">
            <a:avLst/>
          </a:prstGeom>
          <a:noFill/>
        </p:spPr>
      </p:pic>
      <p:sp>
        <p:nvSpPr>
          <p:cNvPr id="68" name="Oval 3"/>
          <p:cNvSpPr>
            <a:spLocks noChangeArrowheads="1"/>
          </p:cNvSpPr>
          <p:nvPr/>
        </p:nvSpPr>
        <p:spPr bwMode="auto">
          <a:xfrm>
            <a:off x="3286844" y="40579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9" name="Oval 4"/>
          <p:cNvSpPr>
            <a:spLocks noChangeArrowheads="1"/>
          </p:cNvSpPr>
          <p:nvPr/>
        </p:nvSpPr>
        <p:spPr bwMode="auto">
          <a:xfrm>
            <a:off x="3255094" y="418658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0" name="Oval 5"/>
          <p:cNvSpPr>
            <a:spLocks noChangeArrowheads="1"/>
          </p:cNvSpPr>
          <p:nvPr/>
        </p:nvSpPr>
        <p:spPr bwMode="auto">
          <a:xfrm>
            <a:off x="3409081" y="41341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1" name="Oval 6"/>
          <p:cNvSpPr>
            <a:spLocks noChangeArrowheads="1"/>
          </p:cNvSpPr>
          <p:nvPr/>
        </p:nvSpPr>
        <p:spPr bwMode="auto">
          <a:xfrm>
            <a:off x="3450356" y="41675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2" name="Oval 7"/>
          <p:cNvSpPr>
            <a:spLocks noChangeArrowheads="1"/>
          </p:cNvSpPr>
          <p:nvPr/>
        </p:nvSpPr>
        <p:spPr bwMode="auto">
          <a:xfrm>
            <a:off x="3661494" y="41532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3" name="Oval 8"/>
          <p:cNvSpPr>
            <a:spLocks noChangeArrowheads="1"/>
          </p:cNvSpPr>
          <p:nvPr/>
        </p:nvSpPr>
        <p:spPr bwMode="auto">
          <a:xfrm>
            <a:off x="3367806" y="42738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Oval 9"/>
          <p:cNvSpPr>
            <a:spLocks noChangeArrowheads="1"/>
          </p:cNvSpPr>
          <p:nvPr/>
        </p:nvSpPr>
        <p:spPr bwMode="auto">
          <a:xfrm>
            <a:off x="3328119" y="42961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5" name="Oval 10"/>
          <p:cNvSpPr>
            <a:spLocks noChangeArrowheads="1"/>
          </p:cNvSpPr>
          <p:nvPr/>
        </p:nvSpPr>
        <p:spPr bwMode="auto">
          <a:xfrm>
            <a:off x="3343994" y="42183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6" name="Oval 11"/>
          <p:cNvSpPr>
            <a:spLocks noChangeArrowheads="1"/>
          </p:cNvSpPr>
          <p:nvPr/>
        </p:nvSpPr>
        <p:spPr bwMode="auto">
          <a:xfrm>
            <a:off x="2916956" y="40532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7" name="Oval 12"/>
          <p:cNvSpPr>
            <a:spLocks noChangeArrowheads="1"/>
          </p:cNvSpPr>
          <p:nvPr/>
        </p:nvSpPr>
        <p:spPr bwMode="auto">
          <a:xfrm>
            <a:off x="3139206" y="45485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8" name="Oval 13"/>
          <p:cNvSpPr>
            <a:spLocks noChangeArrowheads="1"/>
          </p:cNvSpPr>
          <p:nvPr/>
        </p:nvSpPr>
        <p:spPr bwMode="auto">
          <a:xfrm>
            <a:off x="3718644" y="34896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9" name="Oval 14"/>
          <p:cNvSpPr>
            <a:spLocks noChangeArrowheads="1"/>
          </p:cNvSpPr>
          <p:nvPr/>
        </p:nvSpPr>
        <p:spPr bwMode="auto">
          <a:xfrm>
            <a:off x="3794844" y="33975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0" name="Oval 15"/>
          <p:cNvSpPr>
            <a:spLocks noChangeArrowheads="1"/>
          </p:cNvSpPr>
          <p:nvPr/>
        </p:nvSpPr>
        <p:spPr bwMode="auto">
          <a:xfrm>
            <a:off x="3950419" y="31721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1" name="Oval 16"/>
          <p:cNvSpPr>
            <a:spLocks noChangeArrowheads="1"/>
          </p:cNvSpPr>
          <p:nvPr/>
        </p:nvSpPr>
        <p:spPr bwMode="auto">
          <a:xfrm>
            <a:off x="4088531" y="35579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Oval 17"/>
          <p:cNvSpPr>
            <a:spLocks noChangeArrowheads="1"/>
          </p:cNvSpPr>
          <p:nvPr/>
        </p:nvSpPr>
        <p:spPr bwMode="auto">
          <a:xfrm>
            <a:off x="4152031" y="36261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3" name="Oval 18"/>
          <p:cNvSpPr>
            <a:spLocks noChangeArrowheads="1"/>
          </p:cNvSpPr>
          <p:nvPr/>
        </p:nvSpPr>
        <p:spPr bwMode="auto">
          <a:xfrm>
            <a:off x="4105994" y="38071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Oval 19"/>
          <p:cNvSpPr>
            <a:spLocks noChangeArrowheads="1"/>
          </p:cNvSpPr>
          <p:nvPr/>
        </p:nvSpPr>
        <p:spPr bwMode="auto">
          <a:xfrm>
            <a:off x="4056781" y="398814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5" name="Oval 20"/>
          <p:cNvSpPr>
            <a:spLocks noChangeArrowheads="1"/>
          </p:cNvSpPr>
          <p:nvPr/>
        </p:nvSpPr>
        <p:spPr bwMode="auto">
          <a:xfrm>
            <a:off x="3974231" y="39341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6" name="Oval 21"/>
          <p:cNvSpPr>
            <a:spLocks noChangeArrowheads="1"/>
          </p:cNvSpPr>
          <p:nvPr/>
        </p:nvSpPr>
        <p:spPr bwMode="auto">
          <a:xfrm>
            <a:off x="4196481" y="39278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7" name="Oval 22"/>
          <p:cNvSpPr>
            <a:spLocks noChangeArrowheads="1"/>
          </p:cNvSpPr>
          <p:nvPr/>
        </p:nvSpPr>
        <p:spPr bwMode="auto">
          <a:xfrm>
            <a:off x="3915494" y="388337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8" name="Oval 23"/>
          <p:cNvSpPr>
            <a:spLocks noChangeArrowheads="1"/>
          </p:cNvSpPr>
          <p:nvPr/>
        </p:nvSpPr>
        <p:spPr bwMode="auto">
          <a:xfrm>
            <a:off x="3925019" y="38262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9" name="Oval 24"/>
          <p:cNvSpPr>
            <a:spLocks noChangeArrowheads="1"/>
          </p:cNvSpPr>
          <p:nvPr/>
        </p:nvSpPr>
        <p:spPr bwMode="auto">
          <a:xfrm>
            <a:off x="3329706" y="4037359"/>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0" name="Oval 25"/>
          <p:cNvSpPr>
            <a:spLocks noChangeArrowheads="1"/>
          </p:cNvSpPr>
          <p:nvPr/>
        </p:nvSpPr>
        <p:spPr bwMode="auto">
          <a:xfrm>
            <a:off x="3677369" y="3600797"/>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1" name="Oval 26"/>
          <p:cNvSpPr>
            <a:spLocks noChangeArrowheads="1"/>
          </p:cNvSpPr>
          <p:nvPr/>
        </p:nvSpPr>
        <p:spPr bwMode="auto">
          <a:xfrm>
            <a:off x="4279031" y="2795934"/>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2" name="Oval 27"/>
          <p:cNvSpPr>
            <a:spLocks noChangeArrowheads="1"/>
          </p:cNvSpPr>
          <p:nvPr/>
        </p:nvSpPr>
        <p:spPr bwMode="auto">
          <a:xfrm>
            <a:off x="1893019" y="1806922"/>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3" name="AutoShape 3"/>
          <p:cNvSpPr>
            <a:spLocks noChangeArrowheads="1"/>
          </p:cNvSpPr>
          <p:nvPr/>
        </p:nvSpPr>
        <p:spPr bwMode="auto">
          <a:xfrm>
            <a:off x="1856506" y="1892647"/>
            <a:ext cx="144463"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4" name="AutoShape 4"/>
          <p:cNvSpPr>
            <a:spLocks noChangeArrowheads="1"/>
          </p:cNvSpPr>
          <p:nvPr/>
        </p:nvSpPr>
        <p:spPr bwMode="auto">
          <a:xfrm>
            <a:off x="2810594" y="3886547"/>
            <a:ext cx="144462"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5" name="AutoShape 5"/>
          <p:cNvSpPr>
            <a:spLocks noChangeArrowheads="1"/>
          </p:cNvSpPr>
          <p:nvPr/>
        </p:nvSpPr>
        <p:spPr bwMode="auto">
          <a:xfrm>
            <a:off x="3202706" y="4278659"/>
            <a:ext cx="144463"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6" name="AutoShape 6"/>
          <p:cNvSpPr>
            <a:spLocks noChangeArrowheads="1"/>
          </p:cNvSpPr>
          <p:nvPr/>
        </p:nvSpPr>
        <p:spPr bwMode="auto">
          <a:xfrm>
            <a:off x="3277319" y="4215159"/>
            <a:ext cx="144462"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7" name="AutoShape 7"/>
          <p:cNvSpPr>
            <a:spLocks noChangeArrowheads="1"/>
          </p:cNvSpPr>
          <p:nvPr/>
        </p:nvSpPr>
        <p:spPr bwMode="auto">
          <a:xfrm>
            <a:off x="3571006" y="4111972"/>
            <a:ext cx="144463"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8" name="Rectangle 3"/>
          <p:cNvSpPr>
            <a:spLocks noChangeArrowheads="1"/>
          </p:cNvSpPr>
          <p:nvPr/>
        </p:nvSpPr>
        <p:spPr bwMode="auto">
          <a:xfrm rot="2752826">
            <a:off x="1896194" y="2054572"/>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9" name="Rectangle 4"/>
          <p:cNvSpPr>
            <a:spLocks noChangeArrowheads="1"/>
          </p:cNvSpPr>
          <p:nvPr/>
        </p:nvSpPr>
        <p:spPr bwMode="auto">
          <a:xfrm rot="2752826">
            <a:off x="3844056" y="4032597"/>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0" name="Rectangle 5"/>
          <p:cNvSpPr>
            <a:spLocks noChangeArrowheads="1"/>
          </p:cNvSpPr>
          <p:nvPr/>
        </p:nvSpPr>
        <p:spPr bwMode="auto">
          <a:xfrm rot="2752826">
            <a:off x="3775794" y="4034184"/>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1" name="Rectangle 6"/>
          <p:cNvSpPr>
            <a:spLocks noChangeArrowheads="1"/>
          </p:cNvSpPr>
          <p:nvPr/>
        </p:nvSpPr>
        <p:spPr bwMode="auto">
          <a:xfrm rot="2752826">
            <a:off x="3696419" y="4096097"/>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 name="Rectangle 3"/>
          <p:cNvSpPr>
            <a:spLocks noChangeArrowheads="1"/>
          </p:cNvSpPr>
          <p:nvPr/>
        </p:nvSpPr>
        <p:spPr bwMode="auto">
          <a:xfrm>
            <a:off x="1893019" y="24403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 name="Rectangle 4"/>
          <p:cNvSpPr>
            <a:spLocks noChangeArrowheads="1"/>
          </p:cNvSpPr>
          <p:nvPr/>
        </p:nvSpPr>
        <p:spPr bwMode="auto">
          <a:xfrm>
            <a:off x="4121869" y="33896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4" name="Rectangle 5"/>
          <p:cNvSpPr>
            <a:spLocks noChangeArrowheads="1"/>
          </p:cNvSpPr>
          <p:nvPr/>
        </p:nvSpPr>
        <p:spPr bwMode="auto">
          <a:xfrm>
            <a:off x="4272681" y="34388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5" name="Rectangle 6"/>
          <p:cNvSpPr>
            <a:spLocks noChangeArrowheads="1"/>
          </p:cNvSpPr>
          <p:nvPr/>
        </p:nvSpPr>
        <p:spPr bwMode="auto">
          <a:xfrm>
            <a:off x="4188544" y="33356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6" name="Rectangle 7"/>
          <p:cNvSpPr>
            <a:spLocks noChangeArrowheads="1"/>
          </p:cNvSpPr>
          <p:nvPr/>
        </p:nvSpPr>
        <p:spPr bwMode="auto">
          <a:xfrm>
            <a:off x="3837706" y="36087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7" name="Rectangle 8"/>
          <p:cNvSpPr>
            <a:spLocks noChangeArrowheads="1"/>
          </p:cNvSpPr>
          <p:nvPr/>
        </p:nvSpPr>
        <p:spPr bwMode="auto">
          <a:xfrm>
            <a:off x="3778969" y="34769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8" name="Rectangle 9"/>
          <p:cNvSpPr>
            <a:spLocks noChangeArrowheads="1"/>
          </p:cNvSpPr>
          <p:nvPr/>
        </p:nvSpPr>
        <p:spPr bwMode="auto">
          <a:xfrm>
            <a:off x="4152031" y="36214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9" name="Rectangle 10"/>
          <p:cNvSpPr>
            <a:spLocks noChangeArrowheads="1"/>
          </p:cNvSpPr>
          <p:nvPr/>
        </p:nvSpPr>
        <p:spPr bwMode="auto">
          <a:xfrm>
            <a:off x="3926606" y="36436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0" name="Rectangle 11"/>
          <p:cNvSpPr>
            <a:spLocks noChangeArrowheads="1"/>
          </p:cNvSpPr>
          <p:nvPr/>
        </p:nvSpPr>
        <p:spPr bwMode="auto">
          <a:xfrm>
            <a:off x="3998044" y="36722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1" name="Rectangle 12"/>
          <p:cNvSpPr>
            <a:spLocks noChangeArrowheads="1"/>
          </p:cNvSpPr>
          <p:nvPr/>
        </p:nvSpPr>
        <p:spPr bwMode="auto">
          <a:xfrm>
            <a:off x="3926606" y="37230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2" name="Rectangle 13"/>
          <p:cNvSpPr>
            <a:spLocks noChangeArrowheads="1"/>
          </p:cNvSpPr>
          <p:nvPr/>
        </p:nvSpPr>
        <p:spPr bwMode="auto">
          <a:xfrm>
            <a:off x="4066306" y="37262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3" name="Rectangle 14"/>
          <p:cNvSpPr>
            <a:spLocks noChangeArrowheads="1"/>
          </p:cNvSpPr>
          <p:nvPr/>
        </p:nvSpPr>
        <p:spPr bwMode="auto">
          <a:xfrm>
            <a:off x="3998044" y="37579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4" name="Rectangle 15"/>
          <p:cNvSpPr>
            <a:spLocks noChangeArrowheads="1"/>
          </p:cNvSpPr>
          <p:nvPr/>
        </p:nvSpPr>
        <p:spPr bwMode="auto">
          <a:xfrm>
            <a:off x="4042494" y="37992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5" name="Rectangle 16"/>
          <p:cNvSpPr>
            <a:spLocks noChangeArrowheads="1"/>
          </p:cNvSpPr>
          <p:nvPr/>
        </p:nvSpPr>
        <p:spPr bwMode="auto">
          <a:xfrm>
            <a:off x="4204419" y="37801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6" name="Rectangle 17"/>
          <p:cNvSpPr>
            <a:spLocks noChangeArrowheads="1"/>
          </p:cNvSpPr>
          <p:nvPr/>
        </p:nvSpPr>
        <p:spPr bwMode="auto">
          <a:xfrm>
            <a:off x="4194894" y="38532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7" name="Rectangle 18"/>
          <p:cNvSpPr>
            <a:spLocks noChangeArrowheads="1"/>
          </p:cNvSpPr>
          <p:nvPr/>
        </p:nvSpPr>
        <p:spPr bwMode="auto">
          <a:xfrm>
            <a:off x="4155206" y="39436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8" name="Rectangle 19"/>
          <p:cNvSpPr>
            <a:spLocks noChangeArrowheads="1"/>
          </p:cNvSpPr>
          <p:nvPr/>
        </p:nvSpPr>
        <p:spPr bwMode="auto">
          <a:xfrm>
            <a:off x="4063131" y="3975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9" name="Rectangle 20"/>
          <p:cNvSpPr>
            <a:spLocks noChangeArrowheads="1"/>
          </p:cNvSpPr>
          <p:nvPr/>
        </p:nvSpPr>
        <p:spPr bwMode="auto">
          <a:xfrm>
            <a:off x="3926606" y="38024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0" name="Rectangle 21"/>
          <p:cNvSpPr>
            <a:spLocks noChangeArrowheads="1"/>
          </p:cNvSpPr>
          <p:nvPr/>
        </p:nvSpPr>
        <p:spPr bwMode="auto">
          <a:xfrm>
            <a:off x="3805956" y="38738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1" name="Rectangle 22"/>
          <p:cNvSpPr>
            <a:spLocks noChangeArrowheads="1"/>
          </p:cNvSpPr>
          <p:nvPr/>
        </p:nvSpPr>
        <p:spPr bwMode="auto">
          <a:xfrm>
            <a:off x="3205881" y="39389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2" name="Rectangle 23"/>
          <p:cNvSpPr>
            <a:spLocks noChangeArrowheads="1"/>
          </p:cNvSpPr>
          <p:nvPr/>
        </p:nvSpPr>
        <p:spPr bwMode="auto">
          <a:xfrm>
            <a:off x="3193181" y="40405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3" name="Rectangle 24"/>
          <p:cNvSpPr>
            <a:spLocks noChangeArrowheads="1"/>
          </p:cNvSpPr>
          <p:nvPr/>
        </p:nvSpPr>
        <p:spPr bwMode="auto">
          <a:xfrm>
            <a:off x="3205881" y="39738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4" name="Rectangle 25"/>
          <p:cNvSpPr>
            <a:spLocks noChangeArrowheads="1"/>
          </p:cNvSpPr>
          <p:nvPr/>
        </p:nvSpPr>
        <p:spPr bwMode="auto">
          <a:xfrm>
            <a:off x="3185244" y="41548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5" name="Rectangle 26"/>
          <p:cNvSpPr>
            <a:spLocks noChangeArrowheads="1"/>
          </p:cNvSpPr>
          <p:nvPr/>
        </p:nvSpPr>
        <p:spPr bwMode="auto">
          <a:xfrm>
            <a:off x="3124919" y="40468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6" name="Rectangle 27"/>
          <p:cNvSpPr>
            <a:spLocks noChangeArrowheads="1"/>
          </p:cNvSpPr>
          <p:nvPr/>
        </p:nvSpPr>
        <p:spPr bwMode="auto">
          <a:xfrm>
            <a:off x="3061419" y="40373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7" name="Rectangle 28"/>
          <p:cNvSpPr>
            <a:spLocks noChangeArrowheads="1"/>
          </p:cNvSpPr>
          <p:nvPr/>
        </p:nvSpPr>
        <p:spPr bwMode="auto">
          <a:xfrm>
            <a:off x="2989981" y="40310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8" name="Rectangle 29"/>
          <p:cNvSpPr>
            <a:spLocks noChangeArrowheads="1"/>
          </p:cNvSpPr>
          <p:nvPr/>
        </p:nvSpPr>
        <p:spPr bwMode="auto">
          <a:xfrm>
            <a:off x="2897906" y="40214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9" name="Rectangle 30"/>
          <p:cNvSpPr>
            <a:spLocks noChangeArrowheads="1"/>
          </p:cNvSpPr>
          <p:nvPr/>
        </p:nvSpPr>
        <p:spPr bwMode="auto">
          <a:xfrm>
            <a:off x="2851869" y="40468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0" name="Rectangle 31"/>
          <p:cNvSpPr>
            <a:spLocks noChangeArrowheads="1"/>
          </p:cNvSpPr>
          <p:nvPr/>
        </p:nvSpPr>
        <p:spPr bwMode="auto">
          <a:xfrm>
            <a:off x="2932831" y="41087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 name="Rectangle 32"/>
          <p:cNvSpPr>
            <a:spLocks noChangeArrowheads="1"/>
          </p:cNvSpPr>
          <p:nvPr/>
        </p:nvSpPr>
        <p:spPr bwMode="auto">
          <a:xfrm>
            <a:off x="3029669" y="40929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2" name="Rectangle 33"/>
          <p:cNvSpPr>
            <a:spLocks noChangeArrowheads="1"/>
          </p:cNvSpPr>
          <p:nvPr/>
        </p:nvSpPr>
        <p:spPr bwMode="auto">
          <a:xfrm>
            <a:off x="3058244" y="41421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 name="Rectangle 34"/>
          <p:cNvSpPr>
            <a:spLocks noChangeArrowheads="1"/>
          </p:cNvSpPr>
          <p:nvPr/>
        </p:nvSpPr>
        <p:spPr bwMode="auto">
          <a:xfrm>
            <a:off x="3080469" y="42088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4" name="Rectangle 35"/>
          <p:cNvSpPr>
            <a:spLocks noChangeArrowheads="1"/>
          </p:cNvSpPr>
          <p:nvPr/>
        </p:nvSpPr>
        <p:spPr bwMode="auto">
          <a:xfrm>
            <a:off x="2974106" y="42691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5" name="Rectangle 36"/>
          <p:cNvSpPr>
            <a:spLocks noChangeArrowheads="1"/>
          </p:cNvSpPr>
          <p:nvPr/>
        </p:nvSpPr>
        <p:spPr bwMode="auto">
          <a:xfrm>
            <a:off x="3015381" y="42437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6" name="Rectangle 37"/>
          <p:cNvSpPr>
            <a:spLocks noChangeArrowheads="1"/>
          </p:cNvSpPr>
          <p:nvPr/>
        </p:nvSpPr>
        <p:spPr bwMode="auto">
          <a:xfrm>
            <a:off x="3051894" y="43151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7" name="Rectangle 38"/>
          <p:cNvSpPr>
            <a:spLocks noChangeArrowheads="1"/>
          </p:cNvSpPr>
          <p:nvPr/>
        </p:nvSpPr>
        <p:spPr bwMode="auto">
          <a:xfrm>
            <a:off x="3039194" y="44135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8" name="Rectangle 39"/>
          <p:cNvSpPr>
            <a:spLocks noChangeArrowheads="1"/>
          </p:cNvSpPr>
          <p:nvPr/>
        </p:nvSpPr>
        <p:spPr bwMode="auto">
          <a:xfrm>
            <a:off x="2926481" y="43342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9" name="Rectangle 40"/>
          <p:cNvSpPr>
            <a:spLocks noChangeArrowheads="1"/>
          </p:cNvSpPr>
          <p:nvPr/>
        </p:nvSpPr>
        <p:spPr bwMode="auto">
          <a:xfrm>
            <a:off x="3134444" y="44786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0" name="Rectangle 41"/>
          <p:cNvSpPr>
            <a:spLocks noChangeArrowheads="1"/>
          </p:cNvSpPr>
          <p:nvPr/>
        </p:nvSpPr>
        <p:spPr bwMode="auto">
          <a:xfrm>
            <a:off x="3093169" y="45532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1" name="Rectangle 42"/>
          <p:cNvSpPr>
            <a:spLocks noChangeArrowheads="1"/>
          </p:cNvSpPr>
          <p:nvPr/>
        </p:nvSpPr>
        <p:spPr bwMode="auto">
          <a:xfrm>
            <a:off x="3002681" y="45342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2" name="Rectangle 43"/>
          <p:cNvSpPr>
            <a:spLocks noChangeArrowheads="1"/>
          </p:cNvSpPr>
          <p:nvPr/>
        </p:nvSpPr>
        <p:spPr bwMode="auto">
          <a:xfrm>
            <a:off x="2980456" y="44659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3" name="Rectangle 44"/>
          <p:cNvSpPr>
            <a:spLocks noChangeArrowheads="1"/>
          </p:cNvSpPr>
          <p:nvPr/>
        </p:nvSpPr>
        <p:spPr bwMode="auto">
          <a:xfrm>
            <a:off x="2842344" y="41643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4" name="Rectangle 45"/>
          <p:cNvSpPr>
            <a:spLocks noChangeArrowheads="1"/>
          </p:cNvSpPr>
          <p:nvPr/>
        </p:nvSpPr>
        <p:spPr bwMode="auto">
          <a:xfrm>
            <a:off x="2901081" y="42500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5" name="Rectangle 46"/>
          <p:cNvSpPr>
            <a:spLocks noChangeArrowheads="1"/>
          </p:cNvSpPr>
          <p:nvPr/>
        </p:nvSpPr>
        <p:spPr bwMode="auto">
          <a:xfrm>
            <a:off x="2835994" y="42818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6" name="Rectangle 47"/>
          <p:cNvSpPr>
            <a:spLocks noChangeArrowheads="1"/>
          </p:cNvSpPr>
          <p:nvPr/>
        </p:nvSpPr>
        <p:spPr bwMode="auto">
          <a:xfrm>
            <a:off x="2623269" y="42278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7" name="Rectangle 48"/>
          <p:cNvSpPr>
            <a:spLocks noChangeArrowheads="1"/>
          </p:cNvSpPr>
          <p:nvPr/>
        </p:nvSpPr>
        <p:spPr bwMode="auto">
          <a:xfrm>
            <a:off x="2672481" y="41913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8" name="Rectangle 49"/>
          <p:cNvSpPr>
            <a:spLocks noChangeArrowheads="1"/>
          </p:cNvSpPr>
          <p:nvPr/>
        </p:nvSpPr>
        <p:spPr bwMode="auto">
          <a:xfrm>
            <a:off x="2707406" y="42564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9" name="Rectangle 50"/>
          <p:cNvSpPr>
            <a:spLocks noChangeArrowheads="1"/>
          </p:cNvSpPr>
          <p:nvPr/>
        </p:nvSpPr>
        <p:spPr bwMode="auto">
          <a:xfrm>
            <a:off x="2510556" y="41341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0" name="Rectangle 51"/>
          <p:cNvSpPr>
            <a:spLocks noChangeArrowheads="1"/>
          </p:cNvSpPr>
          <p:nvPr/>
        </p:nvSpPr>
        <p:spPr bwMode="auto">
          <a:xfrm>
            <a:off x="2456581" y="43500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1" name="Rectangle 52"/>
          <p:cNvSpPr>
            <a:spLocks noChangeArrowheads="1"/>
          </p:cNvSpPr>
          <p:nvPr/>
        </p:nvSpPr>
        <p:spPr bwMode="auto">
          <a:xfrm>
            <a:off x="2413719" y="43215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2" name="Rectangle 53"/>
          <p:cNvSpPr>
            <a:spLocks noChangeArrowheads="1"/>
          </p:cNvSpPr>
          <p:nvPr/>
        </p:nvSpPr>
        <p:spPr bwMode="auto">
          <a:xfrm>
            <a:off x="2348631" y="41643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3" name="Rectangle 54"/>
          <p:cNvSpPr>
            <a:spLocks noChangeArrowheads="1"/>
          </p:cNvSpPr>
          <p:nvPr/>
        </p:nvSpPr>
        <p:spPr bwMode="auto">
          <a:xfrm>
            <a:off x="1905719" y="43215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4" name="Rectangle 55"/>
          <p:cNvSpPr>
            <a:spLocks noChangeArrowheads="1"/>
          </p:cNvSpPr>
          <p:nvPr/>
        </p:nvSpPr>
        <p:spPr bwMode="auto">
          <a:xfrm>
            <a:off x="2067644" y="43246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 name="Rectangle 56"/>
          <p:cNvSpPr>
            <a:spLocks noChangeArrowheads="1"/>
          </p:cNvSpPr>
          <p:nvPr/>
        </p:nvSpPr>
        <p:spPr bwMode="auto">
          <a:xfrm>
            <a:off x="2185119" y="44151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 name="Rectangle 57"/>
          <p:cNvSpPr>
            <a:spLocks noChangeArrowheads="1"/>
          </p:cNvSpPr>
          <p:nvPr/>
        </p:nvSpPr>
        <p:spPr bwMode="auto">
          <a:xfrm>
            <a:off x="2197819" y="4356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7" name="Rectangle 58"/>
          <p:cNvSpPr>
            <a:spLocks noChangeArrowheads="1"/>
          </p:cNvSpPr>
          <p:nvPr/>
        </p:nvSpPr>
        <p:spPr bwMode="auto">
          <a:xfrm>
            <a:off x="2334344" y="45278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8" name="Rectangle 59"/>
          <p:cNvSpPr>
            <a:spLocks noChangeArrowheads="1"/>
          </p:cNvSpPr>
          <p:nvPr/>
        </p:nvSpPr>
        <p:spPr bwMode="auto">
          <a:xfrm>
            <a:off x="2359744" y="44247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9" name="Rectangle 60"/>
          <p:cNvSpPr>
            <a:spLocks noChangeArrowheads="1"/>
          </p:cNvSpPr>
          <p:nvPr/>
        </p:nvSpPr>
        <p:spPr bwMode="auto">
          <a:xfrm>
            <a:off x="2347044" y="44564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0" name="Rectangle 61"/>
          <p:cNvSpPr>
            <a:spLocks noChangeArrowheads="1"/>
          </p:cNvSpPr>
          <p:nvPr/>
        </p:nvSpPr>
        <p:spPr bwMode="auto">
          <a:xfrm>
            <a:off x="1837456" y="45024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1" name="Rectangle 62"/>
          <p:cNvSpPr>
            <a:spLocks noChangeArrowheads="1"/>
          </p:cNvSpPr>
          <p:nvPr/>
        </p:nvSpPr>
        <p:spPr bwMode="auto">
          <a:xfrm>
            <a:off x="2056531" y="4610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2" name="Rectangle 63"/>
          <p:cNvSpPr>
            <a:spLocks noChangeArrowheads="1"/>
          </p:cNvSpPr>
          <p:nvPr/>
        </p:nvSpPr>
        <p:spPr bwMode="auto">
          <a:xfrm>
            <a:off x="2139081" y="46787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3" name="Rectangle 64"/>
          <p:cNvSpPr>
            <a:spLocks noChangeArrowheads="1"/>
          </p:cNvSpPr>
          <p:nvPr/>
        </p:nvSpPr>
        <p:spPr bwMode="auto">
          <a:xfrm>
            <a:off x="2716931" y="45501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4" name="Rectangle 65"/>
          <p:cNvSpPr>
            <a:spLocks noChangeArrowheads="1"/>
          </p:cNvSpPr>
          <p:nvPr/>
        </p:nvSpPr>
        <p:spPr bwMode="auto">
          <a:xfrm>
            <a:off x="2739156" y="45120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5" name="Rectangle 66"/>
          <p:cNvSpPr>
            <a:spLocks noChangeArrowheads="1"/>
          </p:cNvSpPr>
          <p:nvPr/>
        </p:nvSpPr>
        <p:spPr bwMode="auto">
          <a:xfrm>
            <a:off x="2761381" y="44755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6" name="Rectangle 67"/>
          <p:cNvSpPr>
            <a:spLocks noChangeArrowheads="1"/>
          </p:cNvSpPr>
          <p:nvPr/>
        </p:nvSpPr>
        <p:spPr bwMode="auto">
          <a:xfrm>
            <a:off x="2793131" y="44596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7" name="Rectangle 68"/>
          <p:cNvSpPr>
            <a:spLocks noChangeArrowheads="1"/>
          </p:cNvSpPr>
          <p:nvPr/>
        </p:nvSpPr>
        <p:spPr bwMode="auto">
          <a:xfrm>
            <a:off x="2793131" y="44024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8" name="AutoShape 3"/>
          <p:cNvSpPr>
            <a:spLocks noChangeArrowheads="1"/>
          </p:cNvSpPr>
          <p:nvPr/>
        </p:nvSpPr>
        <p:spPr bwMode="auto">
          <a:xfrm flipV="1">
            <a:off x="1893019" y="219903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9" name="AutoShape 4"/>
          <p:cNvSpPr>
            <a:spLocks noChangeArrowheads="1"/>
          </p:cNvSpPr>
          <p:nvPr/>
        </p:nvSpPr>
        <p:spPr bwMode="auto">
          <a:xfrm flipV="1">
            <a:off x="2281956" y="4666009"/>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0" name="AutoShape 5"/>
          <p:cNvSpPr>
            <a:spLocks noChangeArrowheads="1"/>
          </p:cNvSpPr>
          <p:nvPr/>
        </p:nvSpPr>
        <p:spPr bwMode="auto">
          <a:xfrm flipV="1">
            <a:off x="2497856" y="4550122"/>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1" name="AutoShape 6"/>
          <p:cNvSpPr>
            <a:spLocks noChangeArrowheads="1"/>
          </p:cNvSpPr>
          <p:nvPr/>
        </p:nvSpPr>
        <p:spPr bwMode="auto">
          <a:xfrm flipV="1">
            <a:off x="2475631" y="4596159"/>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2" name="AutoShape 7"/>
          <p:cNvSpPr>
            <a:spLocks noChangeArrowheads="1"/>
          </p:cNvSpPr>
          <p:nvPr/>
        </p:nvSpPr>
        <p:spPr bwMode="auto">
          <a:xfrm flipV="1">
            <a:off x="2643906" y="4572347"/>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3" name="AutoShape 8"/>
          <p:cNvSpPr>
            <a:spLocks noChangeArrowheads="1"/>
          </p:cNvSpPr>
          <p:nvPr/>
        </p:nvSpPr>
        <p:spPr bwMode="auto">
          <a:xfrm flipV="1">
            <a:off x="2391494" y="469458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4" name="AutoShape 9"/>
          <p:cNvSpPr>
            <a:spLocks noChangeArrowheads="1"/>
          </p:cNvSpPr>
          <p:nvPr/>
        </p:nvSpPr>
        <p:spPr bwMode="auto">
          <a:xfrm flipV="1">
            <a:off x="2432769" y="468188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5" name="AutoShape 10"/>
          <p:cNvSpPr>
            <a:spLocks noChangeArrowheads="1"/>
          </p:cNvSpPr>
          <p:nvPr/>
        </p:nvSpPr>
        <p:spPr bwMode="auto">
          <a:xfrm flipV="1">
            <a:off x="2342281" y="471363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6" name="AutoShape 3"/>
          <p:cNvSpPr>
            <a:spLocks noChangeArrowheads="1"/>
          </p:cNvSpPr>
          <p:nvPr/>
        </p:nvSpPr>
        <p:spPr bwMode="auto">
          <a:xfrm>
            <a:off x="1893019" y="2311747"/>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7" name="AutoShape 4"/>
          <p:cNvSpPr>
            <a:spLocks noChangeArrowheads="1"/>
          </p:cNvSpPr>
          <p:nvPr/>
        </p:nvSpPr>
        <p:spPr bwMode="auto">
          <a:xfrm>
            <a:off x="3136031" y="4480272"/>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8" name="AutoShape 5"/>
          <p:cNvSpPr>
            <a:spLocks noChangeArrowheads="1"/>
          </p:cNvSpPr>
          <p:nvPr/>
        </p:nvSpPr>
        <p:spPr bwMode="auto">
          <a:xfrm>
            <a:off x="3074119" y="4418359"/>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9" name="AutoShape 6"/>
          <p:cNvSpPr>
            <a:spLocks noChangeArrowheads="1"/>
          </p:cNvSpPr>
          <p:nvPr/>
        </p:nvSpPr>
        <p:spPr bwMode="auto">
          <a:xfrm>
            <a:off x="3147144" y="441518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0" name="AutoShape 7"/>
          <p:cNvSpPr>
            <a:spLocks noChangeArrowheads="1"/>
          </p:cNvSpPr>
          <p:nvPr/>
        </p:nvSpPr>
        <p:spPr bwMode="auto">
          <a:xfrm>
            <a:off x="3175719" y="4396134"/>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1" name="AutoShape 8"/>
          <p:cNvSpPr>
            <a:spLocks noChangeArrowheads="1"/>
          </p:cNvSpPr>
          <p:nvPr/>
        </p:nvSpPr>
        <p:spPr bwMode="auto">
          <a:xfrm>
            <a:off x="3205881" y="4334222"/>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2" name="Rectangle 3"/>
          <p:cNvSpPr>
            <a:spLocks noChangeArrowheads="1"/>
          </p:cNvSpPr>
          <p:nvPr/>
        </p:nvSpPr>
        <p:spPr bwMode="auto">
          <a:xfrm>
            <a:off x="1889844" y="2568922"/>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3" name="Rectangle 4"/>
          <p:cNvSpPr>
            <a:spLocks noChangeArrowheads="1"/>
          </p:cNvSpPr>
          <p:nvPr/>
        </p:nvSpPr>
        <p:spPr bwMode="auto">
          <a:xfrm>
            <a:off x="1981919" y="492318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4" name="Rectangle 5"/>
          <p:cNvSpPr>
            <a:spLocks noChangeArrowheads="1"/>
          </p:cNvSpPr>
          <p:nvPr/>
        </p:nvSpPr>
        <p:spPr bwMode="auto">
          <a:xfrm>
            <a:off x="2004144" y="4975572"/>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5" name="Rectangle 6"/>
          <p:cNvSpPr>
            <a:spLocks noChangeArrowheads="1"/>
          </p:cNvSpPr>
          <p:nvPr/>
        </p:nvSpPr>
        <p:spPr bwMode="auto">
          <a:xfrm>
            <a:off x="2000969" y="5016847"/>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6" name="Rectangle 7"/>
          <p:cNvSpPr>
            <a:spLocks noChangeArrowheads="1"/>
          </p:cNvSpPr>
          <p:nvPr/>
        </p:nvSpPr>
        <p:spPr bwMode="auto">
          <a:xfrm>
            <a:off x="1972394" y="513908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7" name="Rectangle 8"/>
          <p:cNvSpPr>
            <a:spLocks noChangeArrowheads="1"/>
          </p:cNvSpPr>
          <p:nvPr/>
        </p:nvSpPr>
        <p:spPr bwMode="auto">
          <a:xfrm>
            <a:off x="1908894" y="515496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8" name="Rectangle 9"/>
          <p:cNvSpPr>
            <a:spLocks noChangeArrowheads="1"/>
          </p:cNvSpPr>
          <p:nvPr/>
        </p:nvSpPr>
        <p:spPr bwMode="auto">
          <a:xfrm>
            <a:off x="1850156" y="532641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9" name="Rectangle 10"/>
          <p:cNvSpPr>
            <a:spLocks noChangeArrowheads="1"/>
          </p:cNvSpPr>
          <p:nvPr/>
        </p:nvSpPr>
        <p:spPr bwMode="auto">
          <a:xfrm>
            <a:off x="1896194" y="538991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0" name="Rectangle 11"/>
          <p:cNvSpPr>
            <a:spLocks noChangeArrowheads="1"/>
          </p:cNvSpPr>
          <p:nvPr/>
        </p:nvSpPr>
        <p:spPr bwMode="auto">
          <a:xfrm>
            <a:off x="2047006" y="439296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1" name="Rectangle 12"/>
          <p:cNvSpPr>
            <a:spLocks noChangeArrowheads="1"/>
          </p:cNvSpPr>
          <p:nvPr/>
        </p:nvSpPr>
        <p:spPr bwMode="auto">
          <a:xfrm>
            <a:off x="4956894" y="4318347"/>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2" name="Rectangle 13"/>
          <p:cNvSpPr>
            <a:spLocks noChangeArrowheads="1"/>
          </p:cNvSpPr>
          <p:nvPr/>
        </p:nvSpPr>
        <p:spPr bwMode="auto">
          <a:xfrm>
            <a:off x="4896569" y="426278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3" name="Rectangle 3"/>
          <p:cNvSpPr>
            <a:spLocks noChangeArrowheads="1"/>
          </p:cNvSpPr>
          <p:nvPr/>
        </p:nvSpPr>
        <p:spPr bwMode="auto">
          <a:xfrm>
            <a:off x="1889844" y="26879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4" name="Rectangle 4"/>
          <p:cNvSpPr>
            <a:spLocks noChangeArrowheads="1"/>
          </p:cNvSpPr>
          <p:nvPr/>
        </p:nvSpPr>
        <p:spPr bwMode="auto">
          <a:xfrm>
            <a:off x="4047256" y="36230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5" name="Rectangle 5"/>
          <p:cNvSpPr>
            <a:spLocks noChangeArrowheads="1"/>
          </p:cNvSpPr>
          <p:nvPr/>
        </p:nvSpPr>
        <p:spPr bwMode="auto">
          <a:xfrm>
            <a:off x="4063131" y="35817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6" name="Rectangle 6"/>
          <p:cNvSpPr>
            <a:spLocks noChangeArrowheads="1"/>
          </p:cNvSpPr>
          <p:nvPr/>
        </p:nvSpPr>
        <p:spPr bwMode="auto">
          <a:xfrm>
            <a:off x="4044081" y="35325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7" name="Rectangle 7"/>
          <p:cNvSpPr>
            <a:spLocks noChangeArrowheads="1"/>
          </p:cNvSpPr>
          <p:nvPr/>
        </p:nvSpPr>
        <p:spPr bwMode="auto">
          <a:xfrm>
            <a:off x="4040906" y="35880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8" name="Rectangle 8"/>
          <p:cNvSpPr>
            <a:spLocks noChangeArrowheads="1"/>
          </p:cNvSpPr>
          <p:nvPr/>
        </p:nvSpPr>
        <p:spPr bwMode="auto">
          <a:xfrm>
            <a:off x="4210769" y="37865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9" name="Rectangle 9"/>
          <p:cNvSpPr>
            <a:spLocks noChangeArrowheads="1"/>
          </p:cNvSpPr>
          <p:nvPr/>
        </p:nvSpPr>
        <p:spPr bwMode="auto">
          <a:xfrm>
            <a:off x="4059956" y="36738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0" name="Rectangle 10"/>
          <p:cNvSpPr>
            <a:spLocks noChangeArrowheads="1"/>
          </p:cNvSpPr>
          <p:nvPr/>
        </p:nvSpPr>
        <p:spPr bwMode="auto">
          <a:xfrm>
            <a:off x="3945656" y="36801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1" name="Rectangle 11"/>
          <p:cNvSpPr>
            <a:spLocks noChangeArrowheads="1"/>
          </p:cNvSpPr>
          <p:nvPr/>
        </p:nvSpPr>
        <p:spPr bwMode="auto">
          <a:xfrm>
            <a:off x="3859931" y="37008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2" name="Rectangle 12"/>
          <p:cNvSpPr>
            <a:spLocks noChangeArrowheads="1"/>
          </p:cNvSpPr>
          <p:nvPr/>
        </p:nvSpPr>
        <p:spPr bwMode="auto">
          <a:xfrm>
            <a:off x="3872631" y="36357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3" name="Rectangle 13"/>
          <p:cNvSpPr>
            <a:spLocks noChangeArrowheads="1"/>
          </p:cNvSpPr>
          <p:nvPr/>
        </p:nvSpPr>
        <p:spPr bwMode="auto">
          <a:xfrm>
            <a:off x="3926606" y="3721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4" name="Rectangle 14"/>
          <p:cNvSpPr>
            <a:spLocks noChangeArrowheads="1"/>
          </p:cNvSpPr>
          <p:nvPr/>
        </p:nvSpPr>
        <p:spPr bwMode="auto">
          <a:xfrm>
            <a:off x="4034556" y="37849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5" name="Rectangle 15"/>
          <p:cNvSpPr>
            <a:spLocks noChangeArrowheads="1"/>
          </p:cNvSpPr>
          <p:nvPr/>
        </p:nvSpPr>
        <p:spPr bwMode="auto">
          <a:xfrm>
            <a:off x="3853581" y="38833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6" name="Rectangle 16"/>
          <p:cNvSpPr>
            <a:spLocks noChangeArrowheads="1"/>
          </p:cNvSpPr>
          <p:nvPr/>
        </p:nvSpPr>
        <p:spPr bwMode="auto">
          <a:xfrm>
            <a:off x="4059956" y="39214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7" name="Rectangle 17"/>
          <p:cNvSpPr>
            <a:spLocks noChangeArrowheads="1"/>
          </p:cNvSpPr>
          <p:nvPr/>
        </p:nvSpPr>
        <p:spPr bwMode="auto">
          <a:xfrm>
            <a:off x="1543769" y="41849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8" name="Rectangle 18"/>
          <p:cNvSpPr>
            <a:spLocks noChangeArrowheads="1"/>
          </p:cNvSpPr>
          <p:nvPr/>
        </p:nvSpPr>
        <p:spPr bwMode="auto">
          <a:xfrm>
            <a:off x="1499319" y="43088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9" name="Rectangle 19"/>
          <p:cNvSpPr>
            <a:spLocks noChangeArrowheads="1"/>
          </p:cNvSpPr>
          <p:nvPr/>
        </p:nvSpPr>
        <p:spPr bwMode="auto">
          <a:xfrm>
            <a:off x="1621556" y="44199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0" name="Rectangle 20"/>
          <p:cNvSpPr>
            <a:spLocks noChangeArrowheads="1"/>
          </p:cNvSpPr>
          <p:nvPr/>
        </p:nvSpPr>
        <p:spPr bwMode="auto">
          <a:xfrm>
            <a:off x="1850156" y="43246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1" name="Rectangle 21"/>
          <p:cNvSpPr>
            <a:spLocks noChangeArrowheads="1"/>
          </p:cNvSpPr>
          <p:nvPr/>
        </p:nvSpPr>
        <p:spPr bwMode="auto">
          <a:xfrm>
            <a:off x="1908894" y="42786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2" name="Rectangle 22"/>
          <p:cNvSpPr>
            <a:spLocks noChangeArrowheads="1"/>
          </p:cNvSpPr>
          <p:nvPr/>
        </p:nvSpPr>
        <p:spPr bwMode="auto">
          <a:xfrm>
            <a:off x="1934294" y="42564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3" name="Rectangle 23"/>
          <p:cNvSpPr>
            <a:spLocks noChangeArrowheads="1"/>
          </p:cNvSpPr>
          <p:nvPr/>
        </p:nvSpPr>
        <p:spPr bwMode="auto">
          <a:xfrm>
            <a:off x="1980331" y="42723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4" name="Rectangle 24"/>
          <p:cNvSpPr>
            <a:spLocks noChangeArrowheads="1"/>
          </p:cNvSpPr>
          <p:nvPr/>
        </p:nvSpPr>
        <p:spPr bwMode="auto">
          <a:xfrm>
            <a:off x="2040656" y="42627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5" name="Rectangle 25"/>
          <p:cNvSpPr>
            <a:spLocks noChangeArrowheads="1"/>
          </p:cNvSpPr>
          <p:nvPr/>
        </p:nvSpPr>
        <p:spPr bwMode="auto">
          <a:xfrm>
            <a:off x="2069231" y="42215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6" name="Rectangle 26"/>
          <p:cNvSpPr>
            <a:spLocks noChangeArrowheads="1"/>
          </p:cNvSpPr>
          <p:nvPr/>
        </p:nvSpPr>
        <p:spPr bwMode="auto">
          <a:xfrm>
            <a:off x="2100981" y="41865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7" name="Rectangle 27"/>
          <p:cNvSpPr>
            <a:spLocks noChangeArrowheads="1"/>
          </p:cNvSpPr>
          <p:nvPr/>
        </p:nvSpPr>
        <p:spPr bwMode="auto">
          <a:xfrm>
            <a:off x="2162894" y="41754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8" name="Rectangle 28"/>
          <p:cNvSpPr>
            <a:spLocks noChangeArrowheads="1"/>
          </p:cNvSpPr>
          <p:nvPr/>
        </p:nvSpPr>
        <p:spPr bwMode="auto">
          <a:xfrm>
            <a:off x="2207344" y="40992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9" name="Rectangle 29"/>
          <p:cNvSpPr>
            <a:spLocks noChangeArrowheads="1"/>
          </p:cNvSpPr>
          <p:nvPr/>
        </p:nvSpPr>
        <p:spPr bwMode="auto">
          <a:xfrm>
            <a:off x="2104156" y="43723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0" name="Rectangle 30"/>
          <p:cNvSpPr>
            <a:spLocks noChangeArrowheads="1"/>
          </p:cNvSpPr>
          <p:nvPr/>
        </p:nvSpPr>
        <p:spPr bwMode="auto">
          <a:xfrm>
            <a:off x="2150194" y="44024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1" name="Rectangle 31"/>
          <p:cNvSpPr>
            <a:spLocks noChangeArrowheads="1"/>
          </p:cNvSpPr>
          <p:nvPr/>
        </p:nvSpPr>
        <p:spPr bwMode="auto">
          <a:xfrm>
            <a:off x="1981919" y="43993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2" name="Rectangle 32"/>
          <p:cNvSpPr>
            <a:spLocks noChangeArrowheads="1"/>
          </p:cNvSpPr>
          <p:nvPr/>
        </p:nvSpPr>
        <p:spPr bwMode="auto">
          <a:xfrm>
            <a:off x="1950169" y="4356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3" name="Rectangle 33"/>
          <p:cNvSpPr>
            <a:spLocks noChangeArrowheads="1"/>
          </p:cNvSpPr>
          <p:nvPr/>
        </p:nvSpPr>
        <p:spPr bwMode="auto">
          <a:xfrm>
            <a:off x="1835869" y="44135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4" name="Rectangle 34"/>
          <p:cNvSpPr>
            <a:spLocks noChangeArrowheads="1"/>
          </p:cNvSpPr>
          <p:nvPr/>
        </p:nvSpPr>
        <p:spPr bwMode="auto">
          <a:xfrm>
            <a:off x="1823169" y="44501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5" name="Rectangle 35"/>
          <p:cNvSpPr>
            <a:spLocks noChangeArrowheads="1"/>
          </p:cNvSpPr>
          <p:nvPr/>
        </p:nvSpPr>
        <p:spPr bwMode="auto">
          <a:xfrm>
            <a:off x="1793006" y="44882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6" name="Rectangle 36"/>
          <p:cNvSpPr>
            <a:spLocks noChangeArrowheads="1"/>
          </p:cNvSpPr>
          <p:nvPr/>
        </p:nvSpPr>
        <p:spPr bwMode="auto">
          <a:xfrm>
            <a:off x="1743794" y="45104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7" name="Rectangle 37"/>
          <p:cNvSpPr>
            <a:spLocks noChangeArrowheads="1"/>
          </p:cNvSpPr>
          <p:nvPr/>
        </p:nvSpPr>
        <p:spPr bwMode="auto">
          <a:xfrm>
            <a:off x="1689819" y="45374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8" name="Rectangle 38"/>
          <p:cNvSpPr>
            <a:spLocks noChangeArrowheads="1"/>
          </p:cNvSpPr>
          <p:nvPr/>
        </p:nvSpPr>
        <p:spPr bwMode="auto">
          <a:xfrm>
            <a:off x="1883494" y="44405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9" name="Rectangle 39"/>
          <p:cNvSpPr>
            <a:spLocks noChangeArrowheads="1"/>
          </p:cNvSpPr>
          <p:nvPr/>
        </p:nvSpPr>
        <p:spPr bwMode="auto">
          <a:xfrm>
            <a:off x="1908894" y="44437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0" name="Rectangle 40"/>
          <p:cNvSpPr>
            <a:spLocks noChangeArrowheads="1"/>
          </p:cNvSpPr>
          <p:nvPr/>
        </p:nvSpPr>
        <p:spPr bwMode="auto">
          <a:xfrm>
            <a:off x="1959694" y="44691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1" name="Rectangle 41"/>
          <p:cNvSpPr>
            <a:spLocks noChangeArrowheads="1"/>
          </p:cNvSpPr>
          <p:nvPr/>
        </p:nvSpPr>
        <p:spPr bwMode="auto">
          <a:xfrm>
            <a:off x="1981919" y="44786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2" name="Rectangle 42"/>
          <p:cNvSpPr>
            <a:spLocks noChangeArrowheads="1"/>
          </p:cNvSpPr>
          <p:nvPr/>
        </p:nvSpPr>
        <p:spPr bwMode="auto">
          <a:xfrm>
            <a:off x="2053356" y="44977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3" name="Rectangle 43"/>
          <p:cNvSpPr>
            <a:spLocks noChangeArrowheads="1"/>
          </p:cNvSpPr>
          <p:nvPr/>
        </p:nvSpPr>
        <p:spPr bwMode="auto">
          <a:xfrm>
            <a:off x="1981919" y="46072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4" name="Rectangle 44"/>
          <p:cNvSpPr>
            <a:spLocks noChangeArrowheads="1"/>
          </p:cNvSpPr>
          <p:nvPr/>
        </p:nvSpPr>
        <p:spPr bwMode="auto">
          <a:xfrm>
            <a:off x="2075581" y="48168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5" name="Rectangle 45"/>
          <p:cNvSpPr>
            <a:spLocks noChangeArrowheads="1"/>
          </p:cNvSpPr>
          <p:nvPr/>
        </p:nvSpPr>
        <p:spPr bwMode="auto">
          <a:xfrm>
            <a:off x="2748681" y="39182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6" name="Rectangle 46"/>
          <p:cNvSpPr>
            <a:spLocks noChangeArrowheads="1"/>
          </p:cNvSpPr>
          <p:nvPr/>
        </p:nvSpPr>
        <p:spPr bwMode="auto">
          <a:xfrm>
            <a:off x="2053356" y="49104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7" name="AutoShape 3"/>
          <p:cNvSpPr>
            <a:spLocks noChangeArrowheads="1"/>
          </p:cNvSpPr>
          <p:nvPr/>
        </p:nvSpPr>
        <p:spPr bwMode="auto">
          <a:xfrm>
            <a:off x="1886669" y="294357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8" name="AutoShape 4"/>
          <p:cNvSpPr>
            <a:spLocks noChangeArrowheads="1"/>
          </p:cNvSpPr>
          <p:nvPr/>
        </p:nvSpPr>
        <p:spPr bwMode="auto">
          <a:xfrm>
            <a:off x="1756494" y="445010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9" name="AutoShape 5"/>
          <p:cNvSpPr>
            <a:spLocks noChangeArrowheads="1"/>
          </p:cNvSpPr>
          <p:nvPr/>
        </p:nvSpPr>
        <p:spPr bwMode="auto">
          <a:xfrm>
            <a:off x="1812056" y="45929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0" name="AutoShape 6"/>
          <p:cNvSpPr>
            <a:spLocks noChangeArrowheads="1"/>
          </p:cNvSpPr>
          <p:nvPr/>
        </p:nvSpPr>
        <p:spPr bwMode="auto">
          <a:xfrm>
            <a:off x="1893019" y="486920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1" name="AutoShape 7"/>
          <p:cNvSpPr>
            <a:spLocks noChangeArrowheads="1"/>
          </p:cNvSpPr>
          <p:nvPr/>
        </p:nvSpPr>
        <p:spPr bwMode="auto">
          <a:xfrm>
            <a:off x="1699344" y="512003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2" name="AutoShape 8"/>
          <p:cNvSpPr>
            <a:spLocks noChangeArrowheads="1"/>
          </p:cNvSpPr>
          <p:nvPr/>
        </p:nvSpPr>
        <p:spPr bwMode="auto">
          <a:xfrm>
            <a:off x="1748556" y="505494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3" name="AutoShape 9"/>
          <p:cNvSpPr>
            <a:spLocks noChangeArrowheads="1"/>
          </p:cNvSpPr>
          <p:nvPr/>
        </p:nvSpPr>
        <p:spPr bwMode="auto">
          <a:xfrm>
            <a:off x="1734269" y="49993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4" name="AutoShape 10"/>
          <p:cNvSpPr>
            <a:spLocks noChangeArrowheads="1"/>
          </p:cNvSpPr>
          <p:nvPr/>
        </p:nvSpPr>
        <p:spPr bwMode="auto">
          <a:xfrm>
            <a:off x="1769194" y="496604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5" name="AutoShape 11"/>
          <p:cNvSpPr>
            <a:spLocks noChangeArrowheads="1"/>
          </p:cNvSpPr>
          <p:nvPr/>
        </p:nvSpPr>
        <p:spPr bwMode="auto">
          <a:xfrm>
            <a:off x="1740619" y="493270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6" name="AutoShape 12"/>
          <p:cNvSpPr>
            <a:spLocks noChangeArrowheads="1"/>
          </p:cNvSpPr>
          <p:nvPr/>
        </p:nvSpPr>
        <p:spPr bwMode="auto">
          <a:xfrm>
            <a:off x="1775544" y="48977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7" name="AutoShape 13"/>
          <p:cNvSpPr>
            <a:spLocks noChangeArrowheads="1"/>
          </p:cNvSpPr>
          <p:nvPr/>
        </p:nvSpPr>
        <p:spPr bwMode="auto">
          <a:xfrm>
            <a:off x="1827931" y="475014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8" name="AutoShape 14"/>
          <p:cNvSpPr>
            <a:spLocks noChangeArrowheads="1"/>
          </p:cNvSpPr>
          <p:nvPr/>
        </p:nvSpPr>
        <p:spPr bwMode="auto">
          <a:xfrm>
            <a:off x="1637431" y="498192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9" name="AutoShape 15"/>
          <p:cNvSpPr>
            <a:spLocks noChangeArrowheads="1"/>
          </p:cNvSpPr>
          <p:nvPr/>
        </p:nvSpPr>
        <p:spPr bwMode="auto">
          <a:xfrm>
            <a:off x="1612031" y="495969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0" name="AutoShape 16"/>
          <p:cNvSpPr>
            <a:spLocks noChangeArrowheads="1"/>
          </p:cNvSpPr>
          <p:nvPr/>
        </p:nvSpPr>
        <p:spPr bwMode="auto">
          <a:xfrm>
            <a:off x="1396131" y="472792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1" name="AutoShape 17"/>
          <p:cNvSpPr>
            <a:spLocks noChangeArrowheads="1"/>
          </p:cNvSpPr>
          <p:nvPr/>
        </p:nvSpPr>
        <p:spPr bwMode="auto">
          <a:xfrm>
            <a:off x="1680294" y="480570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2" name="AutoShape 18"/>
          <p:cNvSpPr>
            <a:spLocks noChangeArrowheads="1"/>
          </p:cNvSpPr>
          <p:nvPr/>
        </p:nvSpPr>
        <p:spPr bwMode="auto">
          <a:xfrm>
            <a:off x="1723156" y="475649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3" name="AutoShape 19"/>
          <p:cNvSpPr>
            <a:spLocks noChangeArrowheads="1"/>
          </p:cNvSpPr>
          <p:nvPr/>
        </p:nvSpPr>
        <p:spPr bwMode="auto">
          <a:xfrm>
            <a:off x="1781894" y="462155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4" name="AutoShape 20"/>
          <p:cNvSpPr>
            <a:spLocks noChangeArrowheads="1"/>
          </p:cNvSpPr>
          <p:nvPr/>
        </p:nvSpPr>
        <p:spPr bwMode="auto">
          <a:xfrm>
            <a:off x="1699344" y="465013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5" name="AutoShape 21"/>
          <p:cNvSpPr>
            <a:spLocks noChangeArrowheads="1"/>
          </p:cNvSpPr>
          <p:nvPr/>
        </p:nvSpPr>
        <p:spPr bwMode="auto">
          <a:xfrm>
            <a:off x="1621556" y="462155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6" name="AutoShape 22"/>
          <p:cNvSpPr>
            <a:spLocks noChangeArrowheads="1"/>
          </p:cNvSpPr>
          <p:nvPr/>
        </p:nvSpPr>
        <p:spPr bwMode="auto">
          <a:xfrm>
            <a:off x="1661244" y="46056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7" name="AutoShape 23"/>
          <p:cNvSpPr>
            <a:spLocks noChangeArrowheads="1"/>
          </p:cNvSpPr>
          <p:nvPr/>
        </p:nvSpPr>
        <p:spPr bwMode="auto">
          <a:xfrm>
            <a:off x="1621556" y="45167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8" name="AutoShape 24"/>
          <p:cNvSpPr>
            <a:spLocks noChangeArrowheads="1"/>
          </p:cNvSpPr>
          <p:nvPr/>
        </p:nvSpPr>
        <p:spPr bwMode="auto">
          <a:xfrm>
            <a:off x="1791419" y="53295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9" name="AutoShape 25"/>
          <p:cNvSpPr>
            <a:spLocks noChangeArrowheads="1"/>
          </p:cNvSpPr>
          <p:nvPr/>
        </p:nvSpPr>
        <p:spPr bwMode="auto">
          <a:xfrm>
            <a:off x="4845769" y="425325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0" name="AutoShape 26"/>
          <p:cNvSpPr>
            <a:spLocks noChangeArrowheads="1"/>
          </p:cNvSpPr>
          <p:nvPr/>
        </p:nvSpPr>
        <p:spPr bwMode="auto">
          <a:xfrm>
            <a:off x="4691781" y="4970809"/>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1" name="AutoShape 27"/>
          <p:cNvSpPr>
            <a:spLocks noChangeArrowheads="1"/>
          </p:cNvSpPr>
          <p:nvPr/>
        </p:nvSpPr>
        <p:spPr bwMode="auto">
          <a:xfrm>
            <a:off x="4229819" y="542483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2" name="AutoShape 28"/>
          <p:cNvSpPr>
            <a:spLocks noChangeArrowheads="1"/>
          </p:cNvSpPr>
          <p:nvPr/>
        </p:nvSpPr>
        <p:spPr bwMode="auto">
          <a:xfrm>
            <a:off x="4171081" y="546134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3" name="AutoShape 29"/>
          <p:cNvSpPr>
            <a:spLocks noChangeArrowheads="1"/>
          </p:cNvSpPr>
          <p:nvPr/>
        </p:nvSpPr>
        <p:spPr bwMode="auto">
          <a:xfrm>
            <a:off x="4198069" y="548674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4" name="AutoShape 30"/>
          <p:cNvSpPr>
            <a:spLocks noChangeArrowheads="1"/>
          </p:cNvSpPr>
          <p:nvPr/>
        </p:nvSpPr>
        <p:spPr bwMode="auto">
          <a:xfrm>
            <a:off x="4142506" y="5505797"/>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5" name="AutoShape 31"/>
          <p:cNvSpPr>
            <a:spLocks noChangeArrowheads="1"/>
          </p:cNvSpPr>
          <p:nvPr/>
        </p:nvSpPr>
        <p:spPr bwMode="auto">
          <a:xfrm>
            <a:off x="4126631" y="560263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6" name="Rectangle 3"/>
          <p:cNvSpPr>
            <a:spLocks noChangeArrowheads="1"/>
          </p:cNvSpPr>
          <p:nvPr/>
        </p:nvSpPr>
        <p:spPr bwMode="auto">
          <a:xfrm>
            <a:off x="1889844" y="28149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7" name="Rectangle 4"/>
          <p:cNvSpPr>
            <a:spLocks noChangeArrowheads="1"/>
          </p:cNvSpPr>
          <p:nvPr/>
        </p:nvSpPr>
        <p:spPr bwMode="auto">
          <a:xfrm>
            <a:off x="2053356" y="418817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8" name="Rectangle 5"/>
          <p:cNvSpPr>
            <a:spLocks noChangeArrowheads="1"/>
          </p:cNvSpPr>
          <p:nvPr/>
        </p:nvSpPr>
        <p:spPr bwMode="auto">
          <a:xfrm>
            <a:off x="2199406" y="41310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9" name="Rectangle 6"/>
          <p:cNvSpPr>
            <a:spLocks noChangeArrowheads="1"/>
          </p:cNvSpPr>
          <p:nvPr/>
        </p:nvSpPr>
        <p:spPr bwMode="auto">
          <a:xfrm>
            <a:off x="2269256" y="41087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0" name="Rectangle 7"/>
          <p:cNvSpPr>
            <a:spLocks noChangeArrowheads="1"/>
          </p:cNvSpPr>
          <p:nvPr/>
        </p:nvSpPr>
        <p:spPr bwMode="auto">
          <a:xfrm>
            <a:off x="2297831" y="40468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1" name="Rectangle 8"/>
          <p:cNvSpPr>
            <a:spLocks noChangeArrowheads="1"/>
          </p:cNvSpPr>
          <p:nvPr/>
        </p:nvSpPr>
        <p:spPr bwMode="auto">
          <a:xfrm>
            <a:off x="2170831" y="409609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2" name="Rectangle 9"/>
          <p:cNvSpPr>
            <a:spLocks noChangeArrowheads="1"/>
          </p:cNvSpPr>
          <p:nvPr/>
        </p:nvSpPr>
        <p:spPr bwMode="auto">
          <a:xfrm>
            <a:off x="2426419" y="396433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3" name="Rectangle 10"/>
          <p:cNvSpPr>
            <a:spLocks noChangeArrowheads="1"/>
          </p:cNvSpPr>
          <p:nvPr/>
        </p:nvSpPr>
        <p:spPr bwMode="auto">
          <a:xfrm>
            <a:off x="2510556" y="39675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4" name="Rectangle 11"/>
          <p:cNvSpPr>
            <a:spLocks noChangeArrowheads="1"/>
          </p:cNvSpPr>
          <p:nvPr/>
        </p:nvSpPr>
        <p:spPr bwMode="auto">
          <a:xfrm>
            <a:off x="2459756" y="37420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5" name="Rectangle 12"/>
          <p:cNvSpPr>
            <a:spLocks noChangeArrowheads="1"/>
          </p:cNvSpPr>
          <p:nvPr/>
        </p:nvSpPr>
        <p:spPr bwMode="auto">
          <a:xfrm>
            <a:off x="2528019" y="37579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6" name="Rectangle 13"/>
          <p:cNvSpPr>
            <a:spLocks noChangeArrowheads="1"/>
          </p:cNvSpPr>
          <p:nvPr/>
        </p:nvSpPr>
        <p:spPr bwMode="auto">
          <a:xfrm>
            <a:off x="2672481" y="397385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7" name="Rectangle 14"/>
          <p:cNvSpPr>
            <a:spLocks noChangeArrowheads="1"/>
          </p:cNvSpPr>
          <p:nvPr/>
        </p:nvSpPr>
        <p:spPr bwMode="auto">
          <a:xfrm>
            <a:off x="2726456" y="39405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8" name="Rectangle 15"/>
          <p:cNvSpPr>
            <a:spLocks noChangeArrowheads="1"/>
          </p:cNvSpPr>
          <p:nvPr/>
        </p:nvSpPr>
        <p:spPr bwMode="auto">
          <a:xfrm>
            <a:off x="2778844" y="39119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9" name="Rectangle 16"/>
          <p:cNvSpPr>
            <a:spLocks noChangeArrowheads="1"/>
          </p:cNvSpPr>
          <p:nvPr/>
        </p:nvSpPr>
        <p:spPr bwMode="auto">
          <a:xfrm>
            <a:off x="2805831" y="39024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0" name="Rectangle 17"/>
          <p:cNvSpPr>
            <a:spLocks noChangeArrowheads="1"/>
          </p:cNvSpPr>
          <p:nvPr/>
        </p:nvSpPr>
        <p:spPr bwMode="auto">
          <a:xfrm>
            <a:off x="2834406" y="38992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1" name="Rectangle 18"/>
          <p:cNvSpPr>
            <a:spLocks noChangeArrowheads="1"/>
          </p:cNvSpPr>
          <p:nvPr/>
        </p:nvSpPr>
        <p:spPr bwMode="auto">
          <a:xfrm>
            <a:off x="2859806" y="3902422"/>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2" name="Rectangle 19"/>
          <p:cNvSpPr>
            <a:spLocks noChangeArrowheads="1"/>
          </p:cNvSpPr>
          <p:nvPr/>
        </p:nvSpPr>
        <p:spPr bwMode="auto">
          <a:xfrm>
            <a:off x="2894731" y="38865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3" name="Rectangle 20"/>
          <p:cNvSpPr>
            <a:spLocks noChangeArrowheads="1"/>
          </p:cNvSpPr>
          <p:nvPr/>
        </p:nvSpPr>
        <p:spPr bwMode="auto">
          <a:xfrm>
            <a:off x="2882031" y="3929409"/>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4" name="Rectangle 21"/>
          <p:cNvSpPr>
            <a:spLocks noChangeArrowheads="1"/>
          </p:cNvSpPr>
          <p:nvPr/>
        </p:nvSpPr>
        <p:spPr bwMode="auto">
          <a:xfrm>
            <a:off x="2866156" y="3957984"/>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5" name="Rectangle 22"/>
          <p:cNvSpPr>
            <a:spLocks noChangeArrowheads="1"/>
          </p:cNvSpPr>
          <p:nvPr/>
        </p:nvSpPr>
        <p:spPr bwMode="auto">
          <a:xfrm>
            <a:off x="2888381" y="3975447"/>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6" name="AutoShape 3"/>
          <p:cNvSpPr>
            <a:spLocks noChangeArrowheads="1"/>
          </p:cNvSpPr>
          <p:nvPr/>
        </p:nvSpPr>
        <p:spPr bwMode="auto">
          <a:xfrm flipV="1">
            <a:off x="1889844" y="307533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7" name="AutoShape 4"/>
          <p:cNvSpPr>
            <a:spLocks noChangeArrowheads="1"/>
          </p:cNvSpPr>
          <p:nvPr/>
        </p:nvSpPr>
        <p:spPr bwMode="auto">
          <a:xfrm flipV="1">
            <a:off x="4136156" y="361032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8" name="AutoShape 5"/>
          <p:cNvSpPr>
            <a:spLocks noChangeArrowheads="1"/>
          </p:cNvSpPr>
          <p:nvPr/>
        </p:nvSpPr>
        <p:spPr bwMode="auto">
          <a:xfrm flipV="1">
            <a:off x="4171081" y="363572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9" name="AutoShape 6"/>
          <p:cNvSpPr>
            <a:spLocks noChangeArrowheads="1"/>
          </p:cNvSpPr>
          <p:nvPr/>
        </p:nvSpPr>
        <p:spPr bwMode="auto">
          <a:xfrm flipV="1">
            <a:off x="3955181" y="398497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0" name="AutoShape 7"/>
          <p:cNvSpPr>
            <a:spLocks noChangeArrowheads="1"/>
          </p:cNvSpPr>
          <p:nvPr/>
        </p:nvSpPr>
        <p:spPr bwMode="auto">
          <a:xfrm flipV="1">
            <a:off x="4063131" y="3983384"/>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1" name="AutoShape 8"/>
          <p:cNvSpPr>
            <a:spLocks noChangeArrowheads="1"/>
          </p:cNvSpPr>
          <p:nvPr/>
        </p:nvSpPr>
        <p:spPr bwMode="auto">
          <a:xfrm flipV="1">
            <a:off x="4171081" y="3902422"/>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2" name="Oval 3"/>
          <p:cNvSpPr>
            <a:spLocks noChangeArrowheads="1"/>
          </p:cNvSpPr>
          <p:nvPr/>
        </p:nvSpPr>
        <p:spPr bwMode="auto">
          <a:xfrm>
            <a:off x="1896194" y="13100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3" name="Oval 4"/>
          <p:cNvSpPr>
            <a:spLocks noChangeArrowheads="1"/>
          </p:cNvSpPr>
          <p:nvPr/>
        </p:nvSpPr>
        <p:spPr bwMode="auto">
          <a:xfrm>
            <a:off x="4285381" y="21990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4" name="Oval 5"/>
          <p:cNvSpPr>
            <a:spLocks noChangeArrowheads="1"/>
          </p:cNvSpPr>
          <p:nvPr/>
        </p:nvSpPr>
        <p:spPr bwMode="auto">
          <a:xfrm>
            <a:off x="4121869" y="24482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5" name="Oval 6"/>
          <p:cNvSpPr>
            <a:spLocks noChangeArrowheads="1"/>
          </p:cNvSpPr>
          <p:nvPr/>
        </p:nvSpPr>
        <p:spPr bwMode="auto">
          <a:xfrm>
            <a:off x="4307606" y="24149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6" name="Oval 7"/>
          <p:cNvSpPr>
            <a:spLocks noChangeArrowheads="1"/>
          </p:cNvSpPr>
          <p:nvPr/>
        </p:nvSpPr>
        <p:spPr bwMode="auto">
          <a:xfrm>
            <a:off x="4269506" y="237048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7" name="Oval 8"/>
          <p:cNvSpPr>
            <a:spLocks noChangeArrowheads="1"/>
          </p:cNvSpPr>
          <p:nvPr/>
        </p:nvSpPr>
        <p:spPr bwMode="auto">
          <a:xfrm>
            <a:off x="4079006" y="241810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8" name="Oval 9"/>
          <p:cNvSpPr>
            <a:spLocks noChangeArrowheads="1"/>
          </p:cNvSpPr>
          <p:nvPr/>
        </p:nvSpPr>
        <p:spPr bwMode="auto">
          <a:xfrm>
            <a:off x="4025031" y="255780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9" name="Oval 10"/>
          <p:cNvSpPr>
            <a:spLocks noChangeArrowheads="1"/>
          </p:cNvSpPr>
          <p:nvPr/>
        </p:nvSpPr>
        <p:spPr bwMode="auto">
          <a:xfrm>
            <a:off x="4020269" y="26276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0" name="Oval 11"/>
          <p:cNvSpPr>
            <a:spLocks noChangeArrowheads="1"/>
          </p:cNvSpPr>
          <p:nvPr/>
        </p:nvSpPr>
        <p:spPr bwMode="auto">
          <a:xfrm>
            <a:off x="4066306" y="271338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1" name="Oval 12"/>
          <p:cNvSpPr>
            <a:spLocks noChangeArrowheads="1"/>
          </p:cNvSpPr>
          <p:nvPr/>
        </p:nvSpPr>
        <p:spPr bwMode="auto">
          <a:xfrm>
            <a:off x="4045669" y="27784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2" name="Oval 13"/>
          <p:cNvSpPr>
            <a:spLocks noChangeArrowheads="1"/>
          </p:cNvSpPr>
          <p:nvPr/>
        </p:nvSpPr>
        <p:spPr bwMode="auto">
          <a:xfrm>
            <a:off x="4098056" y="294198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3" name="Oval 14"/>
          <p:cNvSpPr>
            <a:spLocks noChangeArrowheads="1"/>
          </p:cNvSpPr>
          <p:nvPr/>
        </p:nvSpPr>
        <p:spPr bwMode="auto">
          <a:xfrm>
            <a:off x="4113931" y="29991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4" name="Oval 15"/>
          <p:cNvSpPr>
            <a:spLocks noChangeArrowheads="1"/>
          </p:cNvSpPr>
          <p:nvPr/>
        </p:nvSpPr>
        <p:spPr bwMode="auto">
          <a:xfrm>
            <a:off x="4123456" y="31086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5" name="Oval 16"/>
          <p:cNvSpPr>
            <a:spLocks noChangeArrowheads="1"/>
          </p:cNvSpPr>
          <p:nvPr/>
        </p:nvSpPr>
        <p:spPr bwMode="auto">
          <a:xfrm>
            <a:off x="3994869" y="29737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6" name="Oval 17"/>
          <p:cNvSpPr>
            <a:spLocks noChangeArrowheads="1"/>
          </p:cNvSpPr>
          <p:nvPr/>
        </p:nvSpPr>
        <p:spPr bwMode="auto">
          <a:xfrm>
            <a:off x="4104406" y="326900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7" name="Oval 18"/>
          <p:cNvSpPr>
            <a:spLocks noChangeArrowheads="1"/>
          </p:cNvSpPr>
          <p:nvPr/>
        </p:nvSpPr>
        <p:spPr bwMode="auto">
          <a:xfrm>
            <a:off x="4136156" y="334044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8" name="Oval 19"/>
          <p:cNvSpPr>
            <a:spLocks noChangeArrowheads="1"/>
          </p:cNvSpPr>
          <p:nvPr/>
        </p:nvSpPr>
        <p:spPr bwMode="auto">
          <a:xfrm>
            <a:off x="3926606" y="31816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9" name="Oval 20"/>
          <p:cNvSpPr>
            <a:spLocks noChangeArrowheads="1"/>
          </p:cNvSpPr>
          <p:nvPr/>
        </p:nvSpPr>
        <p:spPr bwMode="auto">
          <a:xfrm>
            <a:off x="3918669" y="31594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0" name="Oval 21"/>
          <p:cNvSpPr>
            <a:spLocks noChangeArrowheads="1"/>
          </p:cNvSpPr>
          <p:nvPr/>
        </p:nvSpPr>
        <p:spPr bwMode="auto">
          <a:xfrm>
            <a:off x="3894856" y="32372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1" name="Oval 22"/>
          <p:cNvSpPr>
            <a:spLocks noChangeArrowheads="1"/>
          </p:cNvSpPr>
          <p:nvPr/>
        </p:nvSpPr>
        <p:spPr bwMode="auto">
          <a:xfrm>
            <a:off x="3998044" y="329758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2" name="Oval 23"/>
          <p:cNvSpPr>
            <a:spLocks noChangeArrowheads="1"/>
          </p:cNvSpPr>
          <p:nvPr/>
        </p:nvSpPr>
        <p:spPr bwMode="auto">
          <a:xfrm>
            <a:off x="4032969" y="33293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3" name="Oval 24"/>
          <p:cNvSpPr>
            <a:spLocks noChangeArrowheads="1"/>
          </p:cNvSpPr>
          <p:nvPr/>
        </p:nvSpPr>
        <p:spPr bwMode="auto">
          <a:xfrm>
            <a:off x="3702769" y="35198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4" name="Oval 25"/>
          <p:cNvSpPr>
            <a:spLocks noChangeArrowheads="1"/>
          </p:cNvSpPr>
          <p:nvPr/>
        </p:nvSpPr>
        <p:spPr bwMode="auto">
          <a:xfrm>
            <a:off x="3791669" y="33388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5" name="Oval 26"/>
          <p:cNvSpPr>
            <a:spLocks noChangeArrowheads="1"/>
          </p:cNvSpPr>
          <p:nvPr/>
        </p:nvSpPr>
        <p:spPr bwMode="auto">
          <a:xfrm>
            <a:off x="3837706" y="326424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6" name="Oval 27"/>
          <p:cNvSpPr>
            <a:spLocks noChangeArrowheads="1"/>
          </p:cNvSpPr>
          <p:nvPr/>
        </p:nvSpPr>
        <p:spPr bwMode="auto">
          <a:xfrm>
            <a:off x="3837706" y="321662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7" name="Oval 28"/>
          <p:cNvSpPr>
            <a:spLocks noChangeArrowheads="1"/>
          </p:cNvSpPr>
          <p:nvPr/>
        </p:nvSpPr>
        <p:spPr bwMode="auto">
          <a:xfrm>
            <a:off x="3885331" y="31816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8" name="Oval 29"/>
          <p:cNvSpPr>
            <a:spLocks noChangeArrowheads="1"/>
          </p:cNvSpPr>
          <p:nvPr/>
        </p:nvSpPr>
        <p:spPr bwMode="auto">
          <a:xfrm>
            <a:off x="3721819" y="348490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9" name="Oval 30"/>
          <p:cNvSpPr>
            <a:spLocks noChangeArrowheads="1"/>
          </p:cNvSpPr>
          <p:nvPr/>
        </p:nvSpPr>
        <p:spPr bwMode="auto">
          <a:xfrm>
            <a:off x="3756744" y="33975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0" name="Oval 31"/>
          <p:cNvSpPr>
            <a:spLocks noChangeArrowheads="1"/>
          </p:cNvSpPr>
          <p:nvPr/>
        </p:nvSpPr>
        <p:spPr bwMode="auto">
          <a:xfrm>
            <a:off x="3782144" y="322614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1" name="Oval 32"/>
          <p:cNvSpPr>
            <a:spLocks noChangeArrowheads="1"/>
          </p:cNvSpPr>
          <p:nvPr/>
        </p:nvSpPr>
        <p:spPr bwMode="auto">
          <a:xfrm>
            <a:off x="3683719" y="33880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2" name="Oval 33"/>
          <p:cNvSpPr>
            <a:spLocks noChangeArrowheads="1"/>
          </p:cNvSpPr>
          <p:nvPr/>
        </p:nvSpPr>
        <p:spPr bwMode="auto">
          <a:xfrm>
            <a:off x="3755156" y="33007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3" name="Oval 34"/>
          <p:cNvSpPr>
            <a:spLocks noChangeArrowheads="1"/>
          </p:cNvSpPr>
          <p:nvPr/>
        </p:nvSpPr>
        <p:spPr bwMode="auto">
          <a:xfrm>
            <a:off x="3637681" y="31689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4" name="Oval 35"/>
          <p:cNvSpPr>
            <a:spLocks noChangeArrowheads="1"/>
          </p:cNvSpPr>
          <p:nvPr/>
        </p:nvSpPr>
        <p:spPr bwMode="auto">
          <a:xfrm>
            <a:off x="3686894" y="31689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5" name="Oval 36"/>
          <p:cNvSpPr>
            <a:spLocks noChangeArrowheads="1"/>
          </p:cNvSpPr>
          <p:nvPr/>
        </p:nvSpPr>
        <p:spPr bwMode="auto">
          <a:xfrm>
            <a:off x="3663081" y="324519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6" name="Oval 37"/>
          <p:cNvSpPr>
            <a:spLocks noChangeArrowheads="1"/>
          </p:cNvSpPr>
          <p:nvPr/>
        </p:nvSpPr>
        <p:spPr bwMode="auto">
          <a:xfrm>
            <a:off x="3647206" y="321027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7" name="Oval 38"/>
          <p:cNvSpPr>
            <a:spLocks noChangeArrowheads="1"/>
          </p:cNvSpPr>
          <p:nvPr/>
        </p:nvSpPr>
        <p:spPr bwMode="auto">
          <a:xfrm>
            <a:off x="3531319" y="348808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8" name="Oval 39"/>
          <p:cNvSpPr>
            <a:spLocks noChangeArrowheads="1"/>
          </p:cNvSpPr>
          <p:nvPr/>
        </p:nvSpPr>
        <p:spPr bwMode="auto">
          <a:xfrm>
            <a:off x="3437656" y="354682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9" name="Oval 40"/>
          <p:cNvSpPr>
            <a:spLocks noChangeArrowheads="1"/>
          </p:cNvSpPr>
          <p:nvPr/>
        </p:nvSpPr>
        <p:spPr bwMode="auto">
          <a:xfrm>
            <a:off x="3464644" y="352142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0" name="Oval 41"/>
          <p:cNvSpPr>
            <a:spLocks noChangeArrowheads="1"/>
          </p:cNvSpPr>
          <p:nvPr/>
        </p:nvSpPr>
        <p:spPr bwMode="auto">
          <a:xfrm>
            <a:off x="3196356" y="3746847"/>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1" name="Oval 42"/>
          <p:cNvSpPr>
            <a:spLocks noChangeArrowheads="1"/>
          </p:cNvSpPr>
          <p:nvPr/>
        </p:nvSpPr>
        <p:spPr bwMode="auto">
          <a:xfrm>
            <a:off x="3163019" y="381352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2" name="Oval 43"/>
          <p:cNvSpPr>
            <a:spLocks noChangeArrowheads="1"/>
          </p:cNvSpPr>
          <p:nvPr/>
        </p:nvSpPr>
        <p:spPr bwMode="auto">
          <a:xfrm>
            <a:off x="3350344" y="35293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3" name="Oval 44"/>
          <p:cNvSpPr>
            <a:spLocks noChangeArrowheads="1"/>
          </p:cNvSpPr>
          <p:nvPr/>
        </p:nvSpPr>
        <p:spPr bwMode="auto">
          <a:xfrm>
            <a:off x="3382094" y="3572222"/>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4" name="Oval 45"/>
          <p:cNvSpPr>
            <a:spLocks noChangeArrowheads="1"/>
          </p:cNvSpPr>
          <p:nvPr/>
        </p:nvSpPr>
        <p:spPr bwMode="auto">
          <a:xfrm>
            <a:off x="2983631" y="389130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5" name="Oval 46"/>
          <p:cNvSpPr>
            <a:spLocks noChangeArrowheads="1"/>
          </p:cNvSpPr>
          <p:nvPr/>
        </p:nvSpPr>
        <p:spPr bwMode="auto">
          <a:xfrm>
            <a:off x="3105869" y="39008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6" name="Oval 47"/>
          <p:cNvSpPr>
            <a:spLocks noChangeArrowheads="1"/>
          </p:cNvSpPr>
          <p:nvPr/>
        </p:nvSpPr>
        <p:spPr bwMode="auto">
          <a:xfrm>
            <a:off x="3067769" y="39484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7" name="Oval 48"/>
          <p:cNvSpPr>
            <a:spLocks noChangeArrowheads="1"/>
          </p:cNvSpPr>
          <p:nvPr/>
        </p:nvSpPr>
        <p:spPr bwMode="auto">
          <a:xfrm>
            <a:off x="2989981" y="3961159"/>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8" name="Oval 49"/>
          <p:cNvSpPr>
            <a:spLocks noChangeArrowheads="1"/>
          </p:cNvSpPr>
          <p:nvPr/>
        </p:nvSpPr>
        <p:spPr bwMode="auto">
          <a:xfrm>
            <a:off x="2923306" y="3951634"/>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0" name="Rectangle 52"/>
          <p:cNvSpPr>
            <a:spLocks noChangeArrowheads="1"/>
          </p:cNvSpPr>
          <p:nvPr/>
        </p:nvSpPr>
        <p:spPr bwMode="auto">
          <a:xfrm>
            <a:off x="1899369" y="1432272"/>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1" name="Rectangle 53"/>
          <p:cNvSpPr>
            <a:spLocks noChangeArrowheads="1"/>
          </p:cNvSpPr>
          <p:nvPr/>
        </p:nvSpPr>
        <p:spPr bwMode="auto">
          <a:xfrm>
            <a:off x="3343994" y="3486497"/>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2" name="Rectangle 54"/>
          <p:cNvSpPr>
            <a:spLocks noChangeArrowheads="1"/>
          </p:cNvSpPr>
          <p:nvPr/>
        </p:nvSpPr>
        <p:spPr bwMode="auto">
          <a:xfrm>
            <a:off x="3264619" y="3616672"/>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3" name="Rectangle 55"/>
          <p:cNvSpPr>
            <a:spLocks noChangeArrowheads="1"/>
          </p:cNvSpPr>
          <p:nvPr/>
        </p:nvSpPr>
        <p:spPr bwMode="auto">
          <a:xfrm>
            <a:off x="3209056" y="3692872"/>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4" name="Rectangle 56"/>
          <p:cNvSpPr>
            <a:spLocks noChangeArrowheads="1"/>
          </p:cNvSpPr>
          <p:nvPr/>
        </p:nvSpPr>
        <p:spPr bwMode="auto">
          <a:xfrm>
            <a:off x="3159844" y="3727797"/>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6" name="Rectangle 58"/>
          <p:cNvSpPr>
            <a:spLocks noChangeArrowheads="1"/>
          </p:cNvSpPr>
          <p:nvPr/>
        </p:nvSpPr>
        <p:spPr bwMode="auto">
          <a:xfrm rot="-18847174">
            <a:off x="1896194" y="1551334"/>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7" name="Rectangle 59"/>
          <p:cNvSpPr>
            <a:spLocks noChangeArrowheads="1"/>
          </p:cNvSpPr>
          <p:nvPr/>
        </p:nvSpPr>
        <p:spPr bwMode="auto">
          <a:xfrm rot="-18847174">
            <a:off x="2796306" y="3904009"/>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8" name="Rectangle 60"/>
          <p:cNvSpPr>
            <a:spLocks noChangeArrowheads="1"/>
          </p:cNvSpPr>
          <p:nvPr/>
        </p:nvSpPr>
        <p:spPr bwMode="auto">
          <a:xfrm rot="-18847174">
            <a:off x="2856631" y="3900834"/>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52" name="Rectangle 68"/>
          <p:cNvSpPr>
            <a:spLocks noChangeArrowheads="1"/>
          </p:cNvSpPr>
          <p:nvPr/>
        </p:nvSpPr>
        <p:spPr bwMode="auto">
          <a:xfrm>
            <a:off x="6806157" y="2829284"/>
            <a:ext cx="431974" cy="1800845"/>
          </a:xfrm>
          <a:prstGeom prst="rect">
            <a:avLst/>
          </a:prstGeom>
          <a:noFill/>
          <a:ln w="9525">
            <a:solidFill>
              <a:srgbClr val="FF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54" name="Rectangle 51"/>
          <p:cNvSpPr>
            <a:spLocks noChangeArrowheads="1"/>
          </p:cNvSpPr>
          <p:nvPr/>
        </p:nvSpPr>
        <p:spPr bwMode="auto">
          <a:xfrm>
            <a:off x="6852369" y="2073676"/>
            <a:ext cx="215900" cy="739056"/>
          </a:xfrm>
          <a:prstGeom prst="rect">
            <a:avLst/>
          </a:prstGeom>
          <a:noFill/>
          <a:ln w="9525">
            <a:solidFill>
              <a:srgbClr val="3333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60" name="テキスト ボックス 359"/>
          <p:cNvSpPr txBox="1"/>
          <p:nvPr/>
        </p:nvSpPr>
        <p:spPr>
          <a:xfrm>
            <a:off x="4860032" y="2420888"/>
            <a:ext cx="1597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3333FF"/>
                </a:solidFill>
                <a:effectLst/>
                <a:uLnTx/>
                <a:uFillTx/>
                <a:latin typeface="Calibri"/>
                <a:ea typeface="ＭＳ Ｐゴシック"/>
                <a:cs typeface="+mn-cs"/>
              </a:rPr>
              <a:t>sakaizumii</a:t>
            </a: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a:t>
            </a:r>
            <a:endParaRPr kumimoji="1" lang="ja-JP" altLang="en-US" sz="1800" b="0" i="1"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361" name="テキスト ボックス 360"/>
          <p:cNvSpPr txBox="1"/>
          <p:nvPr/>
        </p:nvSpPr>
        <p:spPr>
          <a:xfrm>
            <a:off x="5004048" y="3645024"/>
            <a:ext cx="1062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FF0000"/>
                </a:solidFill>
                <a:effectLst/>
                <a:uLnTx/>
                <a:uFillTx/>
                <a:latin typeface="Calibri"/>
                <a:ea typeface="ＭＳ Ｐゴシック"/>
                <a:cs typeface="+mn-cs"/>
              </a:rPr>
              <a:t>latipes</a:t>
            </a:r>
            <a:endParaRPr kumimoji="1" lang="ja-JP" altLang="en-US" sz="1800" b="0" i="1"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62" name="テキスト ボックス 361"/>
          <p:cNvSpPr txBox="1"/>
          <p:nvPr/>
        </p:nvSpPr>
        <p:spPr>
          <a:xfrm>
            <a:off x="5077965" y="5342259"/>
            <a:ext cx="2163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a:ln>
                  <a:noFill/>
                </a:ln>
                <a:solidFill>
                  <a:sysClr val="windowText" lastClr="000000"/>
                </a:solidFill>
                <a:effectLst/>
                <a:uLnTx/>
                <a:uFillTx/>
                <a:latin typeface="Calibri"/>
                <a:ea typeface="ＭＳ Ｐゴシック"/>
                <a:cs typeface="+mn-cs"/>
              </a:rPr>
              <a:t>Takehana</a:t>
            </a:r>
            <a:r>
              <a:rPr kumimoji="0" lang="en-US" altLang="ja-JP" sz="1800" b="0" i="0" u="none" strike="noStrike" kern="0" cap="none" spc="0" normalizeH="0" baseline="0" noProof="0" dirty="0">
                <a:ln>
                  <a:noFill/>
                </a:ln>
                <a:solidFill>
                  <a:sysClr val="windowText" lastClr="000000"/>
                </a:solidFill>
                <a:effectLst/>
                <a:uLnTx/>
                <a:uFillTx/>
                <a:latin typeface="Calibri"/>
                <a:ea typeface="ＭＳ Ｐゴシック"/>
                <a:cs typeface="+mn-cs"/>
              </a:rPr>
              <a:t> et al., 2003</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53" name="テキスト ボックス 352"/>
          <p:cNvSpPr txBox="1"/>
          <p:nvPr/>
        </p:nvSpPr>
        <p:spPr>
          <a:xfrm>
            <a:off x="4575518" y="2059896"/>
            <a:ext cx="224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Calibri"/>
                <a:ea typeface="ＭＳ Ｐゴシック"/>
                <a:cs typeface="+mn-cs"/>
              </a:rPr>
              <a:t>Northern</a:t>
            </a:r>
            <a:r>
              <a:rPr kumimoji="1" lang="en-US" altLang="ja-JP" sz="1800" b="0" i="0" u="none" strike="noStrike" kern="1200" cap="none" spc="0" normalizeH="0" noProof="0" dirty="0">
                <a:ln>
                  <a:noFill/>
                </a:ln>
                <a:solidFill>
                  <a:srgbClr val="3333FF"/>
                </a:solidFill>
                <a:effectLst/>
                <a:uLnTx/>
                <a:uFillTx/>
                <a:latin typeface="Calibri"/>
                <a:ea typeface="ＭＳ Ｐゴシック"/>
                <a:cs typeface="+mn-cs"/>
              </a:rPr>
              <a:t> Japan group</a:t>
            </a:r>
            <a:endParaRPr kumimoji="1" lang="ja-JP" altLang="en-US" sz="1800" b="0" i="0"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355" name="テキスト ボックス 354"/>
          <p:cNvSpPr txBox="1"/>
          <p:nvPr/>
        </p:nvSpPr>
        <p:spPr>
          <a:xfrm>
            <a:off x="4462117" y="3326770"/>
            <a:ext cx="2245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Southern Japan group</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56" name="Text Box 7"/>
          <p:cNvSpPr txBox="1">
            <a:spLocks noChangeArrowheads="1"/>
          </p:cNvSpPr>
          <p:nvPr/>
        </p:nvSpPr>
        <p:spPr bwMode="auto">
          <a:xfrm>
            <a:off x="1546750" y="248585"/>
            <a:ext cx="6203942"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Phylogenic tree of Japanese medaka </a:t>
            </a:r>
            <a:endParaRPr kumimoji="1" lang="ja-JP" altLang="en-US"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 name="正方形/長方形 1"/>
          <p:cNvSpPr/>
          <p:nvPr/>
        </p:nvSpPr>
        <p:spPr>
          <a:xfrm>
            <a:off x="1187624" y="1052736"/>
            <a:ext cx="1591220" cy="2344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Text Box 9"/>
          <p:cNvSpPr txBox="1">
            <a:spLocks noChangeArrowheads="1"/>
          </p:cNvSpPr>
          <p:nvPr/>
        </p:nvSpPr>
        <p:spPr bwMode="auto">
          <a:xfrm>
            <a:off x="118457" y="998120"/>
            <a:ext cx="3754729" cy="2062103"/>
          </a:xfrm>
          <a:prstGeom prst="rect">
            <a:avLst/>
          </a:prstGeom>
          <a:solidFill>
            <a:schemeClr val="bg1"/>
          </a:solidFill>
          <a:ln w="9525">
            <a:noFill/>
            <a:miter lim="800000"/>
            <a:headEnd/>
            <a:tailEnd/>
          </a:ln>
          <a:effectLst/>
        </p:spPr>
        <p:txBody>
          <a:bodyPr wrap="square">
            <a:spAutoFit/>
          </a:bodyPr>
          <a:lstStyle/>
          <a:p>
            <a:pPr lvl="0"/>
            <a:r>
              <a:rPr lang="en-US" altLang="ja-JP" sz="1600" dirty="0">
                <a:solidFill>
                  <a:srgbClr val="000000"/>
                </a:solidFill>
                <a:latin typeface="Arial" pitchFamily="34" charset="0"/>
                <a:ea typeface="ＭＳ Ｐゴシック" pitchFamily="50" charset="-128"/>
              </a:rPr>
              <a:t>Japanese medaka is composed of three groups: the Northern Japan group, which inhabits the Sea of Japan side of eastern Japan; the Southern Japan group, which inhabits the Pacific coast of Honshu, Shikoku and Kyushu; and the C group, which inhabits only the Kanto region.</a:t>
            </a:r>
            <a:endParaRPr kumimoji="1" lang="ja-JP" altLang="en-US"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345198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Asai201101.jpg"/>
          <p:cNvPicPr>
            <a:picLocks noChangeAspect="1"/>
          </p:cNvPicPr>
          <p:nvPr/>
        </p:nvPicPr>
        <p:blipFill>
          <a:blip r:embed="rId3" cstate="print"/>
          <a:stretch>
            <a:fillRect/>
          </a:stretch>
        </p:blipFill>
        <p:spPr>
          <a:xfrm>
            <a:off x="-180528" y="0"/>
            <a:ext cx="4589715" cy="6480000"/>
          </a:xfrm>
          <a:prstGeom prst="rect">
            <a:avLst/>
          </a:prstGeom>
        </p:spPr>
      </p:pic>
      <p:sp>
        <p:nvSpPr>
          <p:cNvPr id="3" name="正方形/長方形 2"/>
          <p:cNvSpPr/>
          <p:nvPr/>
        </p:nvSpPr>
        <p:spPr>
          <a:xfrm>
            <a:off x="-468561" y="-175576"/>
            <a:ext cx="4877747" cy="7033576"/>
          </a:xfrm>
          <a:prstGeom prst="rect">
            <a:avLst/>
          </a:prstGeom>
          <a:solidFill>
            <a:srgbClr val="FFFF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297254" y="908720"/>
            <a:ext cx="5821658" cy="1077218"/>
          </a:xfrm>
          <a:prstGeom prst="rect">
            <a:avLst/>
          </a:prstGeom>
          <a:solidFill>
            <a:schemeClr val="bg1"/>
          </a:solid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Japanese </a:t>
            </a:r>
            <a:r>
              <a:rPr kumimoji="1" lang="en-US" altLang="ja-JP" sz="3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medak</a:t>
            </a:r>
            <a:r>
              <a:rPr lang="en-US" altLang="ja-JP" sz="3200" dirty="0">
                <a:solidFill>
                  <a:prstClr val="black"/>
                </a:solidFill>
                <a:latin typeface="Calibri" panose="020F0502020204030204"/>
                <a:ea typeface="游ゴシック" panose="020B0400000000000000" pitchFamily="50" charset="-128"/>
              </a:rPr>
              <a:t>a is composed of </a:t>
            </a:r>
          </a:p>
          <a:p>
            <a:pPr marL="0" marR="0" lvl="0" indent="0" algn="l" defTabSz="844083" rtl="0" eaLnBrk="1" fontAlgn="auto" latinLnBrk="0" hangingPunct="1">
              <a:lnSpc>
                <a:spcPct val="100000"/>
              </a:lnSpc>
              <a:spcBef>
                <a:spcPts val="0"/>
              </a:spcBef>
              <a:spcAft>
                <a:spcPts val="0"/>
              </a:spcAft>
              <a:buClrTx/>
              <a:buSzTx/>
              <a:buFontTx/>
              <a:buNone/>
              <a:tabLst/>
              <a:defRPr/>
            </a:pPr>
            <a:r>
              <a:rPr lang="en-US" altLang="ja-JP" sz="3200" dirty="0">
                <a:solidFill>
                  <a:prstClr val="black"/>
                </a:solidFill>
                <a:latin typeface="Calibri" panose="020F0502020204030204"/>
                <a:ea typeface="游ゴシック" panose="020B0400000000000000" pitchFamily="50" charset="-128"/>
              </a:rPr>
              <a:t>2 different species !?</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835695" y="2934100"/>
            <a:ext cx="4480778" cy="400110"/>
          </a:xfrm>
          <a:prstGeom prst="rect">
            <a:avLst/>
          </a:prstGeom>
          <a:solidFill>
            <a:schemeClr val="bg1"/>
          </a:solidFill>
        </p:spPr>
        <p:txBody>
          <a:bodyPr wrap="none" rtlCol="0">
            <a:spAutoFit/>
          </a:bodyPr>
          <a:lstStyle/>
          <a:p>
            <a:pPr lvl="0" defTabSz="844083" fontAlgn="auto">
              <a:spcBef>
                <a:spcPts val="0"/>
              </a:spcBef>
              <a:spcAft>
                <a:spcPts val="0"/>
              </a:spcAf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r>
              <a:rPr lang="en-US" altLang="ja-JP" sz="2000" dirty="0">
                <a:solidFill>
                  <a:prstClr val="black"/>
                </a:solidFill>
                <a:latin typeface="Calibri" panose="020F0502020204030204"/>
                <a:ea typeface="游ゴシック" panose="020B0400000000000000" pitchFamily="50" charset="-128"/>
              </a:rPr>
              <a:t>There is no "pure-blooded" medaka.</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1835696" y="3501008"/>
            <a:ext cx="6344622" cy="400110"/>
          </a:xfrm>
          <a:prstGeom prst="rect">
            <a:avLst/>
          </a:prstGeom>
          <a:solidFill>
            <a:schemeClr val="bg1"/>
          </a:solidFill>
        </p:spPr>
        <p:txBody>
          <a:bodyPr wrap="none" rtlCol="0">
            <a:spAutoFit/>
          </a:bodyPr>
          <a:lstStyle/>
          <a:p>
            <a:pPr lvl="0" defTabSz="844083" fontAlgn="auto">
              <a:spcBef>
                <a:spcPts val="0"/>
              </a:spcBef>
              <a:spcAft>
                <a:spcPts val="0"/>
              </a:spcAf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a:t>
            </a:r>
            <a:r>
              <a:rPr kumimoji="1" lang="en-US" altLang="ja-JP" sz="2000" b="0" i="1"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O.sakaizumii</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a:t>
            </a:r>
            <a:r>
              <a:rPr kumimoji="1" lang="en-US" altLang="ja-JP" sz="20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 </a:t>
            </a:r>
            <a:r>
              <a:rPr kumimoji="1" lang="en-US" altLang="ja-JP" sz="2000" b="0" i="1"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latipes</a:t>
            </a:r>
            <a:r>
              <a:rPr lang="en-US" altLang="ja-JP" sz="2000" dirty="0">
                <a:solidFill>
                  <a:prstClr val="black"/>
                </a:solidFill>
                <a:latin typeface="Calibri" panose="020F0502020204030204"/>
                <a:ea typeface="游ゴシック" panose="020B0400000000000000" pitchFamily="50" charset="-128"/>
              </a:rPr>
              <a:t> are geographic subspecies.</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7794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Asai201101.jpg"/>
          <p:cNvPicPr>
            <a:picLocks noChangeAspect="1"/>
          </p:cNvPicPr>
          <p:nvPr/>
        </p:nvPicPr>
        <p:blipFill>
          <a:blip r:embed="rId2" cstate="print"/>
          <a:stretch>
            <a:fillRect/>
          </a:stretch>
        </p:blipFill>
        <p:spPr>
          <a:xfrm>
            <a:off x="-180528" y="0"/>
            <a:ext cx="4589715" cy="6480000"/>
          </a:xfrm>
          <a:prstGeom prst="rect">
            <a:avLst/>
          </a:prstGeom>
        </p:spPr>
      </p:pic>
      <p:pic>
        <p:nvPicPr>
          <p:cNvPr id="1352706" name="Picture 2" descr="pic_120604-2.jpg"/>
          <p:cNvPicPr>
            <a:picLocks noChangeAspect="1" noChangeArrowheads="1"/>
          </p:cNvPicPr>
          <p:nvPr/>
        </p:nvPicPr>
        <p:blipFill>
          <a:blip r:embed="rId3" cstate="print"/>
          <a:srcRect/>
          <a:stretch>
            <a:fillRect/>
          </a:stretch>
        </p:blipFill>
        <p:spPr bwMode="auto">
          <a:xfrm>
            <a:off x="4499992" y="3356992"/>
            <a:ext cx="4191000" cy="1466851"/>
          </a:xfrm>
          <a:prstGeom prst="rect">
            <a:avLst/>
          </a:prstGeom>
          <a:noFill/>
        </p:spPr>
      </p:pic>
      <p:pic>
        <p:nvPicPr>
          <p:cNvPr id="1352707" name="Picture 3"/>
          <p:cNvPicPr>
            <a:picLocks noChangeAspect="1" noChangeArrowheads="1"/>
          </p:cNvPicPr>
          <p:nvPr/>
        </p:nvPicPr>
        <p:blipFill>
          <a:blip r:embed="rId4" cstate="print"/>
          <a:srcRect/>
          <a:stretch>
            <a:fillRect/>
          </a:stretch>
        </p:blipFill>
        <p:spPr bwMode="auto">
          <a:xfrm>
            <a:off x="4355976" y="332656"/>
            <a:ext cx="4428662" cy="2582292"/>
          </a:xfrm>
          <a:prstGeom prst="rect">
            <a:avLst/>
          </a:prstGeom>
          <a:noFill/>
          <a:ln w="9525">
            <a:noFill/>
            <a:miter lim="800000"/>
            <a:headEnd/>
            <a:tailEnd/>
          </a:ln>
        </p:spPr>
      </p:pic>
    </p:spTree>
    <p:extLst>
      <p:ext uri="{BB962C8B-B14F-4D97-AF65-F5344CB8AC3E}">
        <p14:creationId xmlns:p14="http://schemas.microsoft.com/office/powerpoint/2010/main" val="118084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9712" y="298463"/>
            <a:ext cx="8216013" cy="830997"/>
          </a:xfrm>
          <a:prstGeom prst="rect">
            <a:avLst/>
          </a:prstGeom>
          <a:noFill/>
        </p:spPr>
        <p:txBody>
          <a:bodyPr wrap="square" rtlCol="0">
            <a:spAutoFit/>
          </a:bodyPr>
          <a:lstStyle/>
          <a:p>
            <a:pPr lvl="0" fontAlgn="auto">
              <a:spcBef>
                <a:spcPts val="0"/>
              </a:spcBef>
              <a:spcAft>
                <a:spcPts val="0"/>
              </a:spcAft>
            </a:pPr>
            <a:r>
              <a:rPr lang="en-US" altLang="ja-JP" sz="2400" dirty="0">
                <a:solidFill>
                  <a:prstClr val="black"/>
                </a:solidFill>
                <a:latin typeface="Calibri"/>
                <a:ea typeface="ＭＳ Ｐゴシック"/>
              </a:rPr>
              <a:t>I felt strong disagree with the idea that the Northern Japan group is a new species.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583161" y="1265200"/>
            <a:ext cx="7704856" cy="369332"/>
          </a:xfrm>
          <a:prstGeom prst="rect">
            <a:avLst/>
          </a:prstGeom>
          <a:noFill/>
        </p:spPr>
        <p:txBody>
          <a:bodyPr wrap="square" rtlCol="0">
            <a:spAutoFit/>
          </a:bodyPr>
          <a:lstStyle/>
          <a:p>
            <a:pPr lvl="0" fontAlgn="auto">
              <a:spcBef>
                <a:spcPts val="0"/>
              </a:spcBef>
              <a:spcAft>
                <a:spcPts val="0"/>
              </a:spcAft>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 </a:t>
            </a:r>
            <a:r>
              <a:rPr lang="en-US" altLang="ja-JP" dirty="0">
                <a:solidFill>
                  <a:prstClr val="black"/>
                </a:solidFill>
                <a:latin typeface="Calibri"/>
                <a:ea typeface="ＭＳ Ｐゴシック"/>
              </a:rPr>
              <a:t>Differences in morphology have long been well known.</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 name="テキスト ボックス 5"/>
          <p:cNvSpPr txBox="1"/>
          <p:nvPr/>
        </p:nvSpPr>
        <p:spPr>
          <a:xfrm>
            <a:off x="583161" y="5022388"/>
            <a:ext cx="8112564" cy="646331"/>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5. I can't help but believe that they will definitely interbreed if we release them into a pond.</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7" name="テキスト ボックス 6"/>
          <p:cNvSpPr txBox="1"/>
          <p:nvPr/>
        </p:nvSpPr>
        <p:spPr>
          <a:xfrm>
            <a:off x="583161" y="4013842"/>
            <a:ext cx="8040556" cy="923330"/>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4. In the laboratory, the two medaka can interbreed, and their offspring are fully fertile.</a:t>
            </a:r>
            <a:r>
              <a:rPr lang="ja-JP" altLang="en-US" dirty="0">
                <a:solidFill>
                  <a:prstClr val="black"/>
                </a:solidFill>
                <a:latin typeface="Calibri"/>
                <a:ea typeface="ＭＳ Ｐゴシック"/>
              </a:rPr>
              <a:t> </a:t>
            </a:r>
            <a:r>
              <a:rPr lang="en-US" altLang="ja-JP" dirty="0">
                <a:solidFill>
                  <a:prstClr val="black"/>
                </a:solidFill>
                <a:latin typeface="Calibri"/>
                <a:ea typeface="ＭＳ Ｐゴシック"/>
              </a:rPr>
              <a:t>There is no clear reproductive disorder such as sexual preference between the two medaka.</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8" name="テキスト ボックス 7"/>
          <p:cNvSpPr txBox="1"/>
          <p:nvPr/>
        </p:nvSpPr>
        <p:spPr>
          <a:xfrm>
            <a:off x="583161" y="1719749"/>
            <a:ext cx="8112565" cy="923330"/>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2. Physiological differences have been known for a long time, and many studies have been conducted on the mechanisms of environmental adaptation using this diversity.</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a:p>
            <a:pPr lvl="0" fontAlgn="auto">
              <a:spcBef>
                <a:spcPts val="0"/>
              </a:spcBef>
              <a:spcAft>
                <a:spcPts val="0"/>
              </a:spcAft>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ja-JP" dirty="0">
                <a:solidFill>
                  <a:prstClr val="black"/>
                </a:solidFill>
                <a:latin typeface="Calibri"/>
                <a:ea typeface="ＭＳ Ｐゴシック"/>
              </a:rPr>
              <a:t> Low / high temperature tolerance, seawater tolerance, personality, egg size, etc.</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9" name="テキスト ボックス 8"/>
          <p:cNvSpPr txBox="1"/>
          <p:nvPr/>
        </p:nvSpPr>
        <p:spPr>
          <a:xfrm>
            <a:off x="379307" y="5911000"/>
            <a:ext cx="8112565" cy="646331"/>
          </a:xfrm>
          <a:prstGeom prst="rect">
            <a:avLst/>
          </a:prstGeom>
          <a:noFill/>
          <a:ln>
            <a:solidFill>
              <a:srgbClr val="FF0000"/>
            </a:solidFill>
          </a:ln>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I can't think of any necessity why two groups of medaka that can interbreed, would need to be separated into different species.</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0" name="テキスト ボックス 9"/>
          <p:cNvSpPr txBox="1"/>
          <p:nvPr/>
        </p:nvSpPr>
        <p:spPr>
          <a:xfrm>
            <a:off x="583161" y="2728296"/>
            <a:ext cx="8135689" cy="1200329"/>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3. A large genetic diversity of the Northern and Southern Japanese populations was well known, and has been regarded as intraspecific diversity.</a:t>
            </a:r>
          </a:p>
          <a:p>
            <a:pPr lvl="0" fontAlgn="auto">
              <a:spcBef>
                <a:spcPts val="0"/>
              </a:spcBef>
              <a:spcAft>
                <a:spcPts val="0"/>
              </a:spcAft>
            </a:pPr>
            <a:r>
              <a:rPr lang="en-US" altLang="ja-JP" dirty="0">
                <a:solidFill>
                  <a:prstClr val="black"/>
                </a:solidFill>
                <a:latin typeface="Calibri"/>
                <a:ea typeface="ＭＳ Ｐゴシック"/>
              </a:rPr>
              <a:t>Analysis of mitochondrial genes reveals that the Northern and Southern Japanese separated about 4 million Years Ago.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a:cs typeface="+mn-cs"/>
              </a:rPr>
              <a:t>Takehana</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et al., 2003</a:t>
            </a:r>
            <a:r>
              <a:rPr lang="en-US" altLang="ja-JP" dirty="0">
                <a:solidFill>
                  <a:prstClr val="black"/>
                </a:solidFill>
                <a:latin typeface="Calibri"/>
                <a:ea typeface="ＭＳ Ｐゴシック"/>
              </a:rPr>
              <a:t>)</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32585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sai201101.jpg"/>
          <p:cNvPicPr>
            <a:picLocks noChangeAspect="1"/>
          </p:cNvPicPr>
          <p:nvPr/>
        </p:nvPicPr>
        <p:blipFill>
          <a:blip r:embed="rId2" cstate="print"/>
          <a:stretch>
            <a:fillRect/>
          </a:stretch>
        </p:blipFill>
        <p:spPr>
          <a:xfrm>
            <a:off x="-180528" y="0"/>
            <a:ext cx="4589715" cy="6480000"/>
          </a:xfrm>
          <a:prstGeom prst="rect">
            <a:avLst/>
          </a:prstGeom>
        </p:spPr>
      </p:pic>
      <p:sp>
        <p:nvSpPr>
          <p:cNvPr id="3" name="テキスト ボックス 2"/>
          <p:cNvSpPr txBox="1"/>
          <p:nvPr/>
        </p:nvSpPr>
        <p:spPr>
          <a:xfrm>
            <a:off x="4283968" y="1556792"/>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p:cNvSpPr txBox="1"/>
          <p:nvPr/>
        </p:nvSpPr>
        <p:spPr>
          <a:xfrm>
            <a:off x="4471237" y="268485"/>
            <a:ext cx="4248472" cy="923330"/>
          </a:xfrm>
          <a:prstGeom prst="rect">
            <a:avLst/>
          </a:prstGeom>
          <a:noFill/>
        </p:spPr>
        <p:txBody>
          <a:bodyPr wrap="square" rtlCol="0">
            <a:spAutoFit/>
          </a:bodyPr>
          <a:lstStyle/>
          <a:p>
            <a:pPr lvl="0" fontAlgn="auto">
              <a:spcBef>
                <a:spcPts val="0"/>
              </a:spcBef>
              <a:spcAft>
                <a:spcPts val="0"/>
              </a:spcAft>
              <a:defRPr/>
            </a:pPr>
            <a:r>
              <a:rPr lang="en-US" altLang="ja-JP" dirty="0">
                <a:solidFill>
                  <a:srgbClr val="000000"/>
                </a:solidFill>
                <a:latin typeface="Arial"/>
                <a:ea typeface="ＭＳ Ｐゴシック"/>
              </a:rPr>
              <a:t>Morphological identification between </a:t>
            </a:r>
            <a:r>
              <a:rPr lang="en-US" altLang="ja-JP" i="1" dirty="0">
                <a:solidFill>
                  <a:srgbClr val="000000"/>
                </a:solidFill>
                <a:latin typeface="Arial"/>
                <a:ea typeface="ＭＳ Ｐゴシック"/>
              </a:rPr>
              <a:t>O .</a:t>
            </a:r>
            <a:r>
              <a:rPr lang="en-US" altLang="ja-JP" i="1" dirty="0" err="1">
                <a:solidFill>
                  <a:srgbClr val="000000"/>
                </a:solidFill>
                <a:latin typeface="Arial"/>
                <a:ea typeface="ＭＳ Ｐゴシック"/>
              </a:rPr>
              <a:t>latipes</a:t>
            </a:r>
            <a:r>
              <a:rPr lang="en-US" altLang="ja-JP" i="1" dirty="0">
                <a:solidFill>
                  <a:srgbClr val="000000"/>
                </a:solidFill>
                <a:latin typeface="Arial"/>
                <a:ea typeface="ＭＳ Ｐゴシック"/>
              </a:rPr>
              <a:t> </a:t>
            </a:r>
            <a:r>
              <a:rPr lang="en-US" altLang="ja-JP" dirty="0">
                <a:solidFill>
                  <a:srgbClr val="000000"/>
                </a:solidFill>
                <a:latin typeface="Arial"/>
                <a:ea typeface="ＭＳ Ｐゴシック"/>
              </a:rPr>
              <a:t>and</a:t>
            </a:r>
            <a:r>
              <a:rPr lang="en-US" altLang="ja-JP" i="1" dirty="0">
                <a:solidFill>
                  <a:srgbClr val="000000"/>
                </a:solidFill>
                <a:latin typeface="Arial"/>
                <a:ea typeface="ＭＳ Ｐゴシック"/>
              </a:rPr>
              <a:t> O. </a:t>
            </a:r>
            <a:r>
              <a:rPr lang="en-US" altLang="ja-JP" i="1" dirty="0" err="1">
                <a:solidFill>
                  <a:srgbClr val="000000"/>
                </a:solidFill>
                <a:latin typeface="Arial"/>
                <a:ea typeface="ＭＳ Ｐゴシック"/>
              </a:rPr>
              <a:t>sakaizumii</a:t>
            </a:r>
            <a:r>
              <a:rPr lang="en-US" altLang="ja-JP" i="1" dirty="0">
                <a:solidFill>
                  <a:srgbClr val="000000"/>
                </a:solidFill>
                <a:latin typeface="Arial"/>
                <a:ea typeface="ＭＳ Ｐゴシック"/>
              </a:rPr>
              <a:t>  </a:t>
            </a:r>
            <a:r>
              <a:rPr lang="en-US" altLang="ja-JP" dirty="0">
                <a:solidFill>
                  <a:srgbClr val="000000"/>
                </a:solidFill>
                <a:latin typeface="Arial"/>
                <a:ea typeface="ＭＳ Ｐゴシック"/>
              </a:rPr>
              <a:t>proposed by</a:t>
            </a:r>
            <a:r>
              <a:rPr lang="en-US" altLang="ja-JP" i="1" dirty="0">
                <a:solidFill>
                  <a:srgbClr val="000000"/>
                </a:solidFill>
                <a:latin typeface="Arial"/>
                <a:ea typeface="ＭＳ Ｐゴシック"/>
              </a:rPr>
              <a:t> </a:t>
            </a:r>
            <a:r>
              <a:rPr lang="en-US" altLang="ja-JP" dirty="0" err="1">
                <a:solidFill>
                  <a:srgbClr val="000000"/>
                </a:solidFill>
                <a:latin typeface="Arial"/>
                <a:ea typeface="ＭＳ Ｐゴシック"/>
              </a:rPr>
              <a:t>Asai</a:t>
            </a:r>
            <a:r>
              <a:rPr lang="ja-JP" altLang="en-US" dirty="0">
                <a:solidFill>
                  <a:srgbClr val="000000"/>
                </a:solidFill>
                <a:latin typeface="Arial"/>
                <a:ea typeface="ＭＳ Ｐゴシック"/>
              </a:rPr>
              <a:t>  </a:t>
            </a:r>
            <a:r>
              <a:rPr lang="en-US" altLang="ja-JP" dirty="0">
                <a:solidFill>
                  <a:srgbClr val="000000"/>
                </a:solidFill>
                <a:latin typeface="Arial"/>
                <a:ea typeface="ＭＳ Ｐゴシック"/>
              </a:rPr>
              <a:t>et al.</a:t>
            </a:r>
            <a:r>
              <a:rPr lang="ja-JP" altLang="en-US" dirty="0">
                <a:solidFill>
                  <a:srgbClr val="000000"/>
                </a:solidFill>
                <a:latin typeface="Arial"/>
                <a:ea typeface="ＭＳ Ｐゴシック"/>
              </a:rPr>
              <a:t>（</a:t>
            </a:r>
            <a:r>
              <a:rPr lang="en-US" altLang="ja-JP" dirty="0">
                <a:solidFill>
                  <a:srgbClr val="000000"/>
                </a:solidFill>
                <a:latin typeface="Arial"/>
                <a:ea typeface="ＭＳ Ｐゴシック"/>
              </a:rPr>
              <a:t>2011</a:t>
            </a:r>
            <a:r>
              <a:rPr lang="ja-JP" altLang="en-US" dirty="0">
                <a:solidFill>
                  <a:srgbClr val="000000"/>
                </a:solidFill>
                <a:latin typeface="Arial"/>
                <a:ea typeface="ＭＳ Ｐゴシック"/>
              </a:rPr>
              <a:t>）</a:t>
            </a:r>
            <a:endParaRPr lang="en-US" altLang="ja-JP" dirty="0">
              <a:solidFill>
                <a:srgbClr val="000000"/>
              </a:solidFill>
              <a:latin typeface="Arial"/>
              <a:ea typeface="ＭＳ Ｐゴシック"/>
            </a:endParaRPr>
          </a:p>
        </p:txBody>
      </p:sp>
      <p:sp>
        <p:nvSpPr>
          <p:cNvPr id="9" name="テキスト ボックス 8"/>
          <p:cNvSpPr txBox="1"/>
          <p:nvPr/>
        </p:nvSpPr>
        <p:spPr>
          <a:xfrm>
            <a:off x="4283968" y="1556792"/>
            <a:ext cx="4464496" cy="3416320"/>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5" name="グループ化 11"/>
          <p:cNvGrpSpPr/>
          <p:nvPr/>
        </p:nvGrpSpPr>
        <p:grpSpPr>
          <a:xfrm>
            <a:off x="4471237" y="4859868"/>
            <a:ext cx="4309591" cy="1958151"/>
            <a:chOff x="4471237" y="4859868"/>
            <a:chExt cx="4309591" cy="1958151"/>
          </a:xfrm>
        </p:grpSpPr>
        <p:pic>
          <p:nvPicPr>
            <p:cNvPr id="1026" name="Picture 2"/>
            <p:cNvPicPr>
              <a:picLocks noChangeAspect="1" noChangeArrowheads="1"/>
            </p:cNvPicPr>
            <p:nvPr/>
          </p:nvPicPr>
          <p:blipFill>
            <a:blip r:embed="rId3" cstate="print"/>
            <a:srcRect/>
            <a:stretch>
              <a:fillRect/>
            </a:stretch>
          </p:blipFill>
          <p:spPr bwMode="auto">
            <a:xfrm>
              <a:off x="6876238" y="4859868"/>
              <a:ext cx="1872226" cy="1080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71237" y="4859868"/>
              <a:ext cx="1804390" cy="1080000"/>
            </a:xfrm>
            <a:prstGeom prst="rect">
              <a:avLst/>
            </a:prstGeom>
            <a:noFill/>
            <a:ln w="9525">
              <a:noFill/>
              <a:miter lim="800000"/>
              <a:headEnd/>
              <a:tailEnd/>
            </a:ln>
          </p:spPr>
        </p:pic>
        <p:sp>
          <p:nvSpPr>
            <p:cNvPr id="7" name="テキスト ボックス 6"/>
            <p:cNvSpPr txBox="1"/>
            <p:nvPr/>
          </p:nvSpPr>
          <p:spPr>
            <a:xfrm>
              <a:off x="4644008" y="6156012"/>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テキスト ボックス 7"/>
            <p:cNvSpPr txBox="1"/>
            <p:nvPr/>
          </p:nvSpPr>
          <p:spPr>
            <a:xfrm>
              <a:off x="6877743" y="6156012"/>
              <a:ext cx="190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テキスト ボックス 10"/>
            <p:cNvSpPr txBox="1"/>
            <p:nvPr/>
          </p:nvSpPr>
          <p:spPr>
            <a:xfrm>
              <a:off x="7389256" y="6541020"/>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31494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Okugaisiikujyo.jpg"/>
          <p:cNvPicPr>
            <a:picLocks noChangeAspect="1"/>
          </p:cNvPicPr>
          <p:nvPr/>
        </p:nvPicPr>
        <p:blipFill>
          <a:blip r:embed="rId2" cstate="print"/>
          <a:stretch>
            <a:fillRect/>
          </a:stretch>
        </p:blipFill>
        <p:spPr>
          <a:xfrm>
            <a:off x="1332000" y="908720"/>
            <a:ext cx="6480000" cy="4866859"/>
          </a:xfrm>
          <a:prstGeom prst="rect">
            <a:avLst/>
          </a:prstGeom>
        </p:spPr>
      </p:pic>
    </p:spTree>
    <p:extLst>
      <p:ext uri="{BB962C8B-B14F-4D97-AF65-F5344CB8AC3E}">
        <p14:creationId xmlns:p14="http://schemas.microsoft.com/office/powerpoint/2010/main" val="14863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sai201101.jpg"/>
          <p:cNvPicPr>
            <a:picLocks noChangeAspect="1"/>
          </p:cNvPicPr>
          <p:nvPr/>
        </p:nvPicPr>
        <p:blipFill>
          <a:blip r:embed="rId2" cstate="print"/>
          <a:stretch>
            <a:fillRect/>
          </a:stretch>
        </p:blipFill>
        <p:spPr>
          <a:xfrm>
            <a:off x="-180528" y="0"/>
            <a:ext cx="4589715" cy="6480000"/>
          </a:xfrm>
          <a:prstGeom prst="rect">
            <a:avLst/>
          </a:prstGeom>
        </p:spPr>
      </p:pic>
      <p:sp>
        <p:nvSpPr>
          <p:cNvPr id="3" name="テキスト ボックス 2"/>
          <p:cNvSpPr txBox="1"/>
          <p:nvPr/>
        </p:nvSpPr>
        <p:spPr>
          <a:xfrm>
            <a:off x="4283968" y="1556792"/>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p:cNvSpPr txBox="1"/>
          <p:nvPr/>
        </p:nvSpPr>
        <p:spPr>
          <a:xfrm>
            <a:off x="4471237" y="268485"/>
            <a:ext cx="4248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Morphological identification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and</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proposed by</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et 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2011</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テキスト ボックス 8"/>
          <p:cNvSpPr txBox="1"/>
          <p:nvPr/>
        </p:nvSpPr>
        <p:spPr>
          <a:xfrm>
            <a:off x="4283968" y="1556792"/>
            <a:ext cx="4464496" cy="3416320"/>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5" name="グループ化 11"/>
          <p:cNvGrpSpPr/>
          <p:nvPr/>
        </p:nvGrpSpPr>
        <p:grpSpPr>
          <a:xfrm>
            <a:off x="4471237" y="4859868"/>
            <a:ext cx="4309591" cy="1958151"/>
            <a:chOff x="4471237" y="4859868"/>
            <a:chExt cx="4309591" cy="1958151"/>
          </a:xfrm>
        </p:grpSpPr>
        <p:pic>
          <p:nvPicPr>
            <p:cNvPr id="1026" name="Picture 2"/>
            <p:cNvPicPr>
              <a:picLocks noChangeAspect="1" noChangeArrowheads="1"/>
            </p:cNvPicPr>
            <p:nvPr/>
          </p:nvPicPr>
          <p:blipFill>
            <a:blip r:embed="rId3" cstate="print"/>
            <a:srcRect/>
            <a:stretch>
              <a:fillRect/>
            </a:stretch>
          </p:blipFill>
          <p:spPr bwMode="auto">
            <a:xfrm>
              <a:off x="6876238" y="4859868"/>
              <a:ext cx="1872226" cy="1080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71237" y="4859868"/>
              <a:ext cx="1804390" cy="1080000"/>
            </a:xfrm>
            <a:prstGeom prst="rect">
              <a:avLst/>
            </a:prstGeom>
            <a:noFill/>
            <a:ln w="9525">
              <a:noFill/>
              <a:miter lim="800000"/>
              <a:headEnd/>
              <a:tailEnd/>
            </a:ln>
          </p:spPr>
        </p:pic>
        <p:sp>
          <p:nvSpPr>
            <p:cNvPr id="7" name="テキスト ボックス 6"/>
            <p:cNvSpPr txBox="1"/>
            <p:nvPr/>
          </p:nvSpPr>
          <p:spPr>
            <a:xfrm>
              <a:off x="4644008" y="6156012"/>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テキスト ボックス 7"/>
            <p:cNvSpPr txBox="1"/>
            <p:nvPr/>
          </p:nvSpPr>
          <p:spPr>
            <a:xfrm>
              <a:off x="6877743" y="6156012"/>
              <a:ext cx="190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テキスト ボックス 10"/>
            <p:cNvSpPr txBox="1"/>
            <p:nvPr/>
          </p:nvSpPr>
          <p:spPr>
            <a:xfrm>
              <a:off x="7389256" y="6541020"/>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23954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 name="Picture 7"/>
          <p:cNvPicPr>
            <a:picLocks noChangeAspect="1" noChangeArrowheads="1"/>
          </p:cNvPicPr>
          <p:nvPr/>
        </p:nvPicPr>
        <p:blipFill>
          <a:blip r:embed="rId2" cstate="print"/>
          <a:srcRect/>
          <a:stretch>
            <a:fillRect/>
          </a:stretch>
        </p:blipFill>
        <p:spPr bwMode="auto">
          <a:xfrm>
            <a:off x="104752" y="3413234"/>
            <a:ext cx="1063849" cy="720000"/>
          </a:xfrm>
          <a:prstGeom prst="rect">
            <a:avLst/>
          </a:prstGeom>
          <a:noFill/>
          <a:ln w="9525">
            <a:noFill/>
            <a:miter lim="800000"/>
            <a:headEnd/>
            <a:tailEnd/>
          </a:ln>
        </p:spPr>
      </p:pic>
      <p:pic>
        <p:nvPicPr>
          <p:cNvPr id="18" name="Picture 6"/>
          <p:cNvPicPr>
            <a:picLocks noChangeAspect="1" noChangeArrowheads="1"/>
          </p:cNvPicPr>
          <p:nvPr/>
        </p:nvPicPr>
        <p:blipFill>
          <a:blip r:embed="rId3" cstate="print"/>
          <a:srcRect/>
          <a:stretch>
            <a:fillRect/>
          </a:stretch>
        </p:blipFill>
        <p:spPr bwMode="auto">
          <a:xfrm>
            <a:off x="4923840" y="5501466"/>
            <a:ext cx="1389473" cy="720000"/>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4779824" y="4781386"/>
            <a:ext cx="1348033" cy="720000"/>
          </a:xfrm>
          <a:prstGeom prst="rect">
            <a:avLst/>
          </a:prstGeom>
          <a:noFill/>
          <a:ln w="9525">
            <a:noFill/>
            <a:miter lim="800000"/>
            <a:headEnd/>
            <a:tailEnd/>
          </a:ln>
        </p:spPr>
      </p:pic>
      <p:pic>
        <p:nvPicPr>
          <p:cNvPr id="3" name="Picture 3"/>
          <p:cNvPicPr>
            <a:picLocks noChangeAspect="1" noChangeArrowheads="1"/>
          </p:cNvPicPr>
          <p:nvPr/>
        </p:nvPicPr>
        <p:blipFill>
          <a:blip r:embed="rId5" cstate="print"/>
          <a:srcRect/>
          <a:stretch>
            <a:fillRect/>
          </a:stretch>
        </p:blipFill>
        <p:spPr bwMode="auto">
          <a:xfrm>
            <a:off x="6003960" y="-15766"/>
            <a:ext cx="1003829" cy="720000"/>
          </a:xfrm>
          <a:prstGeom prst="rect">
            <a:avLst/>
          </a:prstGeom>
          <a:noFill/>
          <a:ln w="9525">
            <a:noFill/>
            <a:miter lim="800000"/>
            <a:headEnd/>
            <a:tailEnd/>
          </a:ln>
        </p:spPr>
      </p:pic>
      <p:pic>
        <p:nvPicPr>
          <p:cNvPr id="4" name="図 3" descr="1沙川.jpg"/>
          <p:cNvPicPr>
            <a:picLocks noChangeAspect="1"/>
          </p:cNvPicPr>
          <p:nvPr/>
        </p:nvPicPr>
        <p:blipFill>
          <a:blip r:embed="rId6" cstate="print"/>
          <a:stretch>
            <a:fillRect/>
          </a:stretch>
        </p:blipFill>
        <p:spPr>
          <a:xfrm>
            <a:off x="124510" y="-10191"/>
            <a:ext cx="798007" cy="702339"/>
          </a:xfrm>
          <a:prstGeom prst="rect">
            <a:avLst/>
          </a:prstGeom>
        </p:spPr>
      </p:pic>
      <p:pic>
        <p:nvPicPr>
          <p:cNvPr id="5" name="図 4" descr="1上海.jpg"/>
          <p:cNvPicPr>
            <a:picLocks noChangeAspect="1"/>
          </p:cNvPicPr>
          <p:nvPr/>
        </p:nvPicPr>
        <p:blipFill>
          <a:blip r:embed="rId7" cstate="print"/>
          <a:stretch>
            <a:fillRect/>
          </a:stretch>
        </p:blipFill>
        <p:spPr>
          <a:xfrm>
            <a:off x="897168" y="-10191"/>
            <a:ext cx="819812" cy="702339"/>
          </a:xfrm>
          <a:prstGeom prst="rect">
            <a:avLst/>
          </a:prstGeom>
        </p:spPr>
      </p:pic>
      <p:pic>
        <p:nvPicPr>
          <p:cNvPr id="6" name="図 5" descr="1新坪.jpg"/>
          <p:cNvPicPr>
            <a:picLocks noChangeAspect="1"/>
          </p:cNvPicPr>
          <p:nvPr/>
        </p:nvPicPr>
        <p:blipFill>
          <a:blip r:embed="rId8" cstate="print"/>
          <a:stretch>
            <a:fillRect/>
          </a:stretch>
        </p:blipFill>
        <p:spPr>
          <a:xfrm>
            <a:off x="1669827" y="-10191"/>
            <a:ext cx="772573" cy="702339"/>
          </a:xfrm>
          <a:prstGeom prst="rect">
            <a:avLst/>
          </a:prstGeom>
        </p:spPr>
      </p:pic>
      <p:pic>
        <p:nvPicPr>
          <p:cNvPr id="7" name="図 6" descr="1瀧村.jpg"/>
          <p:cNvPicPr>
            <a:picLocks noChangeAspect="1"/>
          </p:cNvPicPr>
          <p:nvPr/>
        </p:nvPicPr>
        <p:blipFill>
          <a:blip r:embed="rId9" cstate="print"/>
          <a:stretch>
            <a:fillRect/>
          </a:stretch>
        </p:blipFill>
        <p:spPr>
          <a:xfrm>
            <a:off x="2442486" y="-10191"/>
            <a:ext cx="1041157" cy="702339"/>
          </a:xfrm>
          <a:prstGeom prst="rect">
            <a:avLst/>
          </a:prstGeom>
        </p:spPr>
      </p:pic>
      <p:pic>
        <p:nvPicPr>
          <p:cNvPr id="8" name="図 7" descr="1梅谷.jpg"/>
          <p:cNvPicPr>
            <a:picLocks noChangeAspect="1"/>
          </p:cNvPicPr>
          <p:nvPr/>
        </p:nvPicPr>
        <p:blipFill>
          <a:blip r:embed="rId10" cstate="print"/>
          <a:stretch>
            <a:fillRect/>
          </a:stretch>
        </p:blipFill>
        <p:spPr>
          <a:xfrm>
            <a:off x="3425870" y="-10191"/>
            <a:ext cx="781139" cy="702339"/>
          </a:xfrm>
          <a:prstGeom prst="rect">
            <a:avLst/>
          </a:prstGeom>
        </p:spPr>
      </p:pic>
      <p:pic>
        <p:nvPicPr>
          <p:cNvPr id="9" name="図 8" descr="1芙江.jpg"/>
          <p:cNvPicPr>
            <a:picLocks noChangeAspect="1"/>
          </p:cNvPicPr>
          <p:nvPr/>
        </p:nvPicPr>
        <p:blipFill>
          <a:blip r:embed="rId11" cstate="print"/>
          <a:stretch>
            <a:fillRect/>
          </a:stretch>
        </p:blipFill>
        <p:spPr>
          <a:xfrm>
            <a:off x="4198529" y="-10191"/>
            <a:ext cx="1073769" cy="702339"/>
          </a:xfrm>
          <a:prstGeom prst="rect">
            <a:avLst/>
          </a:prstGeom>
        </p:spPr>
      </p:pic>
      <p:sp>
        <p:nvSpPr>
          <p:cNvPr id="10" name="テキスト ボックス 9"/>
          <p:cNvSpPr txBox="1"/>
          <p:nvPr/>
        </p:nvSpPr>
        <p:spPr>
          <a:xfrm>
            <a:off x="54267"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沙川</a:t>
            </a:r>
          </a:p>
        </p:txBody>
      </p:sp>
      <p:sp>
        <p:nvSpPr>
          <p:cNvPr id="11" name="テキスト ボックス 10"/>
          <p:cNvSpPr txBox="1"/>
          <p:nvPr/>
        </p:nvSpPr>
        <p:spPr>
          <a:xfrm>
            <a:off x="826926"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上海</a:t>
            </a:r>
          </a:p>
        </p:txBody>
      </p:sp>
      <p:sp>
        <p:nvSpPr>
          <p:cNvPr id="12" name="テキスト ボックス 11"/>
          <p:cNvSpPr txBox="1"/>
          <p:nvPr/>
        </p:nvSpPr>
        <p:spPr>
          <a:xfrm>
            <a:off x="1599585"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新坪</a:t>
            </a:r>
          </a:p>
        </p:txBody>
      </p:sp>
      <p:sp>
        <p:nvSpPr>
          <p:cNvPr id="13" name="テキスト ボックス 12"/>
          <p:cNvSpPr txBox="1"/>
          <p:nvPr/>
        </p:nvSpPr>
        <p:spPr>
          <a:xfrm>
            <a:off x="2372244"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瀧村</a:t>
            </a:r>
          </a:p>
        </p:txBody>
      </p:sp>
      <p:sp>
        <p:nvSpPr>
          <p:cNvPr id="14" name="テキスト ボックス 13"/>
          <p:cNvSpPr txBox="1"/>
          <p:nvPr/>
        </p:nvSpPr>
        <p:spPr>
          <a:xfrm>
            <a:off x="3355628"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梅谷</a:t>
            </a:r>
          </a:p>
        </p:txBody>
      </p:sp>
      <p:sp>
        <p:nvSpPr>
          <p:cNvPr id="15" name="テキスト ボックス 14"/>
          <p:cNvSpPr txBox="1"/>
          <p:nvPr/>
        </p:nvSpPr>
        <p:spPr>
          <a:xfrm>
            <a:off x="4128287"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芙江</a:t>
            </a:r>
          </a:p>
        </p:txBody>
      </p:sp>
      <p:pic>
        <p:nvPicPr>
          <p:cNvPr id="1026" name="Picture 2" descr="D:\勝村プロジェクト\2015_7_28\DorsalFins\北日本\1鯖江.jpg"/>
          <p:cNvPicPr>
            <a:picLocks noChangeAspect="1" noChangeArrowheads="1"/>
          </p:cNvPicPr>
          <p:nvPr/>
        </p:nvPicPr>
        <p:blipFill>
          <a:blip r:embed="rId12" cstate="print"/>
          <a:srcRect/>
          <a:stretch>
            <a:fillRect/>
          </a:stretch>
        </p:blipFill>
        <p:spPr bwMode="auto">
          <a:xfrm>
            <a:off x="5261093" y="-23811"/>
            <a:ext cx="745491" cy="702339"/>
          </a:xfrm>
          <a:prstGeom prst="rect">
            <a:avLst/>
          </a:prstGeom>
          <a:noFill/>
        </p:spPr>
      </p:pic>
      <p:pic>
        <p:nvPicPr>
          <p:cNvPr id="1027" name="Picture 3" descr="D:\勝村プロジェクト\2015_7_28\DorsalFins\北日本\1横手.jpg"/>
          <p:cNvPicPr>
            <a:picLocks noChangeAspect="1" noChangeArrowheads="1"/>
          </p:cNvPicPr>
          <p:nvPr/>
        </p:nvPicPr>
        <p:blipFill>
          <a:blip r:embed="rId13" cstate="print"/>
          <a:srcRect/>
          <a:stretch>
            <a:fillRect/>
          </a:stretch>
        </p:blipFill>
        <p:spPr bwMode="auto">
          <a:xfrm>
            <a:off x="1065509" y="1362801"/>
            <a:ext cx="981423" cy="702339"/>
          </a:xfrm>
          <a:prstGeom prst="rect">
            <a:avLst/>
          </a:prstGeom>
          <a:noFill/>
        </p:spPr>
      </p:pic>
      <p:pic>
        <p:nvPicPr>
          <p:cNvPr id="1029" name="Picture 5" descr="D:\勝村プロジェクト\2015_7_28\DorsalFins\北日本\1宮津.jpg"/>
          <p:cNvPicPr>
            <a:picLocks noChangeAspect="1" noChangeArrowheads="1"/>
          </p:cNvPicPr>
          <p:nvPr/>
        </p:nvPicPr>
        <p:blipFill>
          <a:blip r:embed="rId14" cstate="print"/>
          <a:srcRect/>
          <a:stretch>
            <a:fillRect/>
          </a:stretch>
        </p:blipFill>
        <p:spPr bwMode="auto">
          <a:xfrm>
            <a:off x="124112" y="660384"/>
            <a:ext cx="756955" cy="702339"/>
          </a:xfrm>
          <a:prstGeom prst="rect">
            <a:avLst/>
          </a:prstGeom>
          <a:noFill/>
        </p:spPr>
      </p:pic>
      <p:pic>
        <p:nvPicPr>
          <p:cNvPr id="1030" name="Picture 6" descr="D:\勝村プロジェクト\2015_7_28\DorsalFins\北日本\1弘前.jpg"/>
          <p:cNvPicPr>
            <a:picLocks noChangeAspect="1" noChangeArrowheads="1"/>
          </p:cNvPicPr>
          <p:nvPr/>
        </p:nvPicPr>
        <p:blipFill>
          <a:blip r:embed="rId15" cstate="print"/>
          <a:srcRect/>
          <a:stretch>
            <a:fillRect/>
          </a:stretch>
        </p:blipFill>
        <p:spPr bwMode="auto">
          <a:xfrm>
            <a:off x="2703409" y="667519"/>
            <a:ext cx="908095" cy="702339"/>
          </a:xfrm>
          <a:prstGeom prst="rect">
            <a:avLst/>
          </a:prstGeom>
          <a:noFill/>
        </p:spPr>
      </p:pic>
      <p:sp>
        <p:nvSpPr>
          <p:cNvPr id="25" name="テキスト ボックス 24"/>
          <p:cNvSpPr txBox="1"/>
          <p:nvPr/>
        </p:nvSpPr>
        <p:spPr>
          <a:xfrm>
            <a:off x="5283880" y="-15766"/>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鯖江</a:t>
            </a:r>
          </a:p>
        </p:txBody>
      </p:sp>
      <p:pic>
        <p:nvPicPr>
          <p:cNvPr id="1031" name="Picture 7" descr="D:\勝村プロジェクト\2015_7_28\DorsalFins\北日本\1山形.jpg"/>
          <p:cNvPicPr>
            <a:picLocks noChangeAspect="1" noChangeArrowheads="1"/>
          </p:cNvPicPr>
          <p:nvPr/>
        </p:nvPicPr>
        <p:blipFill>
          <a:blip r:embed="rId16" cstate="print"/>
          <a:srcRect/>
          <a:stretch>
            <a:fillRect/>
          </a:stretch>
        </p:blipFill>
        <p:spPr bwMode="auto">
          <a:xfrm>
            <a:off x="3611737" y="671860"/>
            <a:ext cx="1029643" cy="702339"/>
          </a:xfrm>
          <a:prstGeom prst="rect">
            <a:avLst/>
          </a:prstGeom>
          <a:noFill/>
        </p:spPr>
      </p:pic>
      <p:sp>
        <p:nvSpPr>
          <p:cNvPr id="26" name="テキスト ボックス 25"/>
          <p:cNvSpPr txBox="1"/>
          <p:nvPr/>
        </p:nvSpPr>
        <p:spPr>
          <a:xfrm>
            <a:off x="3699704" y="618990"/>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山形</a:t>
            </a:r>
          </a:p>
        </p:txBody>
      </p:sp>
      <p:pic>
        <p:nvPicPr>
          <p:cNvPr id="1032" name="Picture 8" descr="D:\勝村プロジェクト\2015_7_28\DorsalFins\北日本\1小杉.jpg"/>
          <p:cNvPicPr>
            <a:picLocks noChangeAspect="1" noChangeArrowheads="1"/>
          </p:cNvPicPr>
          <p:nvPr/>
        </p:nvPicPr>
        <p:blipFill>
          <a:blip r:embed="rId17" cstate="print"/>
          <a:srcRect/>
          <a:stretch>
            <a:fillRect/>
          </a:stretch>
        </p:blipFill>
        <p:spPr bwMode="auto">
          <a:xfrm>
            <a:off x="4635117" y="671782"/>
            <a:ext cx="905135" cy="702339"/>
          </a:xfrm>
          <a:prstGeom prst="rect">
            <a:avLst/>
          </a:prstGeom>
          <a:noFill/>
        </p:spPr>
      </p:pic>
      <p:sp>
        <p:nvSpPr>
          <p:cNvPr id="32" name="テキスト ボックス 31"/>
          <p:cNvSpPr txBox="1"/>
          <p:nvPr/>
        </p:nvSpPr>
        <p:spPr>
          <a:xfrm>
            <a:off x="4635808" y="618990"/>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小杉</a:t>
            </a:r>
          </a:p>
        </p:txBody>
      </p:sp>
      <p:pic>
        <p:nvPicPr>
          <p:cNvPr id="1033" name="Picture 9" descr="D:\勝村プロジェクト\2015_7_28\DorsalFins\北日本\1小浜.jpg"/>
          <p:cNvPicPr>
            <a:picLocks noChangeAspect="1" noChangeArrowheads="1"/>
          </p:cNvPicPr>
          <p:nvPr/>
        </p:nvPicPr>
        <p:blipFill>
          <a:blip r:embed="rId18" cstate="print"/>
          <a:srcRect/>
          <a:stretch>
            <a:fillRect/>
          </a:stretch>
        </p:blipFill>
        <p:spPr bwMode="auto">
          <a:xfrm>
            <a:off x="5535643" y="671781"/>
            <a:ext cx="827217" cy="702340"/>
          </a:xfrm>
          <a:prstGeom prst="rect">
            <a:avLst/>
          </a:prstGeom>
          <a:noFill/>
        </p:spPr>
      </p:pic>
      <p:sp>
        <p:nvSpPr>
          <p:cNvPr id="33" name="テキスト ボックス 32"/>
          <p:cNvSpPr txBox="1"/>
          <p:nvPr/>
        </p:nvSpPr>
        <p:spPr>
          <a:xfrm>
            <a:off x="5499904"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小浜</a:t>
            </a:r>
          </a:p>
        </p:txBody>
      </p:sp>
      <p:pic>
        <p:nvPicPr>
          <p:cNvPr id="1034" name="Picture 10" descr="D:\勝村プロジェクト\2015_7_28\DorsalFins\北日本\1新潟.jpg"/>
          <p:cNvPicPr>
            <a:picLocks noChangeAspect="1" noChangeArrowheads="1"/>
          </p:cNvPicPr>
          <p:nvPr/>
        </p:nvPicPr>
        <p:blipFill>
          <a:blip r:embed="rId19" cstate="print"/>
          <a:srcRect/>
          <a:stretch>
            <a:fillRect/>
          </a:stretch>
        </p:blipFill>
        <p:spPr bwMode="auto">
          <a:xfrm>
            <a:off x="6362860" y="664646"/>
            <a:ext cx="1094570" cy="702339"/>
          </a:xfrm>
          <a:prstGeom prst="rect">
            <a:avLst/>
          </a:prstGeom>
          <a:noFill/>
        </p:spPr>
      </p:pic>
      <p:sp>
        <p:nvSpPr>
          <p:cNvPr id="34" name="テキスト ボックス 33"/>
          <p:cNvSpPr txBox="1"/>
          <p:nvPr/>
        </p:nvSpPr>
        <p:spPr>
          <a:xfrm>
            <a:off x="6364000" y="618990"/>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新潟</a:t>
            </a:r>
          </a:p>
        </p:txBody>
      </p:sp>
      <p:pic>
        <p:nvPicPr>
          <p:cNvPr id="1035" name="Picture 11" descr="D:\勝村プロジェクト\2015_7_28\DorsalFins\北日本\1大館.jpg"/>
          <p:cNvPicPr>
            <a:picLocks noChangeAspect="1" noChangeArrowheads="1"/>
          </p:cNvPicPr>
          <p:nvPr/>
        </p:nvPicPr>
        <p:blipFill>
          <a:blip r:embed="rId20" cstate="print"/>
          <a:srcRect/>
          <a:stretch>
            <a:fillRect/>
          </a:stretch>
        </p:blipFill>
        <p:spPr bwMode="auto">
          <a:xfrm>
            <a:off x="1872853" y="672895"/>
            <a:ext cx="830301" cy="702340"/>
          </a:xfrm>
          <a:prstGeom prst="rect">
            <a:avLst/>
          </a:prstGeom>
          <a:noFill/>
        </p:spPr>
      </p:pic>
      <p:sp>
        <p:nvSpPr>
          <p:cNvPr id="35" name="テキスト ボックス 34"/>
          <p:cNvSpPr txBox="1"/>
          <p:nvPr/>
        </p:nvSpPr>
        <p:spPr>
          <a:xfrm>
            <a:off x="1827496"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大館</a:t>
            </a:r>
          </a:p>
        </p:txBody>
      </p:sp>
      <p:pic>
        <p:nvPicPr>
          <p:cNvPr id="1036" name="Picture 12" descr="D:\勝村プロジェクト\2015_7_28\DorsalFins\北日本\1鶴岡.jpg"/>
          <p:cNvPicPr>
            <a:picLocks noChangeAspect="1" noChangeArrowheads="1"/>
          </p:cNvPicPr>
          <p:nvPr/>
        </p:nvPicPr>
        <p:blipFill>
          <a:blip r:embed="rId21" cstate="print"/>
          <a:srcRect/>
          <a:stretch>
            <a:fillRect/>
          </a:stretch>
        </p:blipFill>
        <p:spPr bwMode="auto">
          <a:xfrm>
            <a:off x="877983" y="665760"/>
            <a:ext cx="996045" cy="702340"/>
          </a:xfrm>
          <a:prstGeom prst="rect">
            <a:avLst/>
          </a:prstGeom>
          <a:noFill/>
        </p:spPr>
      </p:pic>
      <p:sp>
        <p:nvSpPr>
          <p:cNvPr id="36" name="テキスト ボックス 35"/>
          <p:cNvSpPr txBox="1"/>
          <p:nvPr/>
        </p:nvSpPr>
        <p:spPr>
          <a:xfrm>
            <a:off x="891392"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鶴岡</a:t>
            </a:r>
          </a:p>
        </p:txBody>
      </p:sp>
      <p:pic>
        <p:nvPicPr>
          <p:cNvPr id="1037" name="Picture 13" descr="D:\勝村プロジェクト\2015_7_28\DorsalFins\北日本\1舞鶴.jpg"/>
          <p:cNvPicPr>
            <a:picLocks noChangeAspect="1" noChangeArrowheads="1"/>
          </p:cNvPicPr>
          <p:nvPr/>
        </p:nvPicPr>
        <p:blipFill>
          <a:blip r:embed="rId22" cstate="print"/>
          <a:srcRect/>
          <a:stretch>
            <a:fillRect/>
          </a:stretch>
        </p:blipFill>
        <p:spPr bwMode="auto">
          <a:xfrm>
            <a:off x="8021696" y="-10113"/>
            <a:ext cx="1011119" cy="702340"/>
          </a:xfrm>
          <a:prstGeom prst="rect">
            <a:avLst/>
          </a:prstGeom>
          <a:noFill/>
        </p:spPr>
      </p:pic>
      <p:sp>
        <p:nvSpPr>
          <p:cNvPr id="42" name="テキスト ボックス 41"/>
          <p:cNvSpPr txBox="1"/>
          <p:nvPr/>
        </p:nvSpPr>
        <p:spPr>
          <a:xfrm>
            <a:off x="7943205"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舞鶴</a:t>
            </a:r>
          </a:p>
        </p:txBody>
      </p:sp>
      <p:pic>
        <p:nvPicPr>
          <p:cNvPr id="1038" name="Picture 14" descr="D:\勝村プロジェクト\2015_7_28\DorsalFins\北日本\1北上.jpg"/>
          <p:cNvPicPr>
            <a:picLocks noChangeAspect="1" noChangeArrowheads="1"/>
          </p:cNvPicPr>
          <p:nvPr/>
        </p:nvPicPr>
        <p:blipFill>
          <a:blip r:embed="rId23" cstate="print"/>
          <a:srcRect/>
          <a:stretch>
            <a:fillRect/>
          </a:stretch>
        </p:blipFill>
        <p:spPr bwMode="auto">
          <a:xfrm>
            <a:off x="104673" y="1361042"/>
            <a:ext cx="964822" cy="702340"/>
          </a:xfrm>
          <a:prstGeom prst="rect">
            <a:avLst/>
          </a:prstGeom>
          <a:noFill/>
        </p:spPr>
      </p:pic>
      <p:sp>
        <p:nvSpPr>
          <p:cNvPr id="43" name="テキスト ボックス 42"/>
          <p:cNvSpPr txBox="1"/>
          <p:nvPr/>
        </p:nvSpPr>
        <p:spPr>
          <a:xfrm>
            <a:off x="27296"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北上</a:t>
            </a:r>
          </a:p>
        </p:txBody>
      </p:sp>
      <p:pic>
        <p:nvPicPr>
          <p:cNvPr id="1039" name="Picture 15" descr="D:\勝村プロジェクト\2015_7_28\DorsalFins\北日本\1両津.jpg"/>
          <p:cNvPicPr>
            <a:picLocks noChangeAspect="1" noChangeArrowheads="1"/>
          </p:cNvPicPr>
          <p:nvPr/>
        </p:nvPicPr>
        <p:blipFill>
          <a:blip r:embed="rId24" cstate="print"/>
          <a:srcRect/>
          <a:stretch>
            <a:fillRect/>
          </a:stretch>
        </p:blipFill>
        <p:spPr bwMode="auto">
          <a:xfrm>
            <a:off x="6988364" y="-18435"/>
            <a:ext cx="1038671" cy="702340"/>
          </a:xfrm>
          <a:prstGeom prst="rect">
            <a:avLst/>
          </a:prstGeom>
          <a:noFill/>
        </p:spPr>
      </p:pic>
      <p:sp>
        <p:nvSpPr>
          <p:cNvPr id="44" name="テキスト ボックス 43"/>
          <p:cNvSpPr txBox="1"/>
          <p:nvPr/>
        </p:nvSpPr>
        <p:spPr>
          <a:xfrm>
            <a:off x="6918122" y="-612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両津</a:t>
            </a:r>
          </a:p>
        </p:txBody>
      </p:sp>
      <p:pic>
        <p:nvPicPr>
          <p:cNvPr id="1040" name="Picture 16" descr="D:\勝村プロジェクト\2015_7_28\DorsalFins\ハイブリッド\1網野.jpg"/>
          <p:cNvPicPr>
            <a:picLocks noChangeAspect="1" noChangeArrowheads="1"/>
          </p:cNvPicPr>
          <p:nvPr/>
        </p:nvPicPr>
        <p:blipFill>
          <a:blip r:embed="rId25" cstate="print"/>
          <a:srcRect/>
          <a:stretch>
            <a:fillRect/>
          </a:stretch>
        </p:blipFill>
        <p:spPr bwMode="auto">
          <a:xfrm>
            <a:off x="2045843" y="1361042"/>
            <a:ext cx="1004009" cy="702339"/>
          </a:xfrm>
          <a:prstGeom prst="rect">
            <a:avLst/>
          </a:prstGeom>
          <a:noFill/>
        </p:spPr>
      </p:pic>
      <p:pic>
        <p:nvPicPr>
          <p:cNvPr id="1041" name="Picture 17" descr="D:\勝村プロジェクト\2015_7_28\DorsalFins\ハイブリッド\1久美浜.jpg"/>
          <p:cNvPicPr>
            <a:picLocks noChangeAspect="1" noChangeArrowheads="1"/>
          </p:cNvPicPr>
          <p:nvPr/>
        </p:nvPicPr>
        <p:blipFill>
          <a:blip r:embed="rId26" cstate="print"/>
          <a:srcRect/>
          <a:stretch>
            <a:fillRect/>
          </a:stretch>
        </p:blipFill>
        <p:spPr bwMode="auto">
          <a:xfrm>
            <a:off x="3029227" y="1361042"/>
            <a:ext cx="1037302" cy="702339"/>
          </a:xfrm>
          <a:prstGeom prst="rect">
            <a:avLst/>
          </a:prstGeom>
          <a:noFill/>
        </p:spPr>
      </p:pic>
      <p:pic>
        <p:nvPicPr>
          <p:cNvPr id="1042" name="Picture 18" descr="D:\勝村プロジェクト\2015_7_28\DorsalFins\ハイブリッド\1城崎.jpg"/>
          <p:cNvPicPr>
            <a:picLocks noChangeAspect="1" noChangeArrowheads="1"/>
          </p:cNvPicPr>
          <p:nvPr/>
        </p:nvPicPr>
        <p:blipFill>
          <a:blip r:embed="rId27" cstate="print"/>
          <a:srcRect/>
          <a:stretch>
            <a:fillRect/>
          </a:stretch>
        </p:blipFill>
        <p:spPr bwMode="auto">
          <a:xfrm>
            <a:off x="4068582" y="1361042"/>
            <a:ext cx="964335" cy="702339"/>
          </a:xfrm>
          <a:prstGeom prst="rect">
            <a:avLst/>
          </a:prstGeom>
          <a:noFill/>
        </p:spPr>
      </p:pic>
      <p:pic>
        <p:nvPicPr>
          <p:cNvPr id="1043" name="Picture 19" descr="D:\勝村プロジェクト\2015_7_28\DorsalFins\ハイブリッド\1浜坂.jpg"/>
          <p:cNvPicPr>
            <a:picLocks noChangeAspect="1" noChangeArrowheads="1"/>
          </p:cNvPicPr>
          <p:nvPr/>
        </p:nvPicPr>
        <p:blipFill>
          <a:blip r:embed="rId28" cstate="print"/>
          <a:srcRect/>
          <a:stretch>
            <a:fillRect/>
          </a:stretch>
        </p:blipFill>
        <p:spPr bwMode="auto">
          <a:xfrm>
            <a:off x="5030559" y="1361042"/>
            <a:ext cx="964691" cy="702339"/>
          </a:xfrm>
          <a:prstGeom prst="rect">
            <a:avLst/>
          </a:prstGeom>
          <a:noFill/>
        </p:spPr>
      </p:pic>
      <p:pic>
        <p:nvPicPr>
          <p:cNvPr id="1044" name="Picture 20" descr="D:\勝村プロジェクト\2015_7_28\DorsalFins\ハイブリッド\1豊岡.jpg"/>
          <p:cNvPicPr>
            <a:picLocks noChangeAspect="1" noChangeArrowheads="1"/>
          </p:cNvPicPr>
          <p:nvPr/>
        </p:nvPicPr>
        <p:blipFill>
          <a:blip r:embed="rId29" cstate="print"/>
          <a:srcRect/>
          <a:stretch>
            <a:fillRect/>
          </a:stretch>
        </p:blipFill>
        <p:spPr bwMode="auto">
          <a:xfrm>
            <a:off x="5979380" y="1361042"/>
            <a:ext cx="1142789" cy="702339"/>
          </a:xfrm>
          <a:prstGeom prst="rect">
            <a:avLst/>
          </a:prstGeom>
          <a:noFill/>
        </p:spPr>
      </p:pic>
      <p:sp>
        <p:nvSpPr>
          <p:cNvPr id="50" name="テキスト ボックス 49"/>
          <p:cNvSpPr txBox="1"/>
          <p:nvPr/>
        </p:nvSpPr>
        <p:spPr>
          <a:xfrm>
            <a:off x="2979624" y="1311093"/>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久美浜</a:t>
            </a:r>
          </a:p>
        </p:txBody>
      </p:sp>
      <p:sp>
        <p:nvSpPr>
          <p:cNvPr id="51" name="テキスト ボックス 50"/>
          <p:cNvSpPr txBox="1"/>
          <p:nvPr/>
        </p:nvSpPr>
        <p:spPr>
          <a:xfrm>
            <a:off x="4059744"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城崎</a:t>
            </a:r>
          </a:p>
        </p:txBody>
      </p:sp>
      <p:sp>
        <p:nvSpPr>
          <p:cNvPr id="52" name="テキスト ボックス 51"/>
          <p:cNvSpPr txBox="1"/>
          <p:nvPr/>
        </p:nvSpPr>
        <p:spPr>
          <a:xfrm>
            <a:off x="4995848" y="1311093"/>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浜坂</a:t>
            </a:r>
          </a:p>
        </p:txBody>
      </p:sp>
      <p:sp>
        <p:nvSpPr>
          <p:cNvPr id="53" name="テキスト ボックス 52"/>
          <p:cNvSpPr txBox="1"/>
          <p:nvPr/>
        </p:nvSpPr>
        <p:spPr>
          <a:xfrm>
            <a:off x="5922072"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豊岡</a:t>
            </a:r>
          </a:p>
        </p:txBody>
      </p:sp>
      <p:sp>
        <p:nvSpPr>
          <p:cNvPr id="54" name="テキスト ボックス 53"/>
          <p:cNvSpPr txBox="1"/>
          <p:nvPr/>
        </p:nvSpPr>
        <p:spPr>
          <a:xfrm>
            <a:off x="2043520"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網野</a:t>
            </a:r>
          </a:p>
        </p:txBody>
      </p:sp>
      <p:pic>
        <p:nvPicPr>
          <p:cNvPr id="1045" name="Picture 21" descr="D:\勝村プロジェクト\2015_7_28\DorsalFins\南日本\1いわき.jpg"/>
          <p:cNvPicPr>
            <a:picLocks noChangeAspect="1" noChangeArrowheads="1"/>
          </p:cNvPicPr>
          <p:nvPr/>
        </p:nvPicPr>
        <p:blipFill>
          <a:blip r:embed="rId30" cstate="print"/>
          <a:srcRect/>
          <a:stretch>
            <a:fillRect/>
          </a:stretch>
        </p:blipFill>
        <p:spPr bwMode="auto">
          <a:xfrm>
            <a:off x="103206" y="2044902"/>
            <a:ext cx="1096793" cy="702339"/>
          </a:xfrm>
          <a:prstGeom prst="rect">
            <a:avLst/>
          </a:prstGeom>
          <a:noFill/>
        </p:spPr>
      </p:pic>
      <p:pic>
        <p:nvPicPr>
          <p:cNvPr id="1046" name="Picture 22" descr="D:\勝村プロジェクト\2015_7_28\DorsalFins\南日本\1芦辺.jpg"/>
          <p:cNvPicPr>
            <a:picLocks noChangeAspect="1" noChangeArrowheads="1"/>
          </p:cNvPicPr>
          <p:nvPr/>
        </p:nvPicPr>
        <p:blipFill>
          <a:blip r:embed="rId31" cstate="print"/>
          <a:srcRect/>
          <a:stretch>
            <a:fillRect/>
          </a:stretch>
        </p:blipFill>
        <p:spPr bwMode="auto">
          <a:xfrm>
            <a:off x="1199999" y="2044902"/>
            <a:ext cx="1279261" cy="702339"/>
          </a:xfrm>
          <a:prstGeom prst="rect">
            <a:avLst/>
          </a:prstGeom>
          <a:noFill/>
        </p:spPr>
      </p:pic>
      <p:pic>
        <p:nvPicPr>
          <p:cNvPr id="1048" name="Picture 24" descr="D:\勝村プロジェクト\2015_7_28\DorsalFins\南日本\1一関.jpg"/>
          <p:cNvPicPr>
            <a:picLocks noChangeAspect="1" noChangeArrowheads="1"/>
          </p:cNvPicPr>
          <p:nvPr/>
        </p:nvPicPr>
        <p:blipFill>
          <a:blip r:embed="rId32" cstate="print"/>
          <a:srcRect/>
          <a:stretch>
            <a:fillRect/>
          </a:stretch>
        </p:blipFill>
        <p:spPr bwMode="auto">
          <a:xfrm>
            <a:off x="2477806" y="2043866"/>
            <a:ext cx="1273472" cy="702339"/>
          </a:xfrm>
          <a:prstGeom prst="rect">
            <a:avLst/>
          </a:prstGeom>
          <a:noFill/>
        </p:spPr>
      </p:pic>
      <p:pic>
        <p:nvPicPr>
          <p:cNvPr id="1049" name="Picture 25" descr="D:\勝村プロジェクト\2015_7_28\DorsalFins\南日本\1瓜連.jpg"/>
          <p:cNvPicPr>
            <a:picLocks noChangeAspect="1" noChangeArrowheads="1"/>
          </p:cNvPicPr>
          <p:nvPr/>
        </p:nvPicPr>
        <p:blipFill>
          <a:blip r:embed="rId33" cstate="print"/>
          <a:srcRect/>
          <a:stretch>
            <a:fillRect/>
          </a:stretch>
        </p:blipFill>
        <p:spPr bwMode="auto">
          <a:xfrm>
            <a:off x="3663617" y="2043866"/>
            <a:ext cx="1103812" cy="702339"/>
          </a:xfrm>
          <a:prstGeom prst="rect">
            <a:avLst/>
          </a:prstGeom>
          <a:noFill/>
        </p:spPr>
      </p:pic>
      <p:sp>
        <p:nvSpPr>
          <p:cNvPr id="75" name="テキスト ボックス 74"/>
          <p:cNvSpPr txBox="1"/>
          <p:nvPr/>
        </p:nvSpPr>
        <p:spPr>
          <a:xfrm>
            <a:off x="33318" y="1980682"/>
            <a:ext cx="59920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いわき</a:t>
            </a:r>
          </a:p>
        </p:txBody>
      </p:sp>
      <p:sp>
        <p:nvSpPr>
          <p:cNvPr id="76" name="テキスト ボックス 75"/>
          <p:cNvSpPr txBox="1"/>
          <p:nvPr/>
        </p:nvSpPr>
        <p:spPr>
          <a:xfrm>
            <a:off x="1133950" y="2009224"/>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芦辺</a:t>
            </a:r>
          </a:p>
        </p:txBody>
      </p:sp>
      <p:pic>
        <p:nvPicPr>
          <p:cNvPr id="1047" name="Picture 23" descr="D:\勝村プロジェクト\2015_7_28\DorsalFins\南日本\1綾部.jpg"/>
          <p:cNvPicPr>
            <a:picLocks noChangeAspect="1" noChangeArrowheads="1"/>
          </p:cNvPicPr>
          <p:nvPr/>
        </p:nvPicPr>
        <p:blipFill>
          <a:blip r:embed="rId34" cstate="print"/>
          <a:srcRect/>
          <a:stretch>
            <a:fillRect/>
          </a:stretch>
        </p:blipFill>
        <p:spPr bwMode="auto">
          <a:xfrm>
            <a:off x="7206129" y="4135996"/>
            <a:ext cx="1755085" cy="702339"/>
          </a:xfrm>
          <a:prstGeom prst="rect">
            <a:avLst/>
          </a:prstGeom>
          <a:noFill/>
        </p:spPr>
      </p:pic>
      <p:sp>
        <p:nvSpPr>
          <p:cNvPr id="77" name="テキスト ボックス 76"/>
          <p:cNvSpPr txBox="1"/>
          <p:nvPr/>
        </p:nvSpPr>
        <p:spPr>
          <a:xfrm>
            <a:off x="7206129" y="410031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綾部</a:t>
            </a:r>
          </a:p>
        </p:txBody>
      </p:sp>
      <p:sp>
        <p:nvSpPr>
          <p:cNvPr id="78" name="テキスト ボックス 77"/>
          <p:cNvSpPr txBox="1"/>
          <p:nvPr/>
        </p:nvSpPr>
        <p:spPr>
          <a:xfrm>
            <a:off x="2428672" y="200818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一関</a:t>
            </a:r>
          </a:p>
        </p:txBody>
      </p:sp>
      <p:sp>
        <p:nvSpPr>
          <p:cNvPr id="79" name="テキスト ボックス 78"/>
          <p:cNvSpPr txBox="1"/>
          <p:nvPr/>
        </p:nvSpPr>
        <p:spPr>
          <a:xfrm>
            <a:off x="3594726" y="200818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瓜連</a:t>
            </a:r>
          </a:p>
        </p:txBody>
      </p:sp>
      <p:pic>
        <p:nvPicPr>
          <p:cNvPr id="1050" name="Picture 26" descr="D:\勝村プロジェクト\2015_7_28\DorsalFins\南日本\1延岡.jpg"/>
          <p:cNvPicPr>
            <a:picLocks noChangeAspect="1" noChangeArrowheads="1"/>
          </p:cNvPicPr>
          <p:nvPr/>
        </p:nvPicPr>
        <p:blipFill>
          <a:blip r:embed="rId35" cstate="print"/>
          <a:srcRect/>
          <a:stretch>
            <a:fillRect/>
          </a:stretch>
        </p:blipFill>
        <p:spPr bwMode="auto">
          <a:xfrm>
            <a:off x="117830" y="2746205"/>
            <a:ext cx="1004871" cy="702339"/>
          </a:xfrm>
          <a:prstGeom prst="rect">
            <a:avLst/>
          </a:prstGeom>
          <a:noFill/>
        </p:spPr>
      </p:pic>
      <p:pic>
        <p:nvPicPr>
          <p:cNvPr id="1051" name="Picture 27" descr="D:\勝村プロジェクト\2015_7_28\DorsalFins\南日本\1岡谷.jpg"/>
          <p:cNvPicPr>
            <a:picLocks noChangeAspect="1" noChangeArrowheads="1"/>
          </p:cNvPicPr>
          <p:nvPr/>
        </p:nvPicPr>
        <p:blipFill>
          <a:blip r:embed="rId36" cstate="print"/>
          <a:srcRect/>
          <a:stretch>
            <a:fillRect/>
          </a:stretch>
        </p:blipFill>
        <p:spPr bwMode="auto">
          <a:xfrm>
            <a:off x="1101215" y="2746205"/>
            <a:ext cx="1478551" cy="702339"/>
          </a:xfrm>
          <a:prstGeom prst="rect">
            <a:avLst/>
          </a:prstGeom>
          <a:noFill/>
        </p:spPr>
      </p:pic>
      <p:pic>
        <p:nvPicPr>
          <p:cNvPr id="1052" name="Picture 28" descr="D:\勝村プロジェクト\2015_7_28\DorsalFins\南日本\1下松.jpg"/>
          <p:cNvPicPr>
            <a:picLocks noChangeAspect="1" noChangeArrowheads="1"/>
          </p:cNvPicPr>
          <p:nvPr/>
        </p:nvPicPr>
        <p:blipFill>
          <a:blip r:embed="rId37" cstate="print"/>
          <a:srcRect/>
          <a:stretch>
            <a:fillRect/>
          </a:stretch>
        </p:blipFill>
        <p:spPr bwMode="auto">
          <a:xfrm>
            <a:off x="2576291" y="2746205"/>
            <a:ext cx="1629976" cy="702339"/>
          </a:xfrm>
          <a:prstGeom prst="rect">
            <a:avLst/>
          </a:prstGeom>
          <a:noFill/>
        </p:spPr>
      </p:pic>
      <p:sp>
        <p:nvSpPr>
          <p:cNvPr id="83" name="テキスト ボックス 82"/>
          <p:cNvSpPr txBox="1"/>
          <p:nvPr/>
        </p:nvSpPr>
        <p:spPr>
          <a:xfrm>
            <a:off x="96159"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延岡</a:t>
            </a:r>
          </a:p>
        </p:txBody>
      </p:sp>
      <p:sp>
        <p:nvSpPr>
          <p:cNvPr id="84" name="テキスト ボックス 83"/>
          <p:cNvSpPr txBox="1"/>
          <p:nvPr/>
        </p:nvSpPr>
        <p:spPr>
          <a:xfrm>
            <a:off x="1142199"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岡谷</a:t>
            </a:r>
          </a:p>
        </p:txBody>
      </p:sp>
      <p:sp>
        <p:nvSpPr>
          <p:cNvPr id="85" name="テキスト ボックス 84"/>
          <p:cNvSpPr txBox="1"/>
          <p:nvPr/>
        </p:nvSpPr>
        <p:spPr>
          <a:xfrm>
            <a:off x="2472600"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下松</a:t>
            </a:r>
          </a:p>
        </p:txBody>
      </p:sp>
      <p:pic>
        <p:nvPicPr>
          <p:cNvPr id="1054" name="Picture 30" descr="D:\勝村プロジェクト\2015_7_28\DorsalFins\南日本\1河合.jpg"/>
          <p:cNvPicPr>
            <a:picLocks noChangeAspect="1" noChangeArrowheads="1"/>
          </p:cNvPicPr>
          <p:nvPr/>
        </p:nvPicPr>
        <p:blipFill>
          <a:blip r:embed="rId38" cstate="print"/>
          <a:srcRect/>
          <a:stretch>
            <a:fillRect/>
          </a:stretch>
        </p:blipFill>
        <p:spPr bwMode="auto">
          <a:xfrm>
            <a:off x="1141806" y="3429286"/>
            <a:ext cx="1496090" cy="702339"/>
          </a:xfrm>
          <a:prstGeom prst="rect">
            <a:avLst/>
          </a:prstGeom>
          <a:noFill/>
        </p:spPr>
      </p:pic>
      <p:pic>
        <p:nvPicPr>
          <p:cNvPr id="1055" name="Picture 31" descr="D:\勝村プロジェクト\2015_7_28\DorsalFins\南日本\1賀陽.jpg"/>
          <p:cNvPicPr>
            <a:picLocks noChangeAspect="1" noChangeArrowheads="1"/>
          </p:cNvPicPr>
          <p:nvPr/>
        </p:nvPicPr>
        <p:blipFill>
          <a:blip r:embed="rId39" cstate="print"/>
          <a:srcRect/>
          <a:stretch>
            <a:fillRect/>
          </a:stretch>
        </p:blipFill>
        <p:spPr bwMode="auto">
          <a:xfrm>
            <a:off x="2631154" y="3429286"/>
            <a:ext cx="1895139" cy="702339"/>
          </a:xfrm>
          <a:prstGeom prst="rect">
            <a:avLst/>
          </a:prstGeom>
          <a:noFill/>
        </p:spPr>
      </p:pic>
      <p:sp>
        <p:nvSpPr>
          <p:cNvPr id="91" name="テキスト ボックス 90"/>
          <p:cNvSpPr txBox="1"/>
          <p:nvPr/>
        </p:nvSpPr>
        <p:spPr>
          <a:xfrm>
            <a:off x="47589" y="3380451"/>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加津佐</a:t>
            </a:r>
          </a:p>
        </p:txBody>
      </p:sp>
      <p:sp>
        <p:nvSpPr>
          <p:cNvPr id="92" name="テキスト ボックス 91"/>
          <p:cNvSpPr txBox="1"/>
          <p:nvPr/>
        </p:nvSpPr>
        <p:spPr>
          <a:xfrm>
            <a:off x="1075757" y="338045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河合</a:t>
            </a:r>
          </a:p>
        </p:txBody>
      </p:sp>
      <p:sp>
        <p:nvSpPr>
          <p:cNvPr id="93" name="テキスト ボックス 92"/>
          <p:cNvSpPr txBox="1"/>
          <p:nvPr/>
        </p:nvSpPr>
        <p:spPr>
          <a:xfrm>
            <a:off x="2572240" y="338045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賀陽</a:t>
            </a:r>
          </a:p>
        </p:txBody>
      </p:sp>
      <p:pic>
        <p:nvPicPr>
          <p:cNvPr id="1056" name="Picture 32" descr="D:\勝村プロジェクト\2015_7_28\DorsalFins\南日本\1岩美.jpg"/>
          <p:cNvPicPr>
            <a:picLocks noChangeAspect="1" noChangeArrowheads="1"/>
          </p:cNvPicPr>
          <p:nvPr/>
        </p:nvPicPr>
        <p:blipFill>
          <a:blip r:embed="rId40" cstate="print"/>
          <a:srcRect/>
          <a:stretch>
            <a:fillRect/>
          </a:stretch>
        </p:blipFill>
        <p:spPr bwMode="auto">
          <a:xfrm>
            <a:off x="7122426" y="1359928"/>
            <a:ext cx="1010844" cy="702339"/>
          </a:xfrm>
          <a:prstGeom prst="rect">
            <a:avLst/>
          </a:prstGeom>
          <a:noFill/>
        </p:spPr>
      </p:pic>
      <p:sp>
        <p:nvSpPr>
          <p:cNvPr id="94" name="テキスト ボックス 93"/>
          <p:cNvSpPr txBox="1"/>
          <p:nvPr/>
        </p:nvSpPr>
        <p:spPr>
          <a:xfrm>
            <a:off x="7078898"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岩美</a:t>
            </a:r>
          </a:p>
        </p:txBody>
      </p:sp>
      <p:pic>
        <p:nvPicPr>
          <p:cNvPr id="1057" name="Picture 33" descr="D:\勝村プロジェクト\2015_7_28\DorsalFins\南日本\1喜界.jpg"/>
          <p:cNvPicPr>
            <a:picLocks noChangeAspect="1" noChangeArrowheads="1"/>
          </p:cNvPicPr>
          <p:nvPr/>
        </p:nvPicPr>
        <p:blipFill>
          <a:blip r:embed="rId41" cstate="print"/>
          <a:srcRect/>
          <a:stretch>
            <a:fillRect/>
          </a:stretch>
        </p:blipFill>
        <p:spPr bwMode="auto">
          <a:xfrm>
            <a:off x="4206122" y="2746206"/>
            <a:ext cx="995841" cy="702339"/>
          </a:xfrm>
          <a:prstGeom prst="rect">
            <a:avLst/>
          </a:prstGeom>
          <a:noFill/>
        </p:spPr>
      </p:pic>
      <p:sp>
        <p:nvSpPr>
          <p:cNvPr id="95" name="テキスト ボックス 94"/>
          <p:cNvSpPr txBox="1"/>
          <p:nvPr/>
        </p:nvSpPr>
        <p:spPr>
          <a:xfrm>
            <a:off x="4158401"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喜界</a:t>
            </a:r>
          </a:p>
        </p:txBody>
      </p:sp>
      <p:pic>
        <p:nvPicPr>
          <p:cNvPr id="1059" name="Picture 35" descr="D:\勝村プロジェクト\2015_7_28\DorsalFins\南日本\1気仙沼_2.jpg"/>
          <p:cNvPicPr>
            <a:picLocks noChangeAspect="1" noChangeArrowheads="1"/>
          </p:cNvPicPr>
          <p:nvPr/>
        </p:nvPicPr>
        <p:blipFill>
          <a:blip r:embed="rId42" cstate="print"/>
          <a:srcRect/>
          <a:stretch>
            <a:fillRect/>
          </a:stretch>
        </p:blipFill>
        <p:spPr bwMode="auto">
          <a:xfrm>
            <a:off x="117831" y="4131781"/>
            <a:ext cx="1218255" cy="702339"/>
          </a:xfrm>
          <a:prstGeom prst="rect">
            <a:avLst/>
          </a:prstGeom>
          <a:noFill/>
        </p:spPr>
      </p:pic>
      <p:sp>
        <p:nvSpPr>
          <p:cNvPr id="104" name="テキスト ボックス 103"/>
          <p:cNvSpPr txBox="1"/>
          <p:nvPr/>
        </p:nvSpPr>
        <p:spPr>
          <a:xfrm>
            <a:off x="46475" y="4096103"/>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気仙沼</a:t>
            </a:r>
          </a:p>
        </p:txBody>
      </p:sp>
      <p:pic>
        <p:nvPicPr>
          <p:cNvPr id="1060" name="Picture 36" descr="D:\勝村プロジェクト\2015_7_28\DorsalFins\南日本\1久山.jpg"/>
          <p:cNvPicPr>
            <a:picLocks noChangeAspect="1" noChangeArrowheads="1"/>
          </p:cNvPicPr>
          <p:nvPr/>
        </p:nvPicPr>
        <p:blipFill>
          <a:blip r:embed="rId43" cstate="print"/>
          <a:srcRect/>
          <a:stretch>
            <a:fillRect/>
          </a:stretch>
        </p:blipFill>
        <p:spPr bwMode="auto">
          <a:xfrm>
            <a:off x="1311940" y="4131781"/>
            <a:ext cx="884670" cy="702340"/>
          </a:xfrm>
          <a:prstGeom prst="rect">
            <a:avLst/>
          </a:prstGeom>
          <a:noFill/>
        </p:spPr>
      </p:pic>
      <p:sp>
        <p:nvSpPr>
          <p:cNvPr id="105" name="テキスト ボックス 104"/>
          <p:cNvSpPr txBox="1"/>
          <p:nvPr/>
        </p:nvSpPr>
        <p:spPr>
          <a:xfrm>
            <a:off x="1257083" y="408896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久山</a:t>
            </a:r>
          </a:p>
        </p:txBody>
      </p:sp>
      <p:pic>
        <p:nvPicPr>
          <p:cNvPr id="1061" name="Picture 37" descr="D:\勝村プロジェクト\2015_7_28\DorsalFins\南日本\1玖珠.jpg"/>
          <p:cNvPicPr>
            <a:picLocks noChangeAspect="1" noChangeArrowheads="1"/>
          </p:cNvPicPr>
          <p:nvPr/>
        </p:nvPicPr>
        <p:blipFill>
          <a:blip r:embed="rId44" cstate="print"/>
          <a:srcRect/>
          <a:stretch>
            <a:fillRect/>
          </a:stretch>
        </p:blipFill>
        <p:spPr bwMode="auto">
          <a:xfrm>
            <a:off x="2196540" y="4131703"/>
            <a:ext cx="1136003" cy="702340"/>
          </a:xfrm>
          <a:prstGeom prst="rect">
            <a:avLst/>
          </a:prstGeom>
          <a:noFill/>
        </p:spPr>
      </p:pic>
      <p:sp>
        <p:nvSpPr>
          <p:cNvPr id="106" name="テキスト ボックス 105"/>
          <p:cNvSpPr txBox="1"/>
          <p:nvPr/>
        </p:nvSpPr>
        <p:spPr>
          <a:xfrm>
            <a:off x="2126298" y="40888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玖珠</a:t>
            </a:r>
          </a:p>
        </p:txBody>
      </p:sp>
      <p:pic>
        <p:nvPicPr>
          <p:cNvPr id="1062" name="Picture 38" descr="D:\勝村プロジェクト\2015_7_28\DorsalFins\南日本\1具志頭_2.jpg"/>
          <p:cNvPicPr>
            <a:picLocks noChangeAspect="1" noChangeArrowheads="1"/>
          </p:cNvPicPr>
          <p:nvPr/>
        </p:nvPicPr>
        <p:blipFill>
          <a:blip r:embed="rId45" cstate="print"/>
          <a:srcRect/>
          <a:stretch>
            <a:fillRect/>
          </a:stretch>
        </p:blipFill>
        <p:spPr bwMode="auto">
          <a:xfrm>
            <a:off x="7386709" y="676550"/>
            <a:ext cx="873625" cy="702339"/>
          </a:xfrm>
          <a:prstGeom prst="rect">
            <a:avLst/>
          </a:prstGeom>
          <a:noFill/>
        </p:spPr>
      </p:pic>
      <p:sp>
        <p:nvSpPr>
          <p:cNvPr id="107" name="テキスト ボックス 106"/>
          <p:cNvSpPr txBox="1"/>
          <p:nvPr/>
        </p:nvSpPr>
        <p:spPr>
          <a:xfrm>
            <a:off x="7311030" y="618990"/>
            <a:ext cx="630477"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具志頭</a:t>
            </a:r>
          </a:p>
        </p:txBody>
      </p:sp>
      <p:pic>
        <p:nvPicPr>
          <p:cNvPr id="1063" name="Picture 39" descr="D:\勝村プロジェクト\2015_7_28\DorsalFins\南日本\1御荘.jpg"/>
          <p:cNvPicPr>
            <a:picLocks noChangeAspect="1" noChangeArrowheads="1"/>
          </p:cNvPicPr>
          <p:nvPr/>
        </p:nvPicPr>
        <p:blipFill>
          <a:blip r:embed="rId46" cstate="print"/>
          <a:srcRect/>
          <a:stretch>
            <a:fillRect/>
          </a:stretch>
        </p:blipFill>
        <p:spPr bwMode="auto">
          <a:xfrm>
            <a:off x="4363943" y="4129191"/>
            <a:ext cx="1853132" cy="702339"/>
          </a:xfrm>
          <a:prstGeom prst="rect">
            <a:avLst/>
          </a:prstGeom>
          <a:noFill/>
        </p:spPr>
      </p:pic>
      <p:sp>
        <p:nvSpPr>
          <p:cNvPr id="108" name="テキスト ボックス 107"/>
          <p:cNvSpPr txBox="1"/>
          <p:nvPr/>
        </p:nvSpPr>
        <p:spPr>
          <a:xfrm>
            <a:off x="4332704" y="4090004"/>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御荘</a:t>
            </a:r>
          </a:p>
        </p:txBody>
      </p:sp>
      <p:pic>
        <p:nvPicPr>
          <p:cNvPr id="1066" name="Picture 42" descr="D:\勝村プロジェクト\2015_7_28\DorsalFins\南日本\1高松.jpg"/>
          <p:cNvPicPr>
            <a:picLocks noChangeAspect="1" noChangeArrowheads="1"/>
          </p:cNvPicPr>
          <p:nvPr/>
        </p:nvPicPr>
        <p:blipFill>
          <a:blip r:embed="rId47" cstate="print"/>
          <a:srcRect/>
          <a:stretch>
            <a:fillRect/>
          </a:stretch>
        </p:blipFill>
        <p:spPr bwMode="auto">
          <a:xfrm>
            <a:off x="4743477" y="2053146"/>
            <a:ext cx="1108349" cy="702339"/>
          </a:xfrm>
          <a:prstGeom prst="rect">
            <a:avLst/>
          </a:prstGeom>
          <a:noFill/>
        </p:spPr>
      </p:pic>
      <p:pic>
        <p:nvPicPr>
          <p:cNvPr id="1067" name="Picture 43" descr="D:\勝村プロジェクト\2015_7_28\DorsalFins\南日本\1高知.jpg"/>
          <p:cNvPicPr>
            <a:picLocks noChangeAspect="1" noChangeArrowheads="1"/>
          </p:cNvPicPr>
          <p:nvPr/>
        </p:nvPicPr>
        <p:blipFill>
          <a:blip r:embed="rId48" cstate="print"/>
          <a:srcRect/>
          <a:stretch>
            <a:fillRect/>
          </a:stretch>
        </p:blipFill>
        <p:spPr bwMode="auto">
          <a:xfrm>
            <a:off x="5848762" y="2053146"/>
            <a:ext cx="1092162" cy="702339"/>
          </a:xfrm>
          <a:prstGeom prst="rect">
            <a:avLst/>
          </a:prstGeom>
          <a:noFill/>
        </p:spPr>
      </p:pic>
      <p:pic>
        <p:nvPicPr>
          <p:cNvPr id="1064" name="Picture 40" descr="D:\勝村プロジェクト\2015_7_28\DorsalFins\南日本\1三次.jpg"/>
          <p:cNvPicPr>
            <a:picLocks noChangeAspect="1" noChangeArrowheads="1"/>
          </p:cNvPicPr>
          <p:nvPr/>
        </p:nvPicPr>
        <p:blipFill>
          <a:blip r:embed="rId49" cstate="print"/>
          <a:srcRect/>
          <a:stretch>
            <a:fillRect/>
          </a:stretch>
        </p:blipFill>
        <p:spPr bwMode="auto">
          <a:xfrm>
            <a:off x="8132308" y="1365946"/>
            <a:ext cx="921820" cy="702340"/>
          </a:xfrm>
          <a:prstGeom prst="rect">
            <a:avLst/>
          </a:prstGeom>
          <a:noFill/>
        </p:spPr>
      </p:pic>
      <p:pic>
        <p:nvPicPr>
          <p:cNvPr id="1065" name="Picture 41" descr="D:\勝村プロジェクト\2015_7_28\DorsalFins\南日本\1香住.jpg"/>
          <p:cNvPicPr>
            <a:picLocks noChangeAspect="1" noChangeArrowheads="1"/>
          </p:cNvPicPr>
          <p:nvPr/>
        </p:nvPicPr>
        <p:blipFill>
          <a:blip r:embed="rId50" cstate="print"/>
          <a:srcRect/>
          <a:stretch>
            <a:fillRect/>
          </a:stretch>
        </p:blipFill>
        <p:spPr bwMode="auto">
          <a:xfrm>
            <a:off x="6505083" y="2740864"/>
            <a:ext cx="1332771" cy="702339"/>
          </a:xfrm>
          <a:prstGeom prst="rect">
            <a:avLst/>
          </a:prstGeom>
          <a:noFill/>
        </p:spPr>
      </p:pic>
      <p:sp>
        <p:nvSpPr>
          <p:cNvPr id="120" name="テキスト ボックス 119"/>
          <p:cNvSpPr txBox="1"/>
          <p:nvPr/>
        </p:nvSpPr>
        <p:spPr>
          <a:xfrm>
            <a:off x="4779824" y="204508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高松</a:t>
            </a:r>
          </a:p>
        </p:txBody>
      </p:sp>
      <p:sp>
        <p:nvSpPr>
          <p:cNvPr id="121" name="テキスト ボックス 120"/>
          <p:cNvSpPr txBox="1"/>
          <p:nvPr/>
        </p:nvSpPr>
        <p:spPr>
          <a:xfrm>
            <a:off x="5859944" y="204508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高知</a:t>
            </a:r>
          </a:p>
        </p:txBody>
      </p:sp>
      <p:pic>
        <p:nvPicPr>
          <p:cNvPr id="1068" name="Picture 44" descr="D:\勝村プロジェクト\2015_7_28\DorsalFins\南日本\1佐倉.jpg"/>
          <p:cNvPicPr>
            <a:picLocks noChangeAspect="1" noChangeArrowheads="1"/>
          </p:cNvPicPr>
          <p:nvPr/>
        </p:nvPicPr>
        <p:blipFill>
          <a:blip r:embed="rId51" cstate="print"/>
          <a:srcRect/>
          <a:stretch>
            <a:fillRect/>
          </a:stretch>
        </p:blipFill>
        <p:spPr bwMode="auto">
          <a:xfrm>
            <a:off x="4485981" y="3430400"/>
            <a:ext cx="819170" cy="702339"/>
          </a:xfrm>
          <a:prstGeom prst="rect">
            <a:avLst/>
          </a:prstGeom>
          <a:noFill/>
        </p:spPr>
      </p:pic>
      <p:sp>
        <p:nvSpPr>
          <p:cNvPr id="123" name="テキスト ボックス 122"/>
          <p:cNvSpPr txBox="1"/>
          <p:nvPr/>
        </p:nvSpPr>
        <p:spPr>
          <a:xfrm>
            <a:off x="8092192"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三次</a:t>
            </a:r>
          </a:p>
        </p:txBody>
      </p:sp>
      <p:pic>
        <p:nvPicPr>
          <p:cNvPr id="1070" name="Picture 46" descr="D:\勝村プロジェクト\2015_7_28\DorsalFins\南日本\1山口.jpg"/>
          <p:cNvPicPr>
            <a:picLocks noChangeAspect="1" noChangeArrowheads="1"/>
          </p:cNvPicPr>
          <p:nvPr/>
        </p:nvPicPr>
        <p:blipFill>
          <a:blip r:embed="rId52" cstate="print"/>
          <a:srcRect/>
          <a:stretch>
            <a:fillRect/>
          </a:stretch>
        </p:blipFill>
        <p:spPr bwMode="auto">
          <a:xfrm>
            <a:off x="5191850" y="2744067"/>
            <a:ext cx="1324720" cy="702339"/>
          </a:xfrm>
          <a:prstGeom prst="rect">
            <a:avLst/>
          </a:prstGeom>
          <a:noFill/>
        </p:spPr>
      </p:pic>
      <p:sp>
        <p:nvSpPr>
          <p:cNvPr id="133" name="テキスト ボックス 132"/>
          <p:cNvSpPr txBox="1"/>
          <p:nvPr/>
        </p:nvSpPr>
        <p:spPr>
          <a:xfrm>
            <a:off x="5140191"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山口</a:t>
            </a:r>
          </a:p>
        </p:txBody>
      </p:sp>
      <p:pic>
        <p:nvPicPr>
          <p:cNvPr id="1071" name="Picture 47" descr="D:\勝村プロジェクト\2015_7_28\DorsalFins\南日本\1山陽.jpg"/>
          <p:cNvPicPr>
            <a:picLocks noChangeAspect="1" noChangeArrowheads="1"/>
          </p:cNvPicPr>
          <p:nvPr/>
        </p:nvPicPr>
        <p:blipFill>
          <a:blip r:embed="rId53" cstate="print"/>
          <a:srcRect/>
          <a:stretch>
            <a:fillRect/>
          </a:stretch>
        </p:blipFill>
        <p:spPr bwMode="auto">
          <a:xfrm>
            <a:off x="3330737" y="4125306"/>
            <a:ext cx="1033145" cy="702339"/>
          </a:xfrm>
          <a:prstGeom prst="rect">
            <a:avLst/>
          </a:prstGeom>
          <a:noFill/>
        </p:spPr>
      </p:pic>
      <p:sp>
        <p:nvSpPr>
          <p:cNvPr id="134" name="テキスト ボックス 133"/>
          <p:cNvSpPr txBox="1"/>
          <p:nvPr/>
        </p:nvSpPr>
        <p:spPr>
          <a:xfrm>
            <a:off x="3313905" y="4095345"/>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山陽</a:t>
            </a:r>
          </a:p>
        </p:txBody>
      </p:sp>
      <p:pic>
        <p:nvPicPr>
          <p:cNvPr id="137" name="Picture 49" descr="D:\勝村プロジェクト\2015_7_28\DorsalFins\南日本\1小坂井.jpg"/>
          <p:cNvPicPr>
            <a:picLocks noChangeAspect="1" noChangeArrowheads="1"/>
          </p:cNvPicPr>
          <p:nvPr/>
        </p:nvPicPr>
        <p:blipFill>
          <a:blip r:embed="rId54" cstate="print"/>
          <a:srcRect/>
          <a:stretch>
            <a:fillRect/>
          </a:stretch>
        </p:blipFill>
        <p:spPr bwMode="auto">
          <a:xfrm>
            <a:off x="5294920" y="3440877"/>
            <a:ext cx="1273129" cy="702339"/>
          </a:xfrm>
          <a:prstGeom prst="rect">
            <a:avLst/>
          </a:prstGeom>
          <a:noFill/>
        </p:spPr>
      </p:pic>
      <p:sp>
        <p:nvSpPr>
          <p:cNvPr id="138" name="テキスト ボックス 137"/>
          <p:cNvSpPr txBox="1"/>
          <p:nvPr/>
        </p:nvSpPr>
        <p:spPr>
          <a:xfrm>
            <a:off x="5243261" y="3380451"/>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小坂井</a:t>
            </a:r>
          </a:p>
        </p:txBody>
      </p:sp>
      <p:pic>
        <p:nvPicPr>
          <p:cNvPr id="1074" name="Picture 50" descr="D:\勝村プロジェクト\2015_7_28\DorsalFins\南日本\1小林牧場_2.jpg"/>
          <p:cNvPicPr>
            <a:picLocks noChangeAspect="1" noChangeArrowheads="1"/>
          </p:cNvPicPr>
          <p:nvPr/>
        </p:nvPicPr>
        <p:blipFill>
          <a:blip r:embed="rId55" cstate="print"/>
          <a:srcRect/>
          <a:stretch>
            <a:fillRect/>
          </a:stretch>
        </p:blipFill>
        <p:spPr bwMode="auto">
          <a:xfrm>
            <a:off x="6559271" y="3439245"/>
            <a:ext cx="946330" cy="702339"/>
          </a:xfrm>
          <a:prstGeom prst="rect">
            <a:avLst/>
          </a:prstGeom>
          <a:noFill/>
        </p:spPr>
      </p:pic>
      <p:sp>
        <p:nvSpPr>
          <p:cNvPr id="140" name="テキスト ボックス 139"/>
          <p:cNvSpPr txBox="1"/>
          <p:nvPr/>
        </p:nvSpPr>
        <p:spPr>
          <a:xfrm>
            <a:off x="6489029" y="3380451"/>
            <a:ext cx="780591"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小林牧場</a:t>
            </a:r>
          </a:p>
        </p:txBody>
      </p:sp>
      <p:pic>
        <p:nvPicPr>
          <p:cNvPr id="1075" name="Picture 51" descr="D:\勝村プロジェクト\2015_7_28\DorsalFins\南日本\1小田原.jpg"/>
          <p:cNvPicPr>
            <a:picLocks noChangeAspect="1" noChangeArrowheads="1"/>
          </p:cNvPicPr>
          <p:nvPr/>
        </p:nvPicPr>
        <p:blipFill>
          <a:blip r:embed="rId56" cstate="print"/>
          <a:srcRect/>
          <a:stretch>
            <a:fillRect/>
          </a:stretch>
        </p:blipFill>
        <p:spPr bwMode="auto">
          <a:xfrm>
            <a:off x="121039" y="4797176"/>
            <a:ext cx="1184439" cy="702339"/>
          </a:xfrm>
          <a:prstGeom prst="rect">
            <a:avLst/>
          </a:prstGeom>
          <a:noFill/>
        </p:spPr>
      </p:pic>
      <p:pic>
        <p:nvPicPr>
          <p:cNvPr id="1076" name="Picture 52" descr="D:\勝村プロジェクト\2015_7_28\DorsalFins\南日本\1小淵沢.jpg"/>
          <p:cNvPicPr>
            <a:picLocks noChangeAspect="1" noChangeArrowheads="1"/>
          </p:cNvPicPr>
          <p:nvPr/>
        </p:nvPicPr>
        <p:blipFill>
          <a:blip r:embed="rId57" cstate="print"/>
          <a:srcRect/>
          <a:stretch>
            <a:fillRect/>
          </a:stretch>
        </p:blipFill>
        <p:spPr bwMode="auto">
          <a:xfrm>
            <a:off x="1296416" y="4797176"/>
            <a:ext cx="1108349" cy="702339"/>
          </a:xfrm>
          <a:prstGeom prst="rect">
            <a:avLst/>
          </a:prstGeom>
          <a:noFill/>
        </p:spPr>
      </p:pic>
      <p:sp>
        <p:nvSpPr>
          <p:cNvPr id="143" name="テキスト ボックス 142"/>
          <p:cNvSpPr txBox="1"/>
          <p:nvPr/>
        </p:nvSpPr>
        <p:spPr>
          <a:xfrm>
            <a:off x="66176" y="4756598"/>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小田原</a:t>
            </a:r>
          </a:p>
        </p:txBody>
      </p:sp>
      <p:sp>
        <p:nvSpPr>
          <p:cNvPr id="144" name="テキスト ボックス 143"/>
          <p:cNvSpPr txBox="1"/>
          <p:nvPr/>
        </p:nvSpPr>
        <p:spPr>
          <a:xfrm>
            <a:off x="1165470" y="4777179"/>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小淵沢</a:t>
            </a:r>
          </a:p>
        </p:txBody>
      </p:sp>
      <p:pic>
        <p:nvPicPr>
          <p:cNvPr id="1077" name="Picture 53" descr="D:\勝村プロジェクト\2015_7_28\DorsalFins\南日本\1松江.jpg"/>
          <p:cNvPicPr>
            <a:picLocks noChangeAspect="1" noChangeArrowheads="1"/>
          </p:cNvPicPr>
          <p:nvPr/>
        </p:nvPicPr>
        <p:blipFill>
          <a:blip r:embed="rId58" cstate="print"/>
          <a:srcRect/>
          <a:stretch>
            <a:fillRect/>
          </a:stretch>
        </p:blipFill>
        <p:spPr bwMode="auto">
          <a:xfrm>
            <a:off x="2394108" y="4797176"/>
            <a:ext cx="1369927" cy="702339"/>
          </a:xfrm>
          <a:prstGeom prst="rect">
            <a:avLst/>
          </a:prstGeom>
          <a:noFill/>
        </p:spPr>
      </p:pic>
      <p:pic>
        <p:nvPicPr>
          <p:cNvPr id="1078" name="Picture 54" descr="D:\勝村プロジェクト\2015_7_28\DorsalFins\南日本\1松山.jpg"/>
          <p:cNvPicPr>
            <a:picLocks noChangeAspect="1" noChangeArrowheads="1"/>
          </p:cNvPicPr>
          <p:nvPr/>
        </p:nvPicPr>
        <p:blipFill>
          <a:blip r:embed="rId59" cstate="print"/>
          <a:srcRect/>
          <a:stretch>
            <a:fillRect/>
          </a:stretch>
        </p:blipFill>
        <p:spPr bwMode="auto">
          <a:xfrm>
            <a:off x="3728701" y="4797176"/>
            <a:ext cx="1100148" cy="702339"/>
          </a:xfrm>
          <a:prstGeom prst="rect">
            <a:avLst/>
          </a:prstGeom>
          <a:noFill/>
        </p:spPr>
      </p:pic>
      <p:sp>
        <p:nvSpPr>
          <p:cNvPr id="152" name="テキスト ボックス 151"/>
          <p:cNvSpPr txBox="1"/>
          <p:nvPr/>
        </p:nvSpPr>
        <p:spPr>
          <a:xfrm>
            <a:off x="2331552" y="4766775"/>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松江</a:t>
            </a:r>
          </a:p>
        </p:txBody>
      </p:sp>
      <p:sp>
        <p:nvSpPr>
          <p:cNvPr id="153" name="テキスト ボックス 152"/>
          <p:cNvSpPr txBox="1"/>
          <p:nvPr/>
        </p:nvSpPr>
        <p:spPr>
          <a:xfrm>
            <a:off x="3651805" y="47760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松山</a:t>
            </a:r>
          </a:p>
        </p:txBody>
      </p:sp>
      <p:pic>
        <p:nvPicPr>
          <p:cNvPr id="1081" name="Picture 57" descr="D:\勝村プロジェクト\2015_7_28\DorsalFins\南日本\1壬生.jpg"/>
          <p:cNvPicPr>
            <a:picLocks noChangeAspect="1" noChangeArrowheads="1"/>
          </p:cNvPicPr>
          <p:nvPr/>
        </p:nvPicPr>
        <p:blipFill>
          <a:blip r:embed="rId60" cstate="print"/>
          <a:srcRect/>
          <a:stretch>
            <a:fillRect/>
          </a:stretch>
        </p:blipFill>
        <p:spPr bwMode="auto">
          <a:xfrm>
            <a:off x="6909862" y="2051699"/>
            <a:ext cx="1224312" cy="702339"/>
          </a:xfrm>
          <a:prstGeom prst="rect">
            <a:avLst/>
          </a:prstGeom>
          <a:noFill/>
        </p:spPr>
      </p:pic>
      <p:sp>
        <p:nvSpPr>
          <p:cNvPr id="156" name="テキスト ボックス 155"/>
          <p:cNvSpPr txBox="1"/>
          <p:nvPr/>
        </p:nvSpPr>
        <p:spPr>
          <a:xfrm>
            <a:off x="6863405" y="2023825"/>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壬生</a:t>
            </a:r>
          </a:p>
        </p:txBody>
      </p:sp>
      <p:pic>
        <p:nvPicPr>
          <p:cNvPr id="1082" name="Picture 58" descr="D:\勝村プロジェクト\2015_7_28\DorsalFins\南日本\1諏訪.jpg"/>
          <p:cNvPicPr>
            <a:picLocks noChangeAspect="1" noChangeArrowheads="1"/>
          </p:cNvPicPr>
          <p:nvPr/>
        </p:nvPicPr>
        <p:blipFill>
          <a:blip r:embed="rId61" cstate="print"/>
          <a:srcRect/>
          <a:stretch>
            <a:fillRect/>
          </a:stretch>
        </p:blipFill>
        <p:spPr bwMode="auto">
          <a:xfrm>
            <a:off x="104820" y="5453494"/>
            <a:ext cx="1199145" cy="702339"/>
          </a:xfrm>
          <a:prstGeom prst="rect">
            <a:avLst/>
          </a:prstGeom>
          <a:noFill/>
        </p:spPr>
      </p:pic>
      <p:sp>
        <p:nvSpPr>
          <p:cNvPr id="157" name="テキスト ボックス 156"/>
          <p:cNvSpPr txBox="1"/>
          <p:nvPr/>
        </p:nvSpPr>
        <p:spPr>
          <a:xfrm>
            <a:off x="34578" y="543491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諏訪</a:t>
            </a:r>
          </a:p>
        </p:txBody>
      </p:sp>
      <p:pic>
        <p:nvPicPr>
          <p:cNvPr id="1083" name="Picture 59" descr="D:\勝村プロジェクト\2015_7_28\DorsalFins\南日本\1静岡.jpg"/>
          <p:cNvPicPr>
            <a:picLocks noChangeAspect="1" noChangeArrowheads="1"/>
          </p:cNvPicPr>
          <p:nvPr/>
        </p:nvPicPr>
        <p:blipFill>
          <a:blip r:embed="rId62" cstate="print"/>
          <a:srcRect/>
          <a:stretch>
            <a:fillRect/>
          </a:stretch>
        </p:blipFill>
        <p:spPr bwMode="auto">
          <a:xfrm>
            <a:off x="6189748" y="4133257"/>
            <a:ext cx="1017527" cy="702339"/>
          </a:xfrm>
          <a:prstGeom prst="rect">
            <a:avLst/>
          </a:prstGeom>
          <a:noFill/>
        </p:spPr>
      </p:pic>
      <p:sp>
        <p:nvSpPr>
          <p:cNvPr id="158" name="テキスト ボックス 157"/>
          <p:cNvSpPr txBox="1"/>
          <p:nvPr/>
        </p:nvSpPr>
        <p:spPr>
          <a:xfrm>
            <a:off x="6119506" y="4105383"/>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静岡</a:t>
            </a:r>
          </a:p>
        </p:txBody>
      </p:sp>
      <p:pic>
        <p:nvPicPr>
          <p:cNvPr id="1084" name="Picture 60" descr="D:\勝村プロジェクト\2015_7_28\DorsalFins\南日本\1大町.jpg"/>
          <p:cNvPicPr>
            <a:picLocks noChangeAspect="1" noChangeArrowheads="1"/>
          </p:cNvPicPr>
          <p:nvPr/>
        </p:nvPicPr>
        <p:blipFill>
          <a:blip r:embed="rId63" cstate="print"/>
          <a:srcRect/>
          <a:stretch>
            <a:fillRect/>
          </a:stretch>
        </p:blipFill>
        <p:spPr bwMode="auto">
          <a:xfrm>
            <a:off x="1294008" y="5462785"/>
            <a:ext cx="1201076" cy="702339"/>
          </a:xfrm>
          <a:prstGeom prst="rect">
            <a:avLst/>
          </a:prstGeom>
          <a:noFill/>
        </p:spPr>
      </p:pic>
      <p:sp>
        <p:nvSpPr>
          <p:cNvPr id="168" name="テキスト ボックス 167"/>
          <p:cNvSpPr txBox="1"/>
          <p:nvPr/>
        </p:nvSpPr>
        <p:spPr>
          <a:xfrm>
            <a:off x="1268171" y="543491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大町</a:t>
            </a:r>
          </a:p>
        </p:txBody>
      </p:sp>
      <p:pic>
        <p:nvPicPr>
          <p:cNvPr id="1085" name="Picture 61" descr="D:\勝村プロジェクト\2015_7_28\DorsalFins\南日本\1長島.jpg"/>
          <p:cNvPicPr>
            <a:picLocks noChangeAspect="1" noChangeArrowheads="1"/>
          </p:cNvPicPr>
          <p:nvPr/>
        </p:nvPicPr>
        <p:blipFill>
          <a:blip r:embed="rId64" cstate="print"/>
          <a:srcRect/>
          <a:stretch>
            <a:fillRect/>
          </a:stretch>
        </p:blipFill>
        <p:spPr bwMode="auto">
          <a:xfrm>
            <a:off x="2480863" y="5462785"/>
            <a:ext cx="1197984" cy="702339"/>
          </a:xfrm>
          <a:prstGeom prst="rect">
            <a:avLst/>
          </a:prstGeom>
          <a:noFill/>
        </p:spPr>
      </p:pic>
      <p:sp>
        <p:nvSpPr>
          <p:cNvPr id="169" name="テキスト ボックス 168"/>
          <p:cNvSpPr txBox="1"/>
          <p:nvPr/>
        </p:nvSpPr>
        <p:spPr>
          <a:xfrm>
            <a:off x="2415823" y="5434911"/>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長島</a:t>
            </a:r>
          </a:p>
        </p:txBody>
      </p:sp>
      <p:pic>
        <p:nvPicPr>
          <p:cNvPr id="1086" name="Picture 62" descr="D:\勝村プロジェクト\2015_7_28\DorsalFins\南日本\1鳥取.jpg"/>
          <p:cNvPicPr>
            <a:picLocks noChangeAspect="1" noChangeArrowheads="1"/>
          </p:cNvPicPr>
          <p:nvPr/>
        </p:nvPicPr>
        <p:blipFill>
          <a:blip r:embed="rId65" cstate="print"/>
          <a:srcRect/>
          <a:stretch>
            <a:fillRect/>
          </a:stretch>
        </p:blipFill>
        <p:spPr bwMode="auto">
          <a:xfrm>
            <a:off x="7217003" y="4800946"/>
            <a:ext cx="1070884" cy="702339"/>
          </a:xfrm>
          <a:prstGeom prst="rect">
            <a:avLst/>
          </a:prstGeom>
          <a:noFill/>
        </p:spPr>
      </p:pic>
      <p:sp>
        <p:nvSpPr>
          <p:cNvPr id="170" name="テキスト ボックス 169"/>
          <p:cNvSpPr txBox="1"/>
          <p:nvPr/>
        </p:nvSpPr>
        <p:spPr>
          <a:xfrm>
            <a:off x="7170546" y="4773072"/>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鳥取</a:t>
            </a:r>
          </a:p>
        </p:txBody>
      </p:sp>
      <p:pic>
        <p:nvPicPr>
          <p:cNvPr id="1087" name="Picture 63" descr="D:\勝村プロジェクト\2015_7_28\DorsalFins\南日本\1哲西.jpg"/>
          <p:cNvPicPr>
            <a:picLocks noChangeAspect="1" noChangeArrowheads="1"/>
          </p:cNvPicPr>
          <p:nvPr/>
        </p:nvPicPr>
        <p:blipFill>
          <a:blip r:embed="rId66" cstate="print"/>
          <a:srcRect/>
          <a:stretch>
            <a:fillRect/>
          </a:stretch>
        </p:blipFill>
        <p:spPr bwMode="auto">
          <a:xfrm>
            <a:off x="6306779" y="5479452"/>
            <a:ext cx="1112599" cy="702339"/>
          </a:xfrm>
          <a:prstGeom prst="rect">
            <a:avLst/>
          </a:prstGeom>
          <a:noFill/>
        </p:spPr>
      </p:pic>
      <p:sp>
        <p:nvSpPr>
          <p:cNvPr id="171" name="テキスト ボックス 170"/>
          <p:cNvSpPr txBox="1"/>
          <p:nvPr/>
        </p:nvSpPr>
        <p:spPr>
          <a:xfrm>
            <a:off x="6257641" y="5460869"/>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哲西</a:t>
            </a:r>
          </a:p>
        </p:txBody>
      </p:sp>
      <p:pic>
        <p:nvPicPr>
          <p:cNvPr id="1088" name="Picture 64" descr="D:\勝村プロジェクト\2015_7_28\DorsalFins\南日本\1田辺.jpg"/>
          <p:cNvPicPr>
            <a:picLocks noChangeAspect="1" noChangeArrowheads="1"/>
          </p:cNvPicPr>
          <p:nvPr/>
        </p:nvPicPr>
        <p:blipFill>
          <a:blip r:embed="rId67" cstate="print"/>
          <a:srcRect/>
          <a:stretch>
            <a:fillRect/>
          </a:stretch>
        </p:blipFill>
        <p:spPr bwMode="auto">
          <a:xfrm>
            <a:off x="7483119" y="3431863"/>
            <a:ext cx="1467847" cy="702339"/>
          </a:xfrm>
          <a:prstGeom prst="rect">
            <a:avLst/>
          </a:prstGeom>
          <a:noFill/>
        </p:spPr>
      </p:pic>
      <p:sp>
        <p:nvSpPr>
          <p:cNvPr id="172" name="テキスト ボックス 171"/>
          <p:cNvSpPr txBox="1"/>
          <p:nvPr/>
        </p:nvSpPr>
        <p:spPr>
          <a:xfrm>
            <a:off x="7442788" y="338045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田辺</a:t>
            </a:r>
          </a:p>
        </p:txBody>
      </p:sp>
      <p:pic>
        <p:nvPicPr>
          <p:cNvPr id="181" name="Picture 9" descr="D:\勝村プロジェクト\2015_7_28\DorsalFins\南日本\1福江.jpg"/>
          <p:cNvPicPr>
            <a:picLocks noChangeAspect="1" noChangeArrowheads="1"/>
          </p:cNvPicPr>
          <p:nvPr/>
        </p:nvPicPr>
        <p:blipFill>
          <a:blip r:embed="rId68" cstate="print"/>
          <a:srcRect/>
          <a:stretch>
            <a:fillRect/>
          </a:stretch>
        </p:blipFill>
        <p:spPr bwMode="auto">
          <a:xfrm>
            <a:off x="6036274" y="4797254"/>
            <a:ext cx="1232505" cy="702339"/>
          </a:xfrm>
          <a:prstGeom prst="rect">
            <a:avLst/>
          </a:prstGeom>
          <a:noFill/>
        </p:spPr>
      </p:pic>
      <p:sp>
        <p:nvSpPr>
          <p:cNvPr id="184" name="テキスト ボックス 183"/>
          <p:cNvSpPr txBox="1"/>
          <p:nvPr/>
        </p:nvSpPr>
        <p:spPr>
          <a:xfrm>
            <a:off x="4712085" y="47652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樋脇</a:t>
            </a:r>
          </a:p>
        </p:txBody>
      </p:sp>
      <p:sp>
        <p:nvSpPr>
          <p:cNvPr id="185" name="テキスト ボックス 184"/>
          <p:cNvSpPr txBox="1"/>
          <p:nvPr/>
        </p:nvSpPr>
        <p:spPr>
          <a:xfrm>
            <a:off x="5968069" y="47652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福江</a:t>
            </a:r>
          </a:p>
        </p:txBody>
      </p:sp>
      <p:pic>
        <p:nvPicPr>
          <p:cNvPr id="182" name="Picture 10" descr="D:\勝村プロジェクト\2015_7_28\DorsalFins\南日本\1豊田.jpg"/>
          <p:cNvPicPr>
            <a:picLocks noChangeAspect="1" noChangeArrowheads="1"/>
          </p:cNvPicPr>
          <p:nvPr/>
        </p:nvPicPr>
        <p:blipFill>
          <a:blip r:embed="rId69" cstate="print"/>
          <a:srcRect/>
          <a:stretch>
            <a:fillRect/>
          </a:stretch>
        </p:blipFill>
        <p:spPr bwMode="auto">
          <a:xfrm>
            <a:off x="3675402" y="5466874"/>
            <a:ext cx="1284277" cy="702340"/>
          </a:xfrm>
          <a:prstGeom prst="rect">
            <a:avLst/>
          </a:prstGeom>
          <a:noFill/>
        </p:spPr>
      </p:pic>
      <p:sp>
        <p:nvSpPr>
          <p:cNvPr id="186" name="テキスト ボックス 185"/>
          <p:cNvSpPr txBox="1"/>
          <p:nvPr/>
        </p:nvSpPr>
        <p:spPr>
          <a:xfrm>
            <a:off x="3641010" y="543491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豊田</a:t>
            </a:r>
          </a:p>
        </p:txBody>
      </p:sp>
      <p:pic>
        <p:nvPicPr>
          <p:cNvPr id="189" name="Picture 2" descr="D:\勝村プロジェクト\2015_7_28\DorsalFins\南日本\1都万.jpg"/>
          <p:cNvPicPr>
            <a:picLocks noChangeAspect="1" noChangeArrowheads="1"/>
          </p:cNvPicPr>
          <p:nvPr/>
        </p:nvPicPr>
        <p:blipFill>
          <a:blip r:embed="rId70" cstate="print"/>
          <a:srcRect/>
          <a:stretch>
            <a:fillRect/>
          </a:stretch>
        </p:blipFill>
        <p:spPr bwMode="auto">
          <a:xfrm>
            <a:off x="124673" y="6146131"/>
            <a:ext cx="834804" cy="702339"/>
          </a:xfrm>
          <a:prstGeom prst="rect">
            <a:avLst/>
          </a:prstGeom>
          <a:noFill/>
        </p:spPr>
      </p:pic>
      <p:pic>
        <p:nvPicPr>
          <p:cNvPr id="190" name="Picture 3" descr="D:\勝村プロジェクト\2015_7_28\DorsalFins\南日本\1東京.jpg"/>
          <p:cNvPicPr>
            <a:picLocks noChangeAspect="1" noChangeArrowheads="1"/>
          </p:cNvPicPr>
          <p:nvPr/>
        </p:nvPicPr>
        <p:blipFill>
          <a:blip r:embed="rId71" cstate="print"/>
          <a:srcRect/>
          <a:stretch>
            <a:fillRect/>
          </a:stretch>
        </p:blipFill>
        <p:spPr bwMode="auto">
          <a:xfrm>
            <a:off x="960146" y="6146131"/>
            <a:ext cx="981853" cy="702339"/>
          </a:xfrm>
          <a:prstGeom prst="rect">
            <a:avLst/>
          </a:prstGeom>
          <a:noFill/>
        </p:spPr>
      </p:pic>
      <p:pic>
        <p:nvPicPr>
          <p:cNvPr id="191" name="Picture 4" descr="D:\勝村プロジェクト\2015_7_28\DorsalFins\南日本\1徳島.jpg"/>
          <p:cNvPicPr>
            <a:picLocks noChangeAspect="1" noChangeArrowheads="1"/>
          </p:cNvPicPr>
          <p:nvPr/>
        </p:nvPicPr>
        <p:blipFill>
          <a:blip r:embed="rId72" cstate="print"/>
          <a:srcRect/>
          <a:stretch>
            <a:fillRect/>
          </a:stretch>
        </p:blipFill>
        <p:spPr bwMode="auto">
          <a:xfrm>
            <a:off x="1936353" y="6146131"/>
            <a:ext cx="2064618" cy="702339"/>
          </a:xfrm>
          <a:prstGeom prst="rect">
            <a:avLst/>
          </a:prstGeom>
          <a:noFill/>
        </p:spPr>
      </p:pic>
      <p:pic>
        <p:nvPicPr>
          <p:cNvPr id="192" name="Picture 5" descr="D:\勝村プロジェクト\2015_7_28\DorsalFins\南日本\1萩.jpg"/>
          <p:cNvPicPr>
            <a:picLocks noChangeAspect="1" noChangeArrowheads="1"/>
          </p:cNvPicPr>
          <p:nvPr/>
        </p:nvPicPr>
        <p:blipFill>
          <a:blip r:embed="rId73" cstate="print"/>
          <a:srcRect/>
          <a:stretch>
            <a:fillRect/>
          </a:stretch>
        </p:blipFill>
        <p:spPr bwMode="auto">
          <a:xfrm>
            <a:off x="3981314" y="6146131"/>
            <a:ext cx="1246430" cy="702339"/>
          </a:xfrm>
          <a:prstGeom prst="rect">
            <a:avLst/>
          </a:prstGeom>
          <a:noFill/>
        </p:spPr>
      </p:pic>
      <p:pic>
        <p:nvPicPr>
          <p:cNvPr id="193" name="Picture 6" descr="D:\勝村プロジェクト\2015_7_28\DorsalFins\南日本\1飯田.jpg"/>
          <p:cNvPicPr>
            <a:picLocks noChangeAspect="1" noChangeArrowheads="1"/>
          </p:cNvPicPr>
          <p:nvPr/>
        </p:nvPicPr>
        <p:blipFill>
          <a:blip r:embed="rId74" cstate="print"/>
          <a:srcRect/>
          <a:stretch>
            <a:fillRect/>
          </a:stretch>
        </p:blipFill>
        <p:spPr bwMode="auto">
          <a:xfrm>
            <a:off x="5223631" y="6162033"/>
            <a:ext cx="1249259" cy="702339"/>
          </a:xfrm>
          <a:prstGeom prst="rect">
            <a:avLst/>
          </a:prstGeom>
          <a:noFill/>
        </p:spPr>
      </p:pic>
      <p:sp>
        <p:nvSpPr>
          <p:cNvPr id="194" name="テキスト ボックス 193"/>
          <p:cNvSpPr txBox="1"/>
          <p:nvPr/>
        </p:nvSpPr>
        <p:spPr>
          <a:xfrm>
            <a:off x="56885" y="61089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都万</a:t>
            </a:r>
          </a:p>
        </p:txBody>
      </p:sp>
      <p:sp>
        <p:nvSpPr>
          <p:cNvPr id="195" name="テキスト ボックス 194"/>
          <p:cNvSpPr txBox="1"/>
          <p:nvPr/>
        </p:nvSpPr>
        <p:spPr>
          <a:xfrm>
            <a:off x="888496" y="61089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東京</a:t>
            </a:r>
          </a:p>
        </p:txBody>
      </p:sp>
      <p:sp>
        <p:nvSpPr>
          <p:cNvPr id="196" name="テキスト ボックス 195"/>
          <p:cNvSpPr txBox="1"/>
          <p:nvPr/>
        </p:nvSpPr>
        <p:spPr>
          <a:xfrm>
            <a:off x="1876515" y="61089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徳島</a:t>
            </a:r>
          </a:p>
        </p:txBody>
      </p:sp>
      <p:sp>
        <p:nvSpPr>
          <p:cNvPr id="197" name="テキスト ボックス 196"/>
          <p:cNvSpPr txBox="1"/>
          <p:nvPr/>
        </p:nvSpPr>
        <p:spPr>
          <a:xfrm>
            <a:off x="3969274" y="6108966"/>
            <a:ext cx="330250"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萩</a:t>
            </a:r>
          </a:p>
        </p:txBody>
      </p:sp>
      <p:sp>
        <p:nvSpPr>
          <p:cNvPr id="198" name="テキスト ボックス 197"/>
          <p:cNvSpPr txBox="1"/>
          <p:nvPr/>
        </p:nvSpPr>
        <p:spPr>
          <a:xfrm>
            <a:off x="5169223" y="61089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飯田</a:t>
            </a:r>
          </a:p>
        </p:txBody>
      </p:sp>
      <p:pic>
        <p:nvPicPr>
          <p:cNvPr id="199" name="Picture 11" descr="D:\勝村プロジェクト\2015_7_28\DorsalFins\南日本\1名護.jpg"/>
          <p:cNvPicPr>
            <a:picLocks noChangeAspect="1" noChangeArrowheads="1"/>
          </p:cNvPicPr>
          <p:nvPr/>
        </p:nvPicPr>
        <p:blipFill>
          <a:blip r:embed="rId75" cstate="print"/>
          <a:srcRect/>
          <a:stretch>
            <a:fillRect/>
          </a:stretch>
        </p:blipFill>
        <p:spPr bwMode="auto">
          <a:xfrm>
            <a:off x="8228687" y="673602"/>
            <a:ext cx="840182" cy="702339"/>
          </a:xfrm>
          <a:prstGeom prst="rect">
            <a:avLst/>
          </a:prstGeom>
          <a:noFill/>
        </p:spPr>
      </p:pic>
      <p:sp>
        <p:nvSpPr>
          <p:cNvPr id="202" name="テキスト ボックス 201"/>
          <p:cNvSpPr txBox="1"/>
          <p:nvPr/>
        </p:nvSpPr>
        <p:spPr>
          <a:xfrm>
            <a:off x="8163119"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名護</a:t>
            </a:r>
          </a:p>
        </p:txBody>
      </p:sp>
      <p:pic>
        <p:nvPicPr>
          <p:cNvPr id="200" name="Picture 12" descr="D:\勝村プロジェクト\2015_7_28\DorsalFins\南日本\1有田.jpg"/>
          <p:cNvPicPr>
            <a:picLocks noChangeAspect="1" noChangeArrowheads="1"/>
          </p:cNvPicPr>
          <p:nvPr/>
        </p:nvPicPr>
        <p:blipFill>
          <a:blip r:embed="rId76" cstate="print"/>
          <a:srcRect/>
          <a:stretch>
            <a:fillRect/>
          </a:stretch>
        </p:blipFill>
        <p:spPr bwMode="auto">
          <a:xfrm>
            <a:off x="6474783" y="6170142"/>
            <a:ext cx="1397970" cy="702339"/>
          </a:xfrm>
          <a:prstGeom prst="rect">
            <a:avLst/>
          </a:prstGeom>
          <a:noFill/>
        </p:spPr>
      </p:pic>
      <p:sp>
        <p:nvSpPr>
          <p:cNvPr id="203" name="テキスト ボックス 202"/>
          <p:cNvSpPr txBox="1"/>
          <p:nvPr/>
        </p:nvSpPr>
        <p:spPr>
          <a:xfrm>
            <a:off x="6479456" y="613938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有田</a:t>
            </a:r>
          </a:p>
        </p:txBody>
      </p:sp>
      <p:pic>
        <p:nvPicPr>
          <p:cNvPr id="201" name="Picture 13" descr="D:\勝村プロジェクト\2015_7_28\DorsalFins\南日本\1邑久.jpg"/>
          <p:cNvPicPr>
            <a:picLocks noChangeAspect="1" noChangeArrowheads="1"/>
          </p:cNvPicPr>
          <p:nvPr/>
        </p:nvPicPr>
        <p:blipFill>
          <a:blip r:embed="rId77" cstate="print"/>
          <a:srcRect/>
          <a:stretch>
            <a:fillRect/>
          </a:stretch>
        </p:blipFill>
        <p:spPr bwMode="auto">
          <a:xfrm>
            <a:off x="7414269" y="5473621"/>
            <a:ext cx="1607941" cy="702339"/>
          </a:xfrm>
          <a:prstGeom prst="rect">
            <a:avLst/>
          </a:prstGeom>
          <a:noFill/>
        </p:spPr>
      </p:pic>
      <p:sp>
        <p:nvSpPr>
          <p:cNvPr id="204" name="テキスト ボックス 203"/>
          <p:cNvSpPr txBox="1"/>
          <p:nvPr/>
        </p:nvSpPr>
        <p:spPr>
          <a:xfrm>
            <a:off x="7364603" y="544286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邑久</a:t>
            </a:r>
          </a:p>
        </p:txBody>
      </p:sp>
      <p:pic>
        <p:nvPicPr>
          <p:cNvPr id="1069" name="Picture 45" descr="D:\勝村プロジェクト\2015_7_28\DorsalFins\南日本\1三島.jpg"/>
          <p:cNvPicPr>
            <a:picLocks noChangeAspect="1" noChangeArrowheads="1"/>
          </p:cNvPicPr>
          <p:nvPr/>
        </p:nvPicPr>
        <p:blipFill>
          <a:blip r:embed="rId78" cstate="print"/>
          <a:srcRect/>
          <a:stretch>
            <a:fillRect/>
          </a:stretch>
        </p:blipFill>
        <p:spPr bwMode="auto">
          <a:xfrm>
            <a:off x="8067310" y="2063386"/>
            <a:ext cx="982313" cy="702339"/>
          </a:xfrm>
          <a:prstGeom prst="rect">
            <a:avLst/>
          </a:prstGeom>
          <a:noFill/>
        </p:spPr>
      </p:pic>
      <p:sp>
        <p:nvSpPr>
          <p:cNvPr id="132" name="テキスト ボックス 131"/>
          <p:cNvSpPr txBox="1"/>
          <p:nvPr/>
        </p:nvSpPr>
        <p:spPr>
          <a:xfrm>
            <a:off x="8028108" y="2025474"/>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三島</a:t>
            </a:r>
          </a:p>
        </p:txBody>
      </p:sp>
      <p:pic>
        <p:nvPicPr>
          <p:cNvPr id="1080" name="Picture 56" descr="D:\勝村プロジェクト\2015_7_28\DorsalFins\南日本\1神戸.jpg"/>
          <p:cNvPicPr>
            <a:picLocks noChangeAspect="1" noChangeArrowheads="1"/>
          </p:cNvPicPr>
          <p:nvPr/>
        </p:nvPicPr>
        <p:blipFill>
          <a:blip r:embed="rId79" cstate="print"/>
          <a:srcRect/>
          <a:stretch>
            <a:fillRect/>
          </a:stretch>
        </p:blipFill>
        <p:spPr bwMode="auto">
          <a:xfrm>
            <a:off x="7864239" y="6137406"/>
            <a:ext cx="1040590" cy="702340"/>
          </a:xfrm>
          <a:prstGeom prst="rect">
            <a:avLst/>
          </a:prstGeom>
          <a:noFill/>
        </p:spPr>
      </p:pic>
      <p:sp>
        <p:nvSpPr>
          <p:cNvPr id="155" name="テキスト ボックス 154"/>
          <p:cNvSpPr txBox="1"/>
          <p:nvPr/>
        </p:nvSpPr>
        <p:spPr>
          <a:xfrm>
            <a:off x="7793997" y="6128115"/>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神戸</a:t>
            </a:r>
          </a:p>
        </p:txBody>
      </p:sp>
      <p:sp>
        <p:nvSpPr>
          <p:cNvPr id="154" name="テキスト ボックス 153"/>
          <p:cNvSpPr txBox="1"/>
          <p:nvPr/>
        </p:nvSpPr>
        <p:spPr>
          <a:xfrm>
            <a:off x="4923048" y="543491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新宮</a:t>
            </a:r>
          </a:p>
        </p:txBody>
      </p:sp>
      <p:sp>
        <p:nvSpPr>
          <p:cNvPr id="21" name="テキスト ボックス 20"/>
          <p:cNvSpPr txBox="1"/>
          <p:nvPr/>
        </p:nvSpPr>
        <p:spPr>
          <a:xfrm>
            <a:off x="1107416" y="131109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横手</a:t>
            </a:r>
          </a:p>
        </p:txBody>
      </p:sp>
      <p:sp>
        <p:nvSpPr>
          <p:cNvPr id="23" name="テキスト ボックス 22"/>
          <p:cNvSpPr txBox="1"/>
          <p:nvPr/>
        </p:nvSpPr>
        <p:spPr>
          <a:xfrm>
            <a:off x="63808"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宮津</a:t>
            </a:r>
          </a:p>
        </p:txBody>
      </p:sp>
      <p:sp>
        <p:nvSpPr>
          <p:cNvPr id="24" name="テキスト ボックス 23"/>
          <p:cNvSpPr txBox="1"/>
          <p:nvPr/>
        </p:nvSpPr>
        <p:spPr>
          <a:xfrm>
            <a:off x="2691592" y="61899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弘前</a:t>
            </a:r>
          </a:p>
        </p:txBody>
      </p:sp>
      <p:sp>
        <p:nvSpPr>
          <p:cNvPr id="119" name="テキスト ボックス 118"/>
          <p:cNvSpPr txBox="1"/>
          <p:nvPr/>
        </p:nvSpPr>
        <p:spPr>
          <a:xfrm>
            <a:off x="6508016"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香住</a:t>
            </a:r>
          </a:p>
        </p:txBody>
      </p:sp>
      <p:sp>
        <p:nvSpPr>
          <p:cNvPr id="122" name="テキスト ボックス 121"/>
          <p:cNvSpPr txBox="1"/>
          <p:nvPr/>
        </p:nvSpPr>
        <p:spPr>
          <a:xfrm>
            <a:off x="4491792" y="3380451"/>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佐倉</a:t>
            </a:r>
          </a:p>
        </p:txBody>
      </p:sp>
      <p:pic>
        <p:nvPicPr>
          <p:cNvPr id="2" name="Picture 2"/>
          <p:cNvPicPr>
            <a:picLocks noChangeAspect="1" noChangeArrowheads="1"/>
          </p:cNvPicPr>
          <p:nvPr/>
        </p:nvPicPr>
        <p:blipFill>
          <a:blip r:embed="rId80" cstate="print"/>
          <a:srcRect/>
          <a:stretch>
            <a:fillRect/>
          </a:stretch>
        </p:blipFill>
        <p:spPr bwMode="auto">
          <a:xfrm>
            <a:off x="7828079" y="2751514"/>
            <a:ext cx="1352433" cy="720000"/>
          </a:xfrm>
          <a:prstGeom prst="rect">
            <a:avLst/>
          </a:prstGeom>
          <a:noFill/>
          <a:ln w="9525">
            <a:noFill/>
            <a:miter lim="800000"/>
            <a:headEnd/>
            <a:tailEnd/>
          </a:ln>
        </p:spPr>
      </p:pic>
      <p:sp>
        <p:nvSpPr>
          <p:cNvPr id="135" name="テキスト ボックス 134"/>
          <p:cNvSpPr txBox="1"/>
          <p:nvPr/>
        </p:nvSpPr>
        <p:spPr>
          <a:xfrm>
            <a:off x="7763194" y="2724043"/>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出水</a:t>
            </a:r>
          </a:p>
        </p:txBody>
      </p:sp>
      <p:sp>
        <p:nvSpPr>
          <p:cNvPr id="22" name="テキスト ボックス 21"/>
          <p:cNvSpPr txBox="1"/>
          <p:nvPr/>
        </p:nvSpPr>
        <p:spPr>
          <a:xfrm>
            <a:off x="6003960" y="-15766"/>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加賀</a:t>
            </a:r>
          </a:p>
        </p:txBody>
      </p:sp>
      <p:pic>
        <p:nvPicPr>
          <p:cNvPr id="2050" name="Picture 2"/>
          <p:cNvPicPr>
            <a:picLocks noChangeAspect="1" noChangeArrowheads="1"/>
          </p:cNvPicPr>
          <p:nvPr/>
        </p:nvPicPr>
        <p:blipFill>
          <a:blip r:embed="rId81" cstate="print"/>
          <a:srcRect/>
          <a:stretch>
            <a:fillRect/>
          </a:stretch>
        </p:blipFill>
        <p:spPr bwMode="auto">
          <a:xfrm>
            <a:off x="8290997" y="4797152"/>
            <a:ext cx="837237" cy="720000"/>
          </a:xfrm>
          <a:prstGeom prst="rect">
            <a:avLst/>
          </a:prstGeom>
          <a:noFill/>
          <a:ln w="9525">
            <a:noFill/>
            <a:miter lim="800000"/>
            <a:headEnd/>
            <a:tailEnd/>
          </a:ln>
        </p:spPr>
      </p:pic>
      <p:sp>
        <p:nvSpPr>
          <p:cNvPr id="183" name="テキスト ボックス 182"/>
          <p:cNvSpPr txBox="1"/>
          <p:nvPr/>
        </p:nvSpPr>
        <p:spPr>
          <a:xfrm>
            <a:off x="8172864" y="4771977"/>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BACC6">
                    <a:lumMod val="40000"/>
                    <a:lumOff val="60000"/>
                  </a:srgbClr>
                </a:solidFill>
                <a:effectLst/>
                <a:uLnTx/>
                <a:uFillTx/>
                <a:latin typeface="Calibri"/>
                <a:ea typeface="ＭＳ Ｐゴシック"/>
                <a:cs typeface="+mn-cs"/>
              </a:rPr>
              <a:t>磐田</a:t>
            </a:r>
          </a:p>
        </p:txBody>
      </p:sp>
    </p:spTree>
    <p:extLst>
      <p:ext uri="{BB962C8B-B14F-4D97-AF65-F5344CB8AC3E}">
        <p14:creationId xmlns:p14="http://schemas.microsoft.com/office/powerpoint/2010/main" val="1042945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042988" y="188913"/>
            <a:ext cx="6697662" cy="641350"/>
          </a:xfrm>
          <a:prstGeom prst="rect">
            <a:avLst/>
          </a:prstGeom>
          <a:noFill/>
          <a:ln w="9525">
            <a:noFill/>
            <a:miter lim="800000"/>
            <a:headEnd/>
            <a:tailEnd/>
          </a:ln>
          <a:effectLst/>
        </p:spPr>
        <p:txBody>
          <a:bodyPr>
            <a:spAutoFit/>
          </a:bodyPr>
          <a:lstStyle/>
          <a:p>
            <a:r>
              <a:rPr lang="en-US" altLang="ja-JP" sz="3600" dirty="0" err="1">
                <a:solidFill>
                  <a:srgbClr val="000000"/>
                </a:solidFill>
              </a:rPr>
              <a:t>Medaka</a:t>
            </a:r>
            <a:r>
              <a:rPr lang="en-US" altLang="ja-JP" sz="3600" dirty="0">
                <a:solidFill>
                  <a:srgbClr val="000000"/>
                </a:solidFill>
              </a:rPr>
              <a:t> is fish.</a:t>
            </a:r>
            <a:endParaRPr lang="ja-JP" altLang="en-US" sz="3600" dirty="0">
              <a:solidFill>
                <a:srgbClr val="000000"/>
              </a:solidFill>
            </a:endParaRPr>
          </a:p>
        </p:txBody>
      </p:sp>
      <p:grpSp>
        <p:nvGrpSpPr>
          <p:cNvPr id="13315" name="Group 3"/>
          <p:cNvGrpSpPr>
            <a:grpSpLocks/>
          </p:cNvGrpSpPr>
          <p:nvPr/>
        </p:nvGrpSpPr>
        <p:grpSpPr bwMode="auto">
          <a:xfrm>
            <a:off x="323852" y="1117600"/>
            <a:ext cx="2627155" cy="874713"/>
            <a:chOff x="2925" y="799"/>
            <a:chExt cx="1457" cy="551"/>
          </a:xfrm>
        </p:grpSpPr>
        <p:sp>
          <p:nvSpPr>
            <p:cNvPr id="13316" name="Text Box 4"/>
            <p:cNvSpPr txBox="1">
              <a:spLocks noChangeArrowheads="1"/>
            </p:cNvSpPr>
            <p:nvPr/>
          </p:nvSpPr>
          <p:spPr bwMode="auto">
            <a:xfrm>
              <a:off x="2925" y="799"/>
              <a:ext cx="976" cy="291"/>
            </a:xfrm>
            <a:prstGeom prst="rect">
              <a:avLst/>
            </a:prstGeom>
            <a:noFill/>
            <a:ln w="9525">
              <a:noFill/>
              <a:miter lim="800000"/>
              <a:headEnd/>
              <a:tailEnd/>
            </a:ln>
            <a:effectLst/>
          </p:spPr>
          <p:txBody>
            <a:bodyPr wrap="none">
              <a:spAutoFit/>
            </a:bodyPr>
            <a:lstStyle/>
            <a:p>
              <a:r>
                <a:rPr lang="en-US" altLang="ja-JP" sz="2400" dirty="0">
                  <a:solidFill>
                    <a:srgbClr val="000000"/>
                  </a:solidFill>
                </a:rPr>
                <a:t>Vertebrates</a:t>
              </a:r>
              <a:endParaRPr lang="ja-JP" altLang="en-US" sz="2400" dirty="0">
                <a:solidFill>
                  <a:srgbClr val="000000"/>
                </a:solidFill>
              </a:endParaRPr>
            </a:p>
          </p:txBody>
        </p:sp>
        <p:sp>
          <p:nvSpPr>
            <p:cNvPr id="13317" name="Text Box 5"/>
            <p:cNvSpPr txBox="1">
              <a:spLocks noChangeArrowheads="1"/>
            </p:cNvSpPr>
            <p:nvPr/>
          </p:nvSpPr>
          <p:spPr bwMode="auto">
            <a:xfrm>
              <a:off x="2971" y="1117"/>
              <a:ext cx="1411" cy="233"/>
            </a:xfrm>
            <a:prstGeom prst="rect">
              <a:avLst/>
            </a:prstGeom>
            <a:noFill/>
            <a:ln w="9525">
              <a:noFill/>
              <a:miter lim="800000"/>
              <a:headEnd/>
              <a:tailEnd/>
            </a:ln>
            <a:effectLst/>
          </p:spPr>
          <p:txBody>
            <a:bodyPr wrap="none">
              <a:spAutoFit/>
            </a:bodyPr>
            <a:lstStyle/>
            <a:p>
              <a:r>
                <a:rPr lang="en-US" altLang="ja-JP" dirty="0">
                  <a:solidFill>
                    <a:srgbClr val="000000"/>
                  </a:solidFill>
                </a:rPr>
                <a:t>Animals with backbone</a:t>
              </a:r>
              <a:endParaRPr lang="ja-JP" altLang="en-US" dirty="0">
                <a:solidFill>
                  <a:srgbClr val="000000"/>
                </a:solidFill>
              </a:endParaRPr>
            </a:p>
          </p:txBody>
        </p:sp>
      </p:grpSp>
      <p:grpSp>
        <p:nvGrpSpPr>
          <p:cNvPr id="13318" name="Group 6"/>
          <p:cNvGrpSpPr>
            <a:grpSpLocks/>
          </p:cNvGrpSpPr>
          <p:nvPr/>
        </p:nvGrpSpPr>
        <p:grpSpPr bwMode="auto">
          <a:xfrm>
            <a:off x="900113" y="1844675"/>
            <a:ext cx="5830887" cy="1693863"/>
            <a:chOff x="567" y="1162"/>
            <a:chExt cx="3673" cy="1067"/>
          </a:xfrm>
        </p:grpSpPr>
        <p:sp>
          <p:nvSpPr>
            <p:cNvPr id="13319" name="Text Box 7"/>
            <p:cNvSpPr txBox="1">
              <a:spLocks noChangeArrowheads="1"/>
            </p:cNvSpPr>
            <p:nvPr/>
          </p:nvSpPr>
          <p:spPr bwMode="auto">
            <a:xfrm>
              <a:off x="567" y="1463"/>
              <a:ext cx="957" cy="291"/>
            </a:xfrm>
            <a:prstGeom prst="rect">
              <a:avLst/>
            </a:prstGeom>
            <a:noFill/>
            <a:ln w="9525">
              <a:noFill/>
              <a:miter lim="800000"/>
              <a:headEnd/>
              <a:tailEnd/>
            </a:ln>
            <a:effectLst/>
          </p:spPr>
          <p:txBody>
            <a:bodyPr wrap="none">
              <a:spAutoFit/>
            </a:bodyPr>
            <a:lstStyle/>
            <a:p>
              <a:r>
                <a:rPr lang="en-US" altLang="ja-JP" sz="2400" dirty="0">
                  <a:solidFill>
                    <a:srgbClr val="000000"/>
                  </a:solidFill>
                </a:rPr>
                <a:t>Mammals</a:t>
              </a:r>
              <a:endParaRPr lang="ja-JP" altLang="en-US" sz="2400" dirty="0">
                <a:solidFill>
                  <a:srgbClr val="000000"/>
                </a:solidFill>
              </a:endParaRPr>
            </a:p>
          </p:txBody>
        </p:sp>
        <p:pic>
          <p:nvPicPr>
            <p:cNvPr id="13320" name="Picture 8"/>
            <p:cNvPicPr>
              <a:picLocks noChangeAspect="1" noChangeArrowheads="1"/>
            </p:cNvPicPr>
            <p:nvPr/>
          </p:nvPicPr>
          <p:blipFill>
            <a:blip r:embed="rId2" cstate="print"/>
            <a:srcRect/>
            <a:stretch>
              <a:fillRect/>
            </a:stretch>
          </p:blipFill>
          <p:spPr bwMode="auto">
            <a:xfrm>
              <a:off x="2880" y="1162"/>
              <a:ext cx="1360" cy="1067"/>
            </a:xfrm>
            <a:prstGeom prst="rect">
              <a:avLst/>
            </a:prstGeom>
            <a:noFill/>
            <a:ln w="9525">
              <a:noFill/>
              <a:miter lim="800000"/>
              <a:headEnd/>
              <a:tailEnd/>
            </a:ln>
          </p:spPr>
        </p:pic>
      </p:grpSp>
      <p:grpSp>
        <p:nvGrpSpPr>
          <p:cNvPr id="13321" name="Group 9"/>
          <p:cNvGrpSpPr>
            <a:grpSpLocks/>
          </p:cNvGrpSpPr>
          <p:nvPr/>
        </p:nvGrpSpPr>
        <p:grpSpPr bwMode="auto">
          <a:xfrm>
            <a:off x="900113" y="5121275"/>
            <a:ext cx="8062912" cy="1620838"/>
            <a:chOff x="567" y="3226"/>
            <a:chExt cx="5079" cy="1021"/>
          </a:xfrm>
        </p:grpSpPr>
        <p:pic>
          <p:nvPicPr>
            <p:cNvPr id="13322" name="Picture 10" descr="200px-Tuna_Sushi"/>
            <p:cNvPicPr>
              <a:picLocks noChangeAspect="1" noChangeArrowheads="1"/>
            </p:cNvPicPr>
            <p:nvPr/>
          </p:nvPicPr>
          <p:blipFill>
            <a:blip r:embed="rId3" cstate="print"/>
            <a:srcRect/>
            <a:stretch>
              <a:fillRect/>
            </a:stretch>
          </p:blipFill>
          <p:spPr bwMode="auto">
            <a:xfrm>
              <a:off x="2880" y="3226"/>
              <a:ext cx="1360" cy="1021"/>
            </a:xfrm>
            <a:prstGeom prst="rect">
              <a:avLst/>
            </a:prstGeom>
            <a:noFill/>
          </p:spPr>
        </p:pic>
        <p:sp>
          <p:nvSpPr>
            <p:cNvPr id="13323" name="Text Box 11"/>
            <p:cNvSpPr txBox="1">
              <a:spLocks noChangeArrowheads="1"/>
            </p:cNvSpPr>
            <p:nvPr/>
          </p:nvSpPr>
          <p:spPr bwMode="auto">
            <a:xfrm>
              <a:off x="567" y="3662"/>
              <a:ext cx="688" cy="291"/>
            </a:xfrm>
            <a:prstGeom prst="rect">
              <a:avLst/>
            </a:prstGeom>
            <a:noFill/>
            <a:ln w="9525">
              <a:noFill/>
              <a:miter lim="800000"/>
              <a:headEnd/>
              <a:tailEnd/>
            </a:ln>
            <a:effectLst/>
          </p:spPr>
          <p:txBody>
            <a:bodyPr wrap="none">
              <a:spAutoFit/>
            </a:bodyPr>
            <a:lstStyle/>
            <a:p>
              <a:r>
                <a:rPr lang="en-US" altLang="ja-JP" sz="2400" dirty="0">
                  <a:solidFill>
                    <a:srgbClr val="000000"/>
                  </a:solidFill>
                </a:rPr>
                <a:t>Fishes</a:t>
              </a:r>
              <a:endParaRPr lang="ja-JP" altLang="en-US" sz="2400" dirty="0">
                <a:solidFill>
                  <a:srgbClr val="000000"/>
                </a:solidFill>
              </a:endParaRPr>
            </a:p>
          </p:txBody>
        </p:sp>
        <p:pic>
          <p:nvPicPr>
            <p:cNvPr id="13324" name="Picture 12"/>
            <p:cNvPicPr>
              <a:picLocks noChangeAspect="1" noChangeArrowheads="1"/>
            </p:cNvPicPr>
            <p:nvPr/>
          </p:nvPicPr>
          <p:blipFill>
            <a:blip r:embed="rId4" cstate="print"/>
            <a:srcRect/>
            <a:stretch>
              <a:fillRect/>
            </a:stretch>
          </p:blipFill>
          <p:spPr bwMode="auto">
            <a:xfrm>
              <a:off x="4286" y="3368"/>
              <a:ext cx="1360" cy="879"/>
            </a:xfrm>
            <a:prstGeom prst="rect">
              <a:avLst/>
            </a:prstGeom>
            <a:noFill/>
            <a:ln w="9525">
              <a:noFill/>
              <a:miter lim="800000"/>
              <a:headEnd/>
              <a:tailEnd/>
            </a:ln>
            <a:effectLst/>
          </p:spPr>
        </p:pic>
      </p:grpSp>
      <p:grpSp>
        <p:nvGrpSpPr>
          <p:cNvPr id="13325" name="Group 13"/>
          <p:cNvGrpSpPr>
            <a:grpSpLocks/>
          </p:cNvGrpSpPr>
          <p:nvPr/>
        </p:nvGrpSpPr>
        <p:grpSpPr bwMode="auto">
          <a:xfrm>
            <a:off x="900113" y="3586162"/>
            <a:ext cx="8062912" cy="1844674"/>
            <a:chOff x="567" y="2259"/>
            <a:chExt cx="5079" cy="1162"/>
          </a:xfrm>
        </p:grpSpPr>
        <p:sp>
          <p:nvSpPr>
            <p:cNvPr id="13326" name="Text Box 14"/>
            <p:cNvSpPr txBox="1">
              <a:spLocks noChangeArrowheads="1"/>
            </p:cNvSpPr>
            <p:nvPr/>
          </p:nvSpPr>
          <p:spPr bwMode="auto">
            <a:xfrm>
              <a:off x="567" y="3130"/>
              <a:ext cx="1131" cy="291"/>
            </a:xfrm>
            <a:prstGeom prst="rect">
              <a:avLst/>
            </a:prstGeom>
            <a:noFill/>
            <a:ln w="9525">
              <a:noFill/>
              <a:miter lim="800000"/>
              <a:headEnd/>
              <a:tailEnd/>
            </a:ln>
            <a:effectLst/>
          </p:spPr>
          <p:txBody>
            <a:bodyPr wrap="none">
              <a:spAutoFit/>
            </a:bodyPr>
            <a:lstStyle/>
            <a:p>
              <a:r>
                <a:rPr lang="en-US" altLang="ja-JP" sz="2400" dirty="0">
                  <a:solidFill>
                    <a:srgbClr val="000000"/>
                  </a:solidFill>
                </a:rPr>
                <a:t>Amphibians</a:t>
              </a:r>
              <a:endParaRPr lang="ja-JP" altLang="en-US" sz="2400" dirty="0">
                <a:solidFill>
                  <a:srgbClr val="000000"/>
                </a:solidFill>
              </a:endParaRPr>
            </a:p>
          </p:txBody>
        </p:sp>
        <p:pic>
          <p:nvPicPr>
            <p:cNvPr id="13327" name="Picture 15" descr="images"/>
            <p:cNvPicPr>
              <a:picLocks noChangeAspect="1" noChangeArrowheads="1"/>
            </p:cNvPicPr>
            <p:nvPr/>
          </p:nvPicPr>
          <p:blipFill>
            <a:blip r:embed="rId5" cstate="print"/>
            <a:srcRect/>
            <a:stretch>
              <a:fillRect/>
            </a:stretch>
          </p:blipFill>
          <p:spPr bwMode="auto">
            <a:xfrm>
              <a:off x="4286" y="2259"/>
              <a:ext cx="1360" cy="1019"/>
            </a:xfrm>
            <a:prstGeom prst="rect">
              <a:avLst/>
            </a:prstGeom>
            <a:noFill/>
          </p:spPr>
        </p:pic>
      </p:grpSp>
      <p:grpSp>
        <p:nvGrpSpPr>
          <p:cNvPr id="13328" name="Group 16"/>
          <p:cNvGrpSpPr>
            <a:grpSpLocks/>
          </p:cNvGrpSpPr>
          <p:nvPr/>
        </p:nvGrpSpPr>
        <p:grpSpPr bwMode="auto">
          <a:xfrm>
            <a:off x="900113" y="1844676"/>
            <a:ext cx="8062912" cy="1820863"/>
            <a:chOff x="567" y="1162"/>
            <a:chExt cx="5079" cy="1147"/>
          </a:xfrm>
        </p:grpSpPr>
        <p:sp>
          <p:nvSpPr>
            <p:cNvPr id="13329" name="Text Box 17"/>
            <p:cNvSpPr txBox="1">
              <a:spLocks noChangeArrowheads="1"/>
            </p:cNvSpPr>
            <p:nvPr/>
          </p:nvSpPr>
          <p:spPr bwMode="auto">
            <a:xfrm>
              <a:off x="567" y="2018"/>
              <a:ext cx="559" cy="291"/>
            </a:xfrm>
            <a:prstGeom prst="rect">
              <a:avLst/>
            </a:prstGeom>
            <a:noFill/>
            <a:ln w="9525">
              <a:noFill/>
              <a:miter lim="800000"/>
              <a:headEnd/>
              <a:tailEnd/>
            </a:ln>
            <a:effectLst/>
          </p:spPr>
          <p:txBody>
            <a:bodyPr wrap="none">
              <a:spAutoFit/>
            </a:bodyPr>
            <a:lstStyle/>
            <a:p>
              <a:r>
                <a:rPr lang="en-US" altLang="ja-JP" sz="2400" dirty="0">
                  <a:solidFill>
                    <a:srgbClr val="000000"/>
                  </a:solidFill>
                </a:rPr>
                <a:t>Birds</a:t>
              </a:r>
              <a:endParaRPr lang="ja-JP" altLang="en-US" sz="2400" dirty="0">
                <a:solidFill>
                  <a:srgbClr val="000000"/>
                </a:solidFill>
              </a:endParaRPr>
            </a:p>
          </p:txBody>
        </p:sp>
        <p:pic>
          <p:nvPicPr>
            <p:cNvPr id="13330" name="Picture 18" descr="200px-Swallows'_nest"/>
            <p:cNvPicPr>
              <a:picLocks noChangeAspect="1" noChangeArrowheads="1"/>
            </p:cNvPicPr>
            <p:nvPr/>
          </p:nvPicPr>
          <p:blipFill>
            <a:blip r:embed="rId6" cstate="print"/>
            <a:srcRect/>
            <a:stretch>
              <a:fillRect/>
            </a:stretch>
          </p:blipFill>
          <p:spPr bwMode="auto">
            <a:xfrm>
              <a:off x="4286" y="1162"/>
              <a:ext cx="1360" cy="1012"/>
            </a:xfrm>
            <a:prstGeom prst="rect">
              <a:avLst/>
            </a:prstGeom>
            <a:noFill/>
          </p:spPr>
        </p:pic>
      </p:grpSp>
      <p:grpSp>
        <p:nvGrpSpPr>
          <p:cNvPr id="13331" name="Group 19"/>
          <p:cNvGrpSpPr>
            <a:grpSpLocks/>
          </p:cNvGrpSpPr>
          <p:nvPr/>
        </p:nvGrpSpPr>
        <p:grpSpPr bwMode="auto">
          <a:xfrm>
            <a:off x="900113" y="3608388"/>
            <a:ext cx="5830887" cy="1450975"/>
            <a:chOff x="567" y="2273"/>
            <a:chExt cx="3673" cy="914"/>
          </a:xfrm>
        </p:grpSpPr>
        <p:sp>
          <p:nvSpPr>
            <p:cNvPr id="13332" name="Text Box 20"/>
            <p:cNvSpPr txBox="1">
              <a:spLocks noChangeArrowheads="1"/>
            </p:cNvSpPr>
            <p:nvPr/>
          </p:nvSpPr>
          <p:spPr bwMode="auto">
            <a:xfrm>
              <a:off x="567" y="2574"/>
              <a:ext cx="818" cy="291"/>
            </a:xfrm>
            <a:prstGeom prst="rect">
              <a:avLst/>
            </a:prstGeom>
            <a:noFill/>
            <a:ln w="9525">
              <a:noFill/>
              <a:miter lim="800000"/>
              <a:headEnd/>
              <a:tailEnd/>
            </a:ln>
            <a:effectLst/>
          </p:spPr>
          <p:txBody>
            <a:bodyPr wrap="none">
              <a:spAutoFit/>
            </a:bodyPr>
            <a:lstStyle/>
            <a:p>
              <a:r>
                <a:rPr lang="en-US" altLang="ja-JP" sz="2400" dirty="0">
                  <a:solidFill>
                    <a:srgbClr val="000000"/>
                  </a:solidFill>
                </a:rPr>
                <a:t>Reptiles</a:t>
              </a:r>
              <a:endParaRPr lang="ja-JP" altLang="en-US" sz="2400" dirty="0">
                <a:solidFill>
                  <a:srgbClr val="000000"/>
                </a:solidFill>
              </a:endParaRPr>
            </a:p>
          </p:txBody>
        </p:sp>
        <p:pic>
          <p:nvPicPr>
            <p:cNvPr id="13333" name="Picture 21" descr="250px-Alligator"/>
            <p:cNvPicPr>
              <a:picLocks noChangeAspect="1" noChangeArrowheads="1"/>
            </p:cNvPicPr>
            <p:nvPr/>
          </p:nvPicPr>
          <p:blipFill>
            <a:blip r:embed="rId7" cstate="print"/>
            <a:srcRect/>
            <a:stretch>
              <a:fillRect/>
            </a:stretch>
          </p:blipFill>
          <p:spPr bwMode="auto">
            <a:xfrm>
              <a:off x="2880" y="2273"/>
              <a:ext cx="1360" cy="914"/>
            </a:xfrm>
            <a:prstGeom prst="rect">
              <a:avLst/>
            </a:prstGeom>
            <a:noFill/>
          </p:spPr>
        </p:pic>
      </p:grpSp>
      <p:grpSp>
        <p:nvGrpSpPr>
          <p:cNvPr id="13334" name="Group 22"/>
          <p:cNvGrpSpPr>
            <a:grpSpLocks/>
          </p:cNvGrpSpPr>
          <p:nvPr/>
        </p:nvGrpSpPr>
        <p:grpSpPr bwMode="auto">
          <a:xfrm>
            <a:off x="4500563" y="5111750"/>
            <a:ext cx="2305050" cy="1773238"/>
            <a:chOff x="2381" y="2639"/>
            <a:chExt cx="1452" cy="1117"/>
          </a:xfrm>
        </p:grpSpPr>
        <p:sp>
          <p:nvSpPr>
            <p:cNvPr id="13335" name="Rectangle 23"/>
            <p:cNvSpPr>
              <a:spLocks noChangeArrowheads="1"/>
            </p:cNvSpPr>
            <p:nvPr/>
          </p:nvSpPr>
          <p:spPr bwMode="auto">
            <a:xfrm>
              <a:off x="2381" y="2639"/>
              <a:ext cx="1452" cy="1117"/>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pic>
          <p:nvPicPr>
            <p:cNvPr id="13336" name="Picture 24" descr="250px-Tuna"/>
            <p:cNvPicPr>
              <a:picLocks noChangeAspect="1" noChangeArrowheads="1"/>
            </p:cNvPicPr>
            <p:nvPr/>
          </p:nvPicPr>
          <p:blipFill>
            <a:blip r:embed="rId8" cstate="print"/>
            <a:srcRect/>
            <a:stretch>
              <a:fillRect/>
            </a:stretch>
          </p:blipFill>
          <p:spPr bwMode="auto">
            <a:xfrm>
              <a:off x="2427" y="2727"/>
              <a:ext cx="1360" cy="942"/>
            </a:xfrm>
            <a:prstGeom prst="rect">
              <a:avLst/>
            </a:prstGeom>
            <a:noFill/>
          </p:spPr>
        </p:pic>
      </p:grpSp>
      <p:pic>
        <p:nvPicPr>
          <p:cNvPr id="1424386" name="Picture 2" descr="http://d2dcan0armyq93.cloudfront.net/photo/odai/600/a67085973a76d2b048d34d508e2dac40_6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0459" y="424651"/>
            <a:ext cx="2180071" cy="1304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nvGraphicFramePr>
        <p:xfrm>
          <a:off x="4921696" y="1080120"/>
          <a:ext cx="4114800" cy="171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p:nvPr/>
        </p:nvGraphicFramePr>
        <p:xfrm>
          <a:off x="4921696" y="2794620"/>
          <a:ext cx="4114800" cy="171450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グループ化 8"/>
          <p:cNvGrpSpPr/>
          <p:nvPr/>
        </p:nvGrpSpPr>
        <p:grpSpPr>
          <a:xfrm>
            <a:off x="225245" y="890044"/>
            <a:ext cx="3821390" cy="2736304"/>
            <a:chOff x="539552" y="836712"/>
            <a:chExt cx="3821390" cy="2736304"/>
          </a:xfrm>
        </p:grpSpPr>
        <p:pic>
          <p:nvPicPr>
            <p:cNvPr id="6" name="図 5" descr="HNI2_2.jpg"/>
            <p:cNvPicPr>
              <a:picLocks noChangeAspect="1"/>
            </p:cNvPicPr>
            <p:nvPr/>
          </p:nvPicPr>
          <p:blipFill>
            <a:blip r:embed="rId4" cstate="print"/>
            <a:stretch>
              <a:fillRect/>
            </a:stretch>
          </p:blipFill>
          <p:spPr>
            <a:xfrm>
              <a:off x="539552" y="836712"/>
              <a:ext cx="3821390" cy="2736304"/>
            </a:xfrm>
            <a:prstGeom prst="rect">
              <a:avLst/>
            </a:prstGeom>
          </p:spPr>
        </p:pic>
        <p:grpSp>
          <p:nvGrpSpPr>
            <p:cNvPr id="2" name="グループ化 13"/>
            <p:cNvGrpSpPr/>
            <p:nvPr/>
          </p:nvGrpSpPr>
          <p:grpSpPr>
            <a:xfrm rot="216923">
              <a:off x="1790811" y="2209549"/>
              <a:ext cx="2105993" cy="926734"/>
              <a:chOff x="1475656" y="2924944"/>
              <a:chExt cx="2547900" cy="1100029"/>
            </a:xfrm>
          </p:grpSpPr>
          <p:cxnSp>
            <p:nvCxnSpPr>
              <p:cNvPr id="8" name="直線コネクタ 7"/>
              <p:cNvCxnSpPr/>
              <p:nvPr/>
            </p:nvCxnSpPr>
            <p:spPr bwMode="auto">
              <a:xfrm flipV="1">
                <a:off x="1547664" y="3068960"/>
                <a:ext cx="2448272" cy="7920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直線コネクタ 10"/>
              <p:cNvCxnSpPr/>
              <p:nvPr/>
            </p:nvCxnSpPr>
            <p:spPr bwMode="auto">
              <a:xfrm>
                <a:off x="3923928" y="2924944"/>
                <a:ext cx="99628" cy="3079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a:off x="1475656" y="3717032"/>
                <a:ext cx="99628" cy="307941"/>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3" name="グループ化 14"/>
            <p:cNvGrpSpPr/>
            <p:nvPr/>
          </p:nvGrpSpPr>
          <p:grpSpPr>
            <a:xfrm rot="678434">
              <a:off x="1935397" y="2651660"/>
              <a:ext cx="1188000" cy="549280"/>
              <a:chOff x="1475656" y="2924944"/>
              <a:chExt cx="2547900" cy="1100029"/>
            </a:xfrm>
          </p:grpSpPr>
          <p:cxnSp>
            <p:nvCxnSpPr>
              <p:cNvPr id="16" name="直線コネクタ 15"/>
              <p:cNvCxnSpPr/>
              <p:nvPr/>
            </p:nvCxnSpPr>
            <p:spPr bwMode="auto">
              <a:xfrm flipV="1">
                <a:off x="1547664" y="3068960"/>
                <a:ext cx="2448272" cy="7920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直線コネクタ 16"/>
              <p:cNvCxnSpPr/>
              <p:nvPr/>
            </p:nvCxnSpPr>
            <p:spPr bwMode="auto">
              <a:xfrm>
                <a:off x="3923928" y="2924944"/>
                <a:ext cx="99628" cy="3079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a:off x="1475656" y="3717032"/>
                <a:ext cx="99628" cy="307941"/>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9" name="テキスト ボックス 18"/>
            <p:cNvSpPr txBox="1"/>
            <p:nvPr/>
          </p:nvSpPr>
          <p:spPr>
            <a:xfrm>
              <a:off x="2411760" y="2132856"/>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A</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0" name="テキスト ボックス 19"/>
            <p:cNvSpPr txBox="1"/>
            <p:nvPr/>
          </p:nvSpPr>
          <p:spPr>
            <a:xfrm>
              <a:off x="2483768" y="292494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B</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7" name="グループ化 25"/>
          <p:cNvGrpSpPr/>
          <p:nvPr/>
        </p:nvGrpSpPr>
        <p:grpSpPr>
          <a:xfrm>
            <a:off x="4118481" y="1402831"/>
            <a:ext cx="803215" cy="626006"/>
            <a:chOff x="2122438" y="3863761"/>
            <a:chExt cx="803215" cy="626006"/>
          </a:xfrm>
        </p:grpSpPr>
        <p:sp>
          <p:nvSpPr>
            <p:cNvPr id="21" name="テキスト ボックス 20"/>
            <p:cNvSpPr txBox="1"/>
            <p:nvPr/>
          </p:nvSpPr>
          <p:spPr>
            <a:xfrm>
              <a:off x="2159732" y="3863761"/>
              <a:ext cx="7659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 – B )</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4" name="直線コネクタ 23"/>
            <p:cNvCxnSpPr/>
            <p:nvPr/>
          </p:nvCxnSpPr>
          <p:spPr bwMode="auto">
            <a:xfrm>
              <a:off x="2122438" y="4175478"/>
              <a:ext cx="79208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5" name="テキスト ボックス 24"/>
            <p:cNvSpPr txBox="1"/>
            <p:nvPr/>
          </p:nvSpPr>
          <p:spPr>
            <a:xfrm>
              <a:off x="2376530" y="4212768"/>
              <a:ext cx="28725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B</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22" name="テキスト ボックス 21"/>
          <p:cNvSpPr txBox="1"/>
          <p:nvPr/>
        </p:nvSpPr>
        <p:spPr>
          <a:xfrm>
            <a:off x="1187624" y="332656"/>
            <a:ext cx="2595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(dorsal fin of male HNI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p>
        </p:txBody>
      </p:sp>
      <p:sp>
        <p:nvSpPr>
          <p:cNvPr id="23" name="テキスト ボックス 22"/>
          <p:cNvSpPr txBox="1"/>
          <p:nvPr/>
        </p:nvSpPr>
        <p:spPr>
          <a:xfrm>
            <a:off x="442913" y="4697176"/>
            <a:ext cx="8172400" cy="1015663"/>
          </a:xfrm>
          <a:prstGeom prst="rect">
            <a:avLst/>
          </a:prstGeom>
          <a:noFill/>
        </p:spPr>
        <p:txBody>
          <a:bodyPr wrap="square" rtlCol="0">
            <a:spAutoFit/>
          </a:bodyPr>
          <a:lstStyle/>
          <a:p>
            <a:pPr lvl="0" fontAlgn="auto">
              <a:spcBef>
                <a:spcPts val="0"/>
              </a:spcBef>
              <a:spcAft>
                <a:spcPts val="0"/>
              </a:spcAft>
            </a:pPr>
            <a:r>
              <a:rPr lang="en-US" altLang="ja-JP" sz="2000" i="1" dirty="0">
                <a:solidFill>
                  <a:srgbClr val="000000"/>
                </a:solidFill>
                <a:latin typeface="Arial"/>
                <a:ea typeface="ＭＳ Ｐゴシック"/>
              </a:rPr>
              <a:t>O. </a:t>
            </a:r>
            <a:r>
              <a:rPr lang="en-US" altLang="ja-JP" sz="2000" i="1" dirty="0" err="1">
                <a:solidFill>
                  <a:srgbClr val="000000"/>
                </a:solidFill>
                <a:latin typeface="Arial"/>
                <a:ea typeface="ＭＳ Ｐゴシック"/>
              </a:rPr>
              <a:t>sakaizumii</a:t>
            </a:r>
            <a:r>
              <a:rPr lang="en-US" altLang="ja-JP" sz="2000" dirty="0">
                <a:solidFill>
                  <a:srgbClr val="000000"/>
                </a:solidFill>
                <a:latin typeface="Arial"/>
                <a:ea typeface="ＭＳ Ｐゴシック"/>
              </a:rPr>
              <a:t> tends to have a shallower slit than </a:t>
            </a:r>
            <a:r>
              <a:rPr lang="en-US" altLang="ja-JP" sz="2000" i="1" dirty="0">
                <a:solidFill>
                  <a:srgbClr val="000000"/>
                </a:solidFill>
                <a:latin typeface="Arial"/>
                <a:ea typeface="ＭＳ Ｐゴシック"/>
              </a:rPr>
              <a:t>O. </a:t>
            </a:r>
            <a:r>
              <a:rPr lang="en-US" altLang="ja-JP" sz="2000" i="1" dirty="0" err="1">
                <a:solidFill>
                  <a:srgbClr val="000000"/>
                </a:solidFill>
                <a:latin typeface="Arial"/>
                <a:ea typeface="ＭＳ Ｐゴシック"/>
              </a:rPr>
              <a:t>latipes</a:t>
            </a:r>
            <a:r>
              <a:rPr lang="en-US" altLang="ja-JP" sz="2000" dirty="0">
                <a:solidFill>
                  <a:srgbClr val="000000"/>
                </a:solidFill>
                <a:latin typeface="Arial"/>
                <a:ea typeface="ＭＳ Ｐゴシック"/>
              </a:rPr>
              <a:t>, but its distribution falls within the range of variation of </a:t>
            </a:r>
            <a:r>
              <a:rPr lang="en-US" altLang="ja-JP" sz="2000" i="1" dirty="0">
                <a:solidFill>
                  <a:srgbClr val="000000"/>
                </a:solidFill>
                <a:latin typeface="Arial"/>
                <a:ea typeface="ＭＳ Ｐゴシック"/>
              </a:rPr>
              <a:t>O. </a:t>
            </a:r>
            <a:r>
              <a:rPr lang="en-US" altLang="ja-JP" sz="2000" i="1" dirty="0" err="1">
                <a:solidFill>
                  <a:srgbClr val="000000"/>
                </a:solidFill>
                <a:latin typeface="Arial"/>
                <a:ea typeface="ＭＳ Ｐゴシック"/>
              </a:rPr>
              <a:t>latipes</a:t>
            </a:r>
            <a:r>
              <a:rPr lang="en-US" altLang="ja-JP" sz="2000" dirty="0">
                <a:solidFill>
                  <a:srgbClr val="000000"/>
                </a:solidFill>
                <a:latin typeface="Arial"/>
                <a:ea typeface="ＭＳ Ｐゴシック"/>
              </a:rPr>
              <a:t>, so it is not possible to distinguish between the two on the basis of slit depth. </a:t>
            </a:r>
            <a:endParaRPr kumimoji="1" lang="ja-JP" altLang="en-US" sz="2000" b="0" u="none" strike="noStrike" kern="1200" cap="none" spc="0" normalizeH="0" baseline="0" noProof="0" dirty="0">
              <a:ln>
                <a:noFill/>
              </a:ln>
              <a:solidFill>
                <a:srgbClr val="000000"/>
              </a:solidFill>
              <a:effectLst/>
              <a:uLnTx/>
              <a:uFillTx/>
              <a:latin typeface="Arial"/>
              <a:ea typeface="ＭＳ Ｐゴシック"/>
            </a:endParaRPr>
          </a:p>
        </p:txBody>
      </p:sp>
      <p:sp>
        <p:nvSpPr>
          <p:cNvPr id="28" name="テキスト ボックス 27"/>
          <p:cNvSpPr txBox="1"/>
          <p:nvPr/>
        </p:nvSpPr>
        <p:spPr>
          <a:xfrm>
            <a:off x="1787803" y="5974057"/>
            <a:ext cx="6827510"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Impossible to distinguish</a:t>
            </a:r>
            <a:r>
              <a:rPr kumimoji="1" lang="en-US" altLang="ja-JP" sz="1800" b="0" i="0" u="none" strike="noStrike" kern="1200" cap="none" spc="0" normalizeH="0" noProof="0" dirty="0">
                <a:ln>
                  <a:noFill/>
                </a:ln>
                <a:solidFill>
                  <a:srgbClr val="000000"/>
                </a:solidFill>
                <a:effectLst/>
                <a:uLnTx/>
                <a:uFillTx/>
                <a:latin typeface="Arial"/>
                <a:ea typeface="ＭＳ Ｐゴシック"/>
                <a:cs typeface="+mn-cs"/>
              </a:rPr>
              <a:t>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and</a:t>
            </a:r>
            <a:r>
              <a:rPr kumimoji="1" lang="en-US" altLang="ja-JP" sz="1800" b="0" i="0" u="none" strike="noStrike" kern="1200" cap="none" spc="0" normalizeH="0" noProof="0" dirty="0">
                <a:ln>
                  <a:noFill/>
                </a:ln>
                <a:solidFill>
                  <a:srgbClr val="000000"/>
                </a:solidFill>
                <a:effectLst/>
                <a:uLnTx/>
                <a:uFillTx/>
                <a:latin typeface="Arial"/>
                <a:ea typeface="ＭＳ Ｐゴシック"/>
                <a:cs typeface="+mn-cs"/>
              </a:rPr>
              <a:t>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O,sakaizumii</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26" name="グループ化 25"/>
          <p:cNvGrpSpPr/>
          <p:nvPr/>
        </p:nvGrpSpPr>
        <p:grpSpPr>
          <a:xfrm>
            <a:off x="4082244" y="3165610"/>
            <a:ext cx="803215" cy="626006"/>
            <a:chOff x="2122438" y="3863761"/>
            <a:chExt cx="803215" cy="626006"/>
          </a:xfrm>
        </p:grpSpPr>
        <p:sp>
          <p:nvSpPr>
            <p:cNvPr id="29" name="テキスト ボックス 28"/>
            <p:cNvSpPr txBox="1"/>
            <p:nvPr/>
          </p:nvSpPr>
          <p:spPr>
            <a:xfrm>
              <a:off x="2159732" y="3863761"/>
              <a:ext cx="7659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 – B )</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30" name="直線コネクタ 29"/>
            <p:cNvCxnSpPr/>
            <p:nvPr/>
          </p:nvCxnSpPr>
          <p:spPr bwMode="auto">
            <a:xfrm>
              <a:off x="2122438" y="4175478"/>
              <a:ext cx="79208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1" name="テキスト ボックス 30"/>
            <p:cNvSpPr txBox="1"/>
            <p:nvPr/>
          </p:nvSpPr>
          <p:spPr>
            <a:xfrm>
              <a:off x="2376530" y="4212768"/>
              <a:ext cx="28725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B</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196629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sai201101.jpg"/>
          <p:cNvPicPr>
            <a:picLocks noChangeAspect="1"/>
          </p:cNvPicPr>
          <p:nvPr/>
        </p:nvPicPr>
        <p:blipFill>
          <a:blip r:embed="rId2" cstate="print"/>
          <a:stretch>
            <a:fillRect/>
          </a:stretch>
        </p:blipFill>
        <p:spPr>
          <a:xfrm>
            <a:off x="-180528" y="0"/>
            <a:ext cx="4589715" cy="6480000"/>
          </a:xfrm>
          <a:prstGeom prst="rect">
            <a:avLst/>
          </a:prstGeom>
        </p:spPr>
      </p:pic>
      <p:sp>
        <p:nvSpPr>
          <p:cNvPr id="3" name="テキスト ボックス 2"/>
          <p:cNvSpPr txBox="1"/>
          <p:nvPr/>
        </p:nvSpPr>
        <p:spPr>
          <a:xfrm>
            <a:off x="4283968" y="1556792"/>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p:cNvSpPr txBox="1"/>
          <p:nvPr/>
        </p:nvSpPr>
        <p:spPr>
          <a:xfrm>
            <a:off x="4471237" y="268485"/>
            <a:ext cx="4248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Morphological identification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and</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proposed by</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et 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2011</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テキスト ボックス 8"/>
          <p:cNvSpPr txBox="1"/>
          <p:nvPr/>
        </p:nvSpPr>
        <p:spPr>
          <a:xfrm>
            <a:off x="4283968" y="1556792"/>
            <a:ext cx="4464496" cy="3416320"/>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FF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5" name="グループ化 11"/>
          <p:cNvGrpSpPr/>
          <p:nvPr/>
        </p:nvGrpSpPr>
        <p:grpSpPr>
          <a:xfrm>
            <a:off x="4471237" y="4859868"/>
            <a:ext cx="4309591" cy="1958151"/>
            <a:chOff x="4471237" y="4859868"/>
            <a:chExt cx="4309591" cy="1958151"/>
          </a:xfrm>
        </p:grpSpPr>
        <p:pic>
          <p:nvPicPr>
            <p:cNvPr id="1026" name="Picture 2"/>
            <p:cNvPicPr>
              <a:picLocks noChangeAspect="1" noChangeArrowheads="1"/>
            </p:cNvPicPr>
            <p:nvPr/>
          </p:nvPicPr>
          <p:blipFill>
            <a:blip r:embed="rId3" cstate="print"/>
            <a:srcRect/>
            <a:stretch>
              <a:fillRect/>
            </a:stretch>
          </p:blipFill>
          <p:spPr bwMode="auto">
            <a:xfrm>
              <a:off x="6876238" y="4859868"/>
              <a:ext cx="1872226" cy="1080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71237" y="4859868"/>
              <a:ext cx="1804390" cy="1080000"/>
            </a:xfrm>
            <a:prstGeom prst="rect">
              <a:avLst/>
            </a:prstGeom>
            <a:noFill/>
            <a:ln w="9525">
              <a:noFill/>
              <a:miter lim="800000"/>
              <a:headEnd/>
              <a:tailEnd/>
            </a:ln>
          </p:spPr>
        </p:pic>
        <p:sp>
          <p:nvSpPr>
            <p:cNvPr id="7" name="テキスト ボックス 6"/>
            <p:cNvSpPr txBox="1"/>
            <p:nvPr/>
          </p:nvSpPr>
          <p:spPr>
            <a:xfrm>
              <a:off x="4644008" y="6156012"/>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テキスト ボックス 7"/>
            <p:cNvSpPr txBox="1"/>
            <p:nvPr/>
          </p:nvSpPr>
          <p:spPr>
            <a:xfrm>
              <a:off x="6877743" y="6156012"/>
              <a:ext cx="190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テキスト ボックス 10"/>
            <p:cNvSpPr txBox="1"/>
            <p:nvPr/>
          </p:nvSpPr>
          <p:spPr>
            <a:xfrm>
              <a:off x="7389256" y="6541020"/>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378636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24128" y="1556792"/>
            <a:ext cx="18774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24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24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テキスト ボックス 4"/>
          <p:cNvSpPr txBox="1"/>
          <p:nvPr/>
        </p:nvSpPr>
        <p:spPr>
          <a:xfrm>
            <a:off x="5724128" y="4437112"/>
            <a:ext cx="2476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24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24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6" name="Picture 2"/>
          <p:cNvPicPr>
            <a:picLocks noChangeAspect="1" noChangeArrowheads="1"/>
          </p:cNvPicPr>
          <p:nvPr/>
        </p:nvPicPr>
        <p:blipFill>
          <a:blip r:embed="rId2" cstate="print"/>
          <a:srcRect/>
          <a:stretch>
            <a:fillRect/>
          </a:stretch>
        </p:blipFill>
        <p:spPr bwMode="auto">
          <a:xfrm>
            <a:off x="611560" y="3212976"/>
            <a:ext cx="4978984" cy="28800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741652" y="404664"/>
            <a:ext cx="4550428" cy="2736304"/>
          </a:xfrm>
          <a:prstGeom prst="rect">
            <a:avLst/>
          </a:prstGeom>
          <a:noFill/>
          <a:ln w="9525">
            <a:noFill/>
            <a:miter lim="800000"/>
            <a:headEnd/>
            <a:tailEnd/>
          </a:ln>
        </p:spPr>
      </p:pic>
      <p:sp>
        <p:nvSpPr>
          <p:cNvPr id="8" name="テキスト ボックス 7"/>
          <p:cNvSpPr txBox="1"/>
          <p:nvPr/>
        </p:nvSpPr>
        <p:spPr>
          <a:xfrm>
            <a:off x="4139952" y="6165304"/>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C5ED9326-CF37-CB5B-853E-D6C389705EEB}"/>
              </a:ext>
            </a:extLst>
          </p:cNvPr>
          <p:cNvSpPr txBox="1"/>
          <p:nvPr/>
        </p:nvSpPr>
        <p:spPr>
          <a:xfrm>
            <a:off x="6007390" y="5301208"/>
            <a:ext cx="2525050" cy="523220"/>
          </a:xfrm>
          <a:prstGeom prst="rect">
            <a:avLst/>
          </a:prstGeom>
          <a:noFill/>
        </p:spPr>
        <p:txBody>
          <a:bodyPr wrap="none" rtlCol="0">
            <a:spAutoFit/>
          </a:bodyPr>
          <a:lstStyle/>
          <a:p>
            <a:r>
              <a:rPr kumimoji="1" lang="en-US" altLang="ja-JP" sz="2800" dirty="0"/>
              <a:t>“Mesh pattern”</a:t>
            </a:r>
            <a:endParaRPr kumimoji="1" lang="ja-JP" altLang="en-US" sz="2800" dirty="0"/>
          </a:p>
        </p:txBody>
      </p:sp>
      <p:sp>
        <p:nvSpPr>
          <p:cNvPr id="3" name="テキスト ボックス 2">
            <a:extLst>
              <a:ext uri="{FF2B5EF4-FFF2-40B4-BE49-F238E27FC236}">
                <a16:creationId xmlns:a16="http://schemas.microsoft.com/office/drawing/2014/main" id="{0447B76A-AD7C-6CB9-7BC3-59DED93A6079}"/>
              </a:ext>
            </a:extLst>
          </p:cNvPr>
          <p:cNvSpPr txBox="1"/>
          <p:nvPr/>
        </p:nvSpPr>
        <p:spPr>
          <a:xfrm>
            <a:off x="5877298" y="2420888"/>
            <a:ext cx="2412327" cy="523220"/>
          </a:xfrm>
          <a:prstGeom prst="rect">
            <a:avLst/>
          </a:prstGeom>
          <a:noFill/>
        </p:spPr>
        <p:txBody>
          <a:bodyPr wrap="none" rtlCol="0">
            <a:spAutoFit/>
          </a:bodyPr>
          <a:lstStyle/>
          <a:p>
            <a:r>
              <a:rPr kumimoji="1" lang="en-US" altLang="ja-JP" sz="2800" dirty="0"/>
              <a:t>“Tiled pattern”</a:t>
            </a:r>
            <a:endParaRPr kumimoji="1" lang="ja-JP" altLang="en-US" sz="2800" dirty="0"/>
          </a:p>
        </p:txBody>
      </p:sp>
    </p:spTree>
    <p:extLst>
      <p:ext uri="{BB962C8B-B14F-4D97-AF65-F5344CB8AC3E}">
        <p14:creationId xmlns:p14="http://schemas.microsoft.com/office/powerpoint/2010/main" val="88021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24128" y="1556792"/>
            <a:ext cx="18774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24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24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テキスト ボックス 4"/>
          <p:cNvSpPr txBox="1"/>
          <p:nvPr/>
        </p:nvSpPr>
        <p:spPr>
          <a:xfrm>
            <a:off x="5724128" y="4437112"/>
            <a:ext cx="2476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24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24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テキスト ボックス 7"/>
          <p:cNvSpPr txBox="1"/>
          <p:nvPr/>
        </p:nvSpPr>
        <p:spPr>
          <a:xfrm>
            <a:off x="4139952" y="6165304"/>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1187624" y="3212976"/>
            <a:ext cx="4331543" cy="269203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187624" y="620688"/>
            <a:ext cx="4292758" cy="2491333"/>
          </a:xfrm>
          <a:prstGeom prst="rect">
            <a:avLst/>
          </a:prstGeom>
          <a:noFill/>
          <a:ln w="9525">
            <a:noFill/>
            <a:miter lim="800000"/>
            <a:headEnd/>
            <a:tailEnd/>
          </a:ln>
        </p:spPr>
      </p:pic>
      <p:sp>
        <p:nvSpPr>
          <p:cNvPr id="2" name="テキスト ボックス 1">
            <a:extLst>
              <a:ext uri="{FF2B5EF4-FFF2-40B4-BE49-F238E27FC236}">
                <a16:creationId xmlns:a16="http://schemas.microsoft.com/office/drawing/2014/main" id="{E59636D4-B905-F9E9-7F02-C33BAA78A5E2}"/>
              </a:ext>
            </a:extLst>
          </p:cNvPr>
          <p:cNvSpPr txBox="1"/>
          <p:nvPr/>
        </p:nvSpPr>
        <p:spPr>
          <a:xfrm>
            <a:off x="6007390" y="5301208"/>
            <a:ext cx="2525050" cy="523220"/>
          </a:xfrm>
          <a:prstGeom prst="rect">
            <a:avLst/>
          </a:prstGeom>
          <a:noFill/>
        </p:spPr>
        <p:txBody>
          <a:bodyPr wrap="none" rtlCol="0">
            <a:spAutoFit/>
          </a:bodyPr>
          <a:lstStyle/>
          <a:p>
            <a:r>
              <a:rPr kumimoji="1" lang="en-US" altLang="ja-JP" sz="2800" dirty="0"/>
              <a:t>“Mesh pattern”</a:t>
            </a:r>
            <a:endParaRPr kumimoji="1" lang="ja-JP" altLang="en-US" sz="2800" dirty="0"/>
          </a:p>
        </p:txBody>
      </p:sp>
      <p:sp>
        <p:nvSpPr>
          <p:cNvPr id="3" name="テキスト ボックス 2">
            <a:extLst>
              <a:ext uri="{FF2B5EF4-FFF2-40B4-BE49-F238E27FC236}">
                <a16:creationId xmlns:a16="http://schemas.microsoft.com/office/drawing/2014/main" id="{9DD0DC8E-52C3-2F46-AA93-63D3DCE22B11}"/>
              </a:ext>
            </a:extLst>
          </p:cNvPr>
          <p:cNvSpPr txBox="1"/>
          <p:nvPr/>
        </p:nvSpPr>
        <p:spPr>
          <a:xfrm>
            <a:off x="5877298" y="2420888"/>
            <a:ext cx="2412327" cy="523220"/>
          </a:xfrm>
          <a:prstGeom prst="rect">
            <a:avLst/>
          </a:prstGeom>
          <a:noFill/>
        </p:spPr>
        <p:txBody>
          <a:bodyPr wrap="none" rtlCol="0">
            <a:spAutoFit/>
          </a:bodyPr>
          <a:lstStyle/>
          <a:p>
            <a:r>
              <a:rPr kumimoji="1" lang="en-US" altLang="ja-JP" sz="2800" dirty="0"/>
              <a:t>“Tiled pattern”</a:t>
            </a:r>
            <a:endParaRPr kumimoji="1" lang="ja-JP" altLang="en-US" sz="2800" dirty="0"/>
          </a:p>
        </p:txBody>
      </p:sp>
    </p:spTree>
    <p:extLst>
      <p:ext uri="{BB962C8B-B14F-4D97-AF65-F5344CB8AC3E}">
        <p14:creationId xmlns:p14="http://schemas.microsoft.com/office/powerpoint/2010/main" val="4056373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D:\勝村プロジェクト\2015_7_28\PosteriorBodies\南日本\2香住.jpg"/>
          <p:cNvPicPr>
            <a:picLocks noChangeAspect="1" noChangeArrowheads="1"/>
          </p:cNvPicPr>
          <p:nvPr/>
        </p:nvPicPr>
        <p:blipFill>
          <a:blip r:embed="rId2" cstate="print"/>
          <a:srcRect/>
          <a:stretch>
            <a:fillRect/>
          </a:stretch>
        </p:blipFill>
        <p:spPr bwMode="auto">
          <a:xfrm>
            <a:off x="7813108" y="4772564"/>
            <a:ext cx="1330892" cy="720000"/>
          </a:xfrm>
          <a:prstGeom prst="rect">
            <a:avLst/>
          </a:prstGeom>
          <a:noFill/>
        </p:spPr>
      </p:pic>
      <p:pic>
        <p:nvPicPr>
          <p:cNvPr id="18" name="Picture 12" descr="D:\勝村プロジェクト\2015_7_28\PosteriorBodies\南日本\2出水.jpg"/>
          <p:cNvPicPr>
            <a:picLocks noChangeAspect="1" noChangeArrowheads="1"/>
          </p:cNvPicPr>
          <p:nvPr/>
        </p:nvPicPr>
        <p:blipFill>
          <a:blip r:embed="rId3" cstate="print"/>
          <a:srcRect/>
          <a:stretch>
            <a:fillRect/>
          </a:stretch>
        </p:blipFill>
        <p:spPr bwMode="auto">
          <a:xfrm>
            <a:off x="3707904" y="3404412"/>
            <a:ext cx="1304331" cy="720000"/>
          </a:xfrm>
          <a:prstGeom prst="rect">
            <a:avLst/>
          </a:prstGeom>
          <a:noFill/>
        </p:spPr>
      </p:pic>
      <p:pic>
        <p:nvPicPr>
          <p:cNvPr id="17" name="Picture 11" descr="D:\勝村プロジェクト\2015_7_28\PosteriorBodies\南日本\2田辺.jpg"/>
          <p:cNvPicPr>
            <a:picLocks noChangeAspect="1" noChangeArrowheads="1"/>
          </p:cNvPicPr>
          <p:nvPr/>
        </p:nvPicPr>
        <p:blipFill>
          <a:blip r:embed="rId4" cstate="print"/>
          <a:srcRect/>
          <a:stretch>
            <a:fillRect/>
          </a:stretch>
        </p:blipFill>
        <p:spPr bwMode="auto">
          <a:xfrm>
            <a:off x="2411760" y="3404412"/>
            <a:ext cx="1311445" cy="720000"/>
          </a:xfrm>
          <a:prstGeom prst="rect">
            <a:avLst/>
          </a:prstGeom>
          <a:noFill/>
        </p:spPr>
      </p:pic>
      <p:pic>
        <p:nvPicPr>
          <p:cNvPr id="5" name="Picture 5" descr="D:\勝村プロジェクト\2015_7_28\PosteriorBodies\南日本\2加津佐.jpg"/>
          <p:cNvPicPr>
            <a:picLocks noChangeAspect="1" noChangeArrowheads="1"/>
          </p:cNvPicPr>
          <p:nvPr/>
        </p:nvPicPr>
        <p:blipFill>
          <a:blip r:embed="rId5" cstate="print"/>
          <a:srcRect/>
          <a:stretch>
            <a:fillRect/>
          </a:stretch>
        </p:blipFill>
        <p:spPr bwMode="auto">
          <a:xfrm>
            <a:off x="0" y="2684332"/>
            <a:ext cx="1298679" cy="720000"/>
          </a:xfrm>
          <a:prstGeom prst="rect">
            <a:avLst/>
          </a:prstGeom>
          <a:noFill/>
        </p:spPr>
      </p:pic>
      <p:pic>
        <p:nvPicPr>
          <p:cNvPr id="7" name="Picture 7" descr="D:\勝村プロジェクト\2015_7_28\PosteriorBodies\南日本\2賀陽.jpg"/>
          <p:cNvPicPr>
            <a:picLocks noChangeAspect="1" noChangeArrowheads="1"/>
          </p:cNvPicPr>
          <p:nvPr/>
        </p:nvPicPr>
        <p:blipFill>
          <a:blip r:embed="rId6" cstate="print"/>
          <a:srcRect/>
          <a:stretch>
            <a:fillRect/>
          </a:stretch>
        </p:blipFill>
        <p:spPr bwMode="auto">
          <a:xfrm>
            <a:off x="1187624" y="2684332"/>
            <a:ext cx="1491602" cy="720000"/>
          </a:xfrm>
          <a:prstGeom prst="rect">
            <a:avLst/>
          </a:prstGeom>
          <a:noFill/>
        </p:spPr>
      </p:pic>
      <p:pic>
        <p:nvPicPr>
          <p:cNvPr id="1046" name="Picture 22" descr="D:\勝村プロジェクト\2015_7_28\PosteriorBodies\ハイブリッド\2久美浜.jpg"/>
          <p:cNvPicPr>
            <a:picLocks noChangeAspect="1" noChangeArrowheads="1"/>
          </p:cNvPicPr>
          <p:nvPr/>
        </p:nvPicPr>
        <p:blipFill>
          <a:blip r:embed="rId7" cstate="print"/>
          <a:srcRect/>
          <a:stretch>
            <a:fillRect/>
          </a:stretch>
        </p:blipFill>
        <p:spPr bwMode="auto">
          <a:xfrm>
            <a:off x="-12762" y="1965768"/>
            <a:ext cx="1080247" cy="720000"/>
          </a:xfrm>
          <a:prstGeom prst="rect">
            <a:avLst/>
          </a:prstGeom>
          <a:noFill/>
        </p:spPr>
      </p:pic>
      <p:pic>
        <p:nvPicPr>
          <p:cNvPr id="1047" name="Picture 23" descr="D:\勝村プロジェクト\2015_7_28\PosteriorBodies\ハイブリッド\2城崎.jpg"/>
          <p:cNvPicPr>
            <a:picLocks noChangeAspect="1" noChangeArrowheads="1"/>
          </p:cNvPicPr>
          <p:nvPr/>
        </p:nvPicPr>
        <p:blipFill>
          <a:blip r:embed="rId8" cstate="print"/>
          <a:srcRect/>
          <a:stretch>
            <a:fillRect/>
          </a:stretch>
        </p:blipFill>
        <p:spPr bwMode="auto">
          <a:xfrm>
            <a:off x="1019858" y="1965768"/>
            <a:ext cx="1315566" cy="720000"/>
          </a:xfrm>
          <a:prstGeom prst="rect">
            <a:avLst/>
          </a:prstGeom>
          <a:noFill/>
        </p:spPr>
      </p:pic>
      <p:pic>
        <p:nvPicPr>
          <p:cNvPr id="1048" name="Picture 24" descr="D:\勝村プロジェクト\2015_7_28\PosteriorBodies\ハイブリッド\2浜坂.jpg"/>
          <p:cNvPicPr>
            <a:picLocks noChangeAspect="1" noChangeArrowheads="1"/>
          </p:cNvPicPr>
          <p:nvPr/>
        </p:nvPicPr>
        <p:blipFill>
          <a:blip r:embed="rId9" cstate="print"/>
          <a:srcRect/>
          <a:stretch>
            <a:fillRect/>
          </a:stretch>
        </p:blipFill>
        <p:spPr bwMode="auto">
          <a:xfrm>
            <a:off x="2292252" y="1977643"/>
            <a:ext cx="1314849" cy="720000"/>
          </a:xfrm>
          <a:prstGeom prst="rect">
            <a:avLst/>
          </a:prstGeom>
          <a:noFill/>
        </p:spPr>
      </p:pic>
      <p:pic>
        <p:nvPicPr>
          <p:cNvPr id="1049" name="Picture 25" descr="D:\勝村プロジェクト\2015_7_28\PosteriorBodies\ハイブリッド\2豊岡.jpg"/>
          <p:cNvPicPr>
            <a:picLocks noChangeAspect="1" noChangeArrowheads="1"/>
          </p:cNvPicPr>
          <p:nvPr/>
        </p:nvPicPr>
        <p:blipFill>
          <a:blip r:embed="rId10" cstate="print"/>
          <a:srcRect/>
          <a:stretch>
            <a:fillRect/>
          </a:stretch>
        </p:blipFill>
        <p:spPr bwMode="auto">
          <a:xfrm>
            <a:off x="3588396" y="1965768"/>
            <a:ext cx="1275536" cy="720000"/>
          </a:xfrm>
          <a:prstGeom prst="rect">
            <a:avLst/>
          </a:prstGeom>
          <a:noFill/>
        </p:spPr>
      </p:pic>
      <p:pic>
        <p:nvPicPr>
          <p:cNvPr id="1050" name="Picture 26" descr="D:\勝村プロジェクト\2015_7_28\PosteriorBodies\ハイブリッド\2網野.jpg"/>
          <p:cNvPicPr>
            <a:picLocks noChangeAspect="1" noChangeArrowheads="1"/>
          </p:cNvPicPr>
          <p:nvPr/>
        </p:nvPicPr>
        <p:blipFill>
          <a:blip r:embed="rId11" cstate="print"/>
          <a:srcRect/>
          <a:stretch>
            <a:fillRect/>
          </a:stretch>
        </p:blipFill>
        <p:spPr bwMode="auto">
          <a:xfrm>
            <a:off x="4860032" y="1965768"/>
            <a:ext cx="1310265" cy="720000"/>
          </a:xfrm>
          <a:prstGeom prst="rect">
            <a:avLst/>
          </a:prstGeom>
          <a:noFill/>
        </p:spPr>
      </p:pic>
      <p:pic>
        <p:nvPicPr>
          <p:cNvPr id="1026" name="Picture 2" descr="D:\勝村プロジェクト\2015_7_28\PosteriorBodies\中・韓国\2沙川.jpg"/>
          <p:cNvPicPr>
            <a:picLocks noChangeAspect="1" noChangeArrowheads="1"/>
          </p:cNvPicPr>
          <p:nvPr/>
        </p:nvPicPr>
        <p:blipFill>
          <a:blip r:embed="rId12" cstate="print"/>
          <a:srcRect/>
          <a:stretch>
            <a:fillRect/>
          </a:stretch>
        </p:blipFill>
        <p:spPr bwMode="auto">
          <a:xfrm>
            <a:off x="-6837" y="-99392"/>
            <a:ext cx="1262922" cy="720000"/>
          </a:xfrm>
          <a:prstGeom prst="rect">
            <a:avLst/>
          </a:prstGeom>
          <a:noFill/>
        </p:spPr>
      </p:pic>
      <p:pic>
        <p:nvPicPr>
          <p:cNvPr id="1027" name="Picture 3" descr="D:\勝村プロジェクト\2015_7_28\PosteriorBodies\中・韓国\2上海.jpg"/>
          <p:cNvPicPr>
            <a:picLocks noChangeAspect="1" noChangeArrowheads="1"/>
          </p:cNvPicPr>
          <p:nvPr/>
        </p:nvPicPr>
        <p:blipFill>
          <a:blip r:embed="rId13" cstate="print"/>
          <a:srcRect/>
          <a:stretch>
            <a:fillRect/>
          </a:stretch>
        </p:blipFill>
        <p:spPr bwMode="auto">
          <a:xfrm>
            <a:off x="1115616" y="-99392"/>
            <a:ext cx="1388259" cy="720000"/>
          </a:xfrm>
          <a:prstGeom prst="rect">
            <a:avLst/>
          </a:prstGeom>
          <a:noFill/>
        </p:spPr>
      </p:pic>
      <p:pic>
        <p:nvPicPr>
          <p:cNvPr id="1028" name="Picture 4" descr="D:\勝村プロジェクト\2015_7_28\PosteriorBodies\中・韓国\2新坪.jpg"/>
          <p:cNvPicPr>
            <a:picLocks noChangeAspect="1" noChangeArrowheads="1"/>
          </p:cNvPicPr>
          <p:nvPr/>
        </p:nvPicPr>
        <p:blipFill>
          <a:blip r:embed="rId14" cstate="print"/>
          <a:srcRect/>
          <a:stretch>
            <a:fillRect/>
          </a:stretch>
        </p:blipFill>
        <p:spPr bwMode="auto">
          <a:xfrm>
            <a:off x="2411760" y="-99392"/>
            <a:ext cx="1285026" cy="720000"/>
          </a:xfrm>
          <a:prstGeom prst="rect">
            <a:avLst/>
          </a:prstGeom>
          <a:noFill/>
        </p:spPr>
      </p:pic>
      <p:pic>
        <p:nvPicPr>
          <p:cNvPr id="1029" name="Picture 5" descr="D:\勝村プロジェクト\2015_7_28\PosteriorBodies\中・韓国\2瀧村.jpg"/>
          <p:cNvPicPr>
            <a:picLocks noChangeAspect="1" noChangeArrowheads="1"/>
          </p:cNvPicPr>
          <p:nvPr/>
        </p:nvPicPr>
        <p:blipFill>
          <a:blip r:embed="rId15" cstate="print"/>
          <a:srcRect/>
          <a:stretch>
            <a:fillRect/>
          </a:stretch>
        </p:blipFill>
        <p:spPr bwMode="auto">
          <a:xfrm>
            <a:off x="3635896" y="-99392"/>
            <a:ext cx="1505987" cy="720000"/>
          </a:xfrm>
          <a:prstGeom prst="rect">
            <a:avLst/>
          </a:prstGeom>
          <a:noFill/>
        </p:spPr>
      </p:pic>
      <p:pic>
        <p:nvPicPr>
          <p:cNvPr id="1030" name="Picture 6" descr="D:\勝村プロジェクト\2015_7_28\PosteriorBodies\中・韓国\2梅谷.jpg"/>
          <p:cNvPicPr>
            <a:picLocks noChangeAspect="1" noChangeArrowheads="1"/>
          </p:cNvPicPr>
          <p:nvPr/>
        </p:nvPicPr>
        <p:blipFill>
          <a:blip r:embed="rId16" cstate="print"/>
          <a:srcRect/>
          <a:stretch>
            <a:fillRect/>
          </a:stretch>
        </p:blipFill>
        <p:spPr bwMode="auto">
          <a:xfrm>
            <a:off x="5076056" y="-99392"/>
            <a:ext cx="1482258" cy="720000"/>
          </a:xfrm>
          <a:prstGeom prst="rect">
            <a:avLst/>
          </a:prstGeom>
          <a:noFill/>
        </p:spPr>
      </p:pic>
      <p:pic>
        <p:nvPicPr>
          <p:cNvPr id="1031" name="Picture 7" descr="D:\勝村プロジェクト\2015_7_28\PosteriorBodies\中・韓国\2芙江.jpg"/>
          <p:cNvPicPr>
            <a:picLocks noChangeAspect="1" noChangeArrowheads="1"/>
          </p:cNvPicPr>
          <p:nvPr/>
        </p:nvPicPr>
        <p:blipFill>
          <a:blip r:embed="rId17" cstate="print"/>
          <a:srcRect/>
          <a:stretch>
            <a:fillRect/>
          </a:stretch>
        </p:blipFill>
        <p:spPr bwMode="auto">
          <a:xfrm>
            <a:off x="6516216" y="-99392"/>
            <a:ext cx="1482493" cy="720000"/>
          </a:xfrm>
          <a:prstGeom prst="rect">
            <a:avLst/>
          </a:prstGeom>
          <a:noFill/>
        </p:spPr>
      </p:pic>
      <p:sp>
        <p:nvSpPr>
          <p:cNvPr id="91" name="テキスト ボックス 90"/>
          <p:cNvSpPr txBox="1"/>
          <p:nvPr/>
        </p:nvSpPr>
        <p:spPr>
          <a:xfrm>
            <a:off x="539552" y="3163796"/>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加津佐</a:t>
            </a:r>
          </a:p>
        </p:txBody>
      </p:sp>
      <p:sp>
        <p:nvSpPr>
          <p:cNvPr id="93" name="テキスト ボックス 92"/>
          <p:cNvSpPr txBox="1"/>
          <p:nvPr/>
        </p:nvSpPr>
        <p:spPr>
          <a:xfrm>
            <a:off x="2002704"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賀陽</a:t>
            </a:r>
          </a:p>
        </p:txBody>
      </p:sp>
      <p:pic>
        <p:nvPicPr>
          <p:cNvPr id="1034" name="Picture 10" descr="D:\勝村プロジェクト\2015_7_28\PosteriorBodies\北日本\2両津.jpg"/>
          <p:cNvPicPr>
            <a:picLocks noChangeAspect="1" noChangeArrowheads="1"/>
          </p:cNvPicPr>
          <p:nvPr/>
        </p:nvPicPr>
        <p:blipFill>
          <a:blip r:embed="rId18" cstate="print"/>
          <a:srcRect/>
          <a:stretch>
            <a:fillRect/>
          </a:stretch>
        </p:blipFill>
        <p:spPr bwMode="auto">
          <a:xfrm>
            <a:off x="1403648" y="1256805"/>
            <a:ext cx="1338859" cy="720000"/>
          </a:xfrm>
          <a:prstGeom prst="rect">
            <a:avLst/>
          </a:prstGeom>
          <a:noFill/>
        </p:spPr>
      </p:pic>
      <p:sp>
        <p:nvSpPr>
          <p:cNvPr id="10" name="テキスト ボックス 9"/>
          <p:cNvSpPr txBox="1"/>
          <p:nvPr/>
        </p:nvSpPr>
        <p:spPr>
          <a:xfrm>
            <a:off x="611560"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沙川</a:t>
            </a:r>
          </a:p>
        </p:txBody>
      </p:sp>
      <p:sp>
        <p:nvSpPr>
          <p:cNvPr id="11" name="テキスト ボックス 10"/>
          <p:cNvSpPr txBox="1"/>
          <p:nvPr/>
        </p:nvSpPr>
        <p:spPr>
          <a:xfrm>
            <a:off x="2045737"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上海</a:t>
            </a:r>
          </a:p>
        </p:txBody>
      </p:sp>
      <p:sp>
        <p:nvSpPr>
          <p:cNvPr id="12" name="テキスト ボックス 11"/>
          <p:cNvSpPr txBox="1"/>
          <p:nvPr/>
        </p:nvSpPr>
        <p:spPr>
          <a:xfrm>
            <a:off x="319786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新坪</a:t>
            </a:r>
          </a:p>
        </p:txBody>
      </p:sp>
      <p:sp>
        <p:nvSpPr>
          <p:cNvPr id="13" name="テキスト ボックス 12"/>
          <p:cNvSpPr txBox="1"/>
          <p:nvPr/>
        </p:nvSpPr>
        <p:spPr>
          <a:xfrm>
            <a:off x="463802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瀧村</a:t>
            </a:r>
          </a:p>
        </p:txBody>
      </p:sp>
      <p:sp>
        <p:nvSpPr>
          <p:cNvPr id="14" name="テキスト ボックス 13"/>
          <p:cNvSpPr txBox="1"/>
          <p:nvPr/>
        </p:nvSpPr>
        <p:spPr>
          <a:xfrm>
            <a:off x="607818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梅谷</a:t>
            </a:r>
          </a:p>
        </p:txBody>
      </p:sp>
      <p:sp>
        <p:nvSpPr>
          <p:cNvPr id="15" name="テキスト ボックス 14"/>
          <p:cNvSpPr txBox="1"/>
          <p:nvPr/>
        </p:nvSpPr>
        <p:spPr>
          <a:xfrm>
            <a:off x="751834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芙江</a:t>
            </a:r>
          </a:p>
        </p:txBody>
      </p:sp>
      <p:pic>
        <p:nvPicPr>
          <p:cNvPr id="1032" name="Picture 8" descr="D:\勝村プロジェクト\2015_7_28\PosteriorBodies\北日本\2横手_2.jpg"/>
          <p:cNvPicPr>
            <a:picLocks noChangeAspect="1" noChangeArrowheads="1"/>
          </p:cNvPicPr>
          <p:nvPr/>
        </p:nvPicPr>
        <p:blipFill>
          <a:blip r:embed="rId19" cstate="print"/>
          <a:srcRect/>
          <a:stretch>
            <a:fillRect/>
          </a:stretch>
        </p:blipFill>
        <p:spPr bwMode="auto">
          <a:xfrm>
            <a:off x="7538108" y="524092"/>
            <a:ext cx="1605892" cy="720000"/>
          </a:xfrm>
          <a:prstGeom prst="rect">
            <a:avLst/>
          </a:prstGeom>
          <a:noFill/>
        </p:spPr>
      </p:pic>
      <p:sp>
        <p:nvSpPr>
          <p:cNvPr id="21" name="テキスト ボックス 20"/>
          <p:cNvSpPr txBox="1"/>
          <p:nvPr/>
        </p:nvSpPr>
        <p:spPr>
          <a:xfrm>
            <a:off x="8546220"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横手</a:t>
            </a:r>
          </a:p>
        </p:txBody>
      </p:sp>
      <p:sp>
        <p:nvSpPr>
          <p:cNvPr id="44" name="テキスト ボックス 43"/>
          <p:cNvSpPr txBox="1"/>
          <p:nvPr/>
        </p:nvSpPr>
        <p:spPr>
          <a:xfrm>
            <a:off x="2195736"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両津</a:t>
            </a:r>
          </a:p>
        </p:txBody>
      </p:sp>
      <p:pic>
        <p:nvPicPr>
          <p:cNvPr id="1036" name="Picture 12" descr="D:\勝村プロジェクト\2015_7_28\PosteriorBodies\北日本\2弘前.jpg"/>
          <p:cNvPicPr>
            <a:picLocks noChangeAspect="1" noChangeArrowheads="1"/>
          </p:cNvPicPr>
          <p:nvPr/>
        </p:nvPicPr>
        <p:blipFill>
          <a:blip r:embed="rId20" cstate="print"/>
          <a:srcRect/>
          <a:stretch>
            <a:fillRect/>
          </a:stretch>
        </p:blipFill>
        <p:spPr bwMode="auto">
          <a:xfrm>
            <a:off x="0" y="596100"/>
            <a:ext cx="1325726" cy="720000"/>
          </a:xfrm>
          <a:prstGeom prst="rect">
            <a:avLst/>
          </a:prstGeom>
          <a:noFill/>
        </p:spPr>
      </p:pic>
      <p:pic>
        <p:nvPicPr>
          <p:cNvPr id="1037" name="Picture 13" descr="D:\勝村プロジェクト\2015_7_28\PosteriorBodies\北日本\2鶴岡_2.jpg"/>
          <p:cNvPicPr>
            <a:picLocks noChangeAspect="1" noChangeArrowheads="1"/>
          </p:cNvPicPr>
          <p:nvPr/>
        </p:nvPicPr>
        <p:blipFill>
          <a:blip r:embed="rId21" cstate="print"/>
          <a:srcRect/>
          <a:stretch>
            <a:fillRect/>
          </a:stretch>
        </p:blipFill>
        <p:spPr bwMode="auto">
          <a:xfrm>
            <a:off x="1259632" y="596100"/>
            <a:ext cx="1361591" cy="720000"/>
          </a:xfrm>
          <a:prstGeom prst="rect">
            <a:avLst/>
          </a:prstGeom>
          <a:noFill/>
        </p:spPr>
      </p:pic>
      <p:pic>
        <p:nvPicPr>
          <p:cNvPr id="1038" name="Picture 14" descr="D:\勝村プロジェクト\2015_7_28\PosteriorBodies\北日本\2大館.jpg"/>
          <p:cNvPicPr>
            <a:picLocks noChangeAspect="1" noChangeArrowheads="1"/>
          </p:cNvPicPr>
          <p:nvPr/>
        </p:nvPicPr>
        <p:blipFill>
          <a:blip r:embed="rId22" cstate="print"/>
          <a:srcRect/>
          <a:stretch>
            <a:fillRect/>
          </a:stretch>
        </p:blipFill>
        <p:spPr bwMode="auto">
          <a:xfrm>
            <a:off x="2555776" y="596100"/>
            <a:ext cx="1373736" cy="720000"/>
          </a:xfrm>
          <a:prstGeom prst="rect">
            <a:avLst/>
          </a:prstGeom>
          <a:noFill/>
        </p:spPr>
      </p:pic>
      <p:pic>
        <p:nvPicPr>
          <p:cNvPr id="1039" name="Picture 15" descr="D:\勝村プロジェクト\2015_7_28\PosteriorBodies\北日本\2鯖江.jpg"/>
          <p:cNvPicPr>
            <a:picLocks noChangeAspect="1" noChangeArrowheads="1"/>
          </p:cNvPicPr>
          <p:nvPr/>
        </p:nvPicPr>
        <p:blipFill>
          <a:blip r:embed="rId23" cstate="print"/>
          <a:srcRect/>
          <a:stretch>
            <a:fillRect/>
          </a:stretch>
        </p:blipFill>
        <p:spPr bwMode="auto">
          <a:xfrm>
            <a:off x="3851920" y="524092"/>
            <a:ext cx="1211875" cy="720000"/>
          </a:xfrm>
          <a:prstGeom prst="rect">
            <a:avLst/>
          </a:prstGeom>
          <a:noFill/>
        </p:spPr>
      </p:pic>
      <p:pic>
        <p:nvPicPr>
          <p:cNvPr id="1040" name="Picture 16" descr="D:\勝村プロジェクト\2015_7_28\PosteriorBodies\北日本\2山形.jpg"/>
          <p:cNvPicPr>
            <a:picLocks noChangeAspect="1" noChangeArrowheads="1"/>
          </p:cNvPicPr>
          <p:nvPr/>
        </p:nvPicPr>
        <p:blipFill>
          <a:blip r:embed="rId24" cstate="print"/>
          <a:srcRect/>
          <a:stretch>
            <a:fillRect/>
          </a:stretch>
        </p:blipFill>
        <p:spPr bwMode="auto">
          <a:xfrm>
            <a:off x="5004048" y="524092"/>
            <a:ext cx="1264286" cy="720000"/>
          </a:xfrm>
          <a:prstGeom prst="rect">
            <a:avLst/>
          </a:prstGeom>
          <a:noFill/>
        </p:spPr>
      </p:pic>
      <p:sp>
        <p:nvSpPr>
          <p:cNvPr id="24" name="テキスト ボックス 23"/>
          <p:cNvSpPr txBox="1"/>
          <p:nvPr/>
        </p:nvSpPr>
        <p:spPr>
          <a:xfrm>
            <a:off x="683568"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弘前</a:t>
            </a:r>
          </a:p>
        </p:txBody>
      </p:sp>
      <p:sp>
        <p:nvSpPr>
          <p:cNvPr id="25" name="テキスト ボックス 24"/>
          <p:cNvSpPr txBox="1"/>
          <p:nvPr/>
        </p:nvSpPr>
        <p:spPr>
          <a:xfrm>
            <a:off x="4427984"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鯖江</a:t>
            </a:r>
          </a:p>
        </p:txBody>
      </p:sp>
      <p:sp>
        <p:nvSpPr>
          <p:cNvPr id="26" name="テキスト ボックス 25"/>
          <p:cNvSpPr txBox="1"/>
          <p:nvPr/>
        </p:nvSpPr>
        <p:spPr>
          <a:xfrm>
            <a:off x="5796136"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山形</a:t>
            </a:r>
          </a:p>
        </p:txBody>
      </p:sp>
      <p:sp>
        <p:nvSpPr>
          <p:cNvPr id="35" name="テキスト ボックス 34"/>
          <p:cNvSpPr txBox="1"/>
          <p:nvPr/>
        </p:nvSpPr>
        <p:spPr>
          <a:xfrm>
            <a:off x="3347864"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大館</a:t>
            </a:r>
          </a:p>
        </p:txBody>
      </p:sp>
      <p:sp>
        <p:nvSpPr>
          <p:cNvPr id="36" name="テキスト ボックス 35"/>
          <p:cNvSpPr txBox="1"/>
          <p:nvPr/>
        </p:nvSpPr>
        <p:spPr>
          <a:xfrm>
            <a:off x="2051720"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鶴岡</a:t>
            </a:r>
          </a:p>
        </p:txBody>
      </p:sp>
      <p:pic>
        <p:nvPicPr>
          <p:cNvPr id="1041" name="Picture 17" descr="D:\勝村プロジェクト\2015_7_28\PosteriorBodies\北日本\2小杉.jpg"/>
          <p:cNvPicPr>
            <a:picLocks noChangeAspect="1" noChangeArrowheads="1"/>
          </p:cNvPicPr>
          <p:nvPr/>
        </p:nvPicPr>
        <p:blipFill>
          <a:blip r:embed="rId25" cstate="print"/>
          <a:srcRect/>
          <a:stretch>
            <a:fillRect/>
          </a:stretch>
        </p:blipFill>
        <p:spPr bwMode="auto">
          <a:xfrm>
            <a:off x="6228184" y="524092"/>
            <a:ext cx="1356000" cy="720000"/>
          </a:xfrm>
          <a:prstGeom prst="rect">
            <a:avLst/>
          </a:prstGeom>
          <a:noFill/>
        </p:spPr>
      </p:pic>
      <p:pic>
        <p:nvPicPr>
          <p:cNvPr id="1042" name="Picture 18" descr="D:\勝村プロジェクト\2015_7_28\PosteriorBodies\北日本\2小浜.jpg"/>
          <p:cNvPicPr>
            <a:picLocks noChangeAspect="1" noChangeArrowheads="1"/>
          </p:cNvPicPr>
          <p:nvPr/>
        </p:nvPicPr>
        <p:blipFill>
          <a:blip r:embed="rId26" cstate="print"/>
          <a:srcRect/>
          <a:stretch>
            <a:fillRect/>
          </a:stretch>
        </p:blipFill>
        <p:spPr bwMode="auto">
          <a:xfrm>
            <a:off x="5244580" y="1244930"/>
            <a:ext cx="1291690" cy="720000"/>
          </a:xfrm>
          <a:prstGeom prst="rect">
            <a:avLst/>
          </a:prstGeom>
          <a:noFill/>
        </p:spPr>
      </p:pic>
      <p:pic>
        <p:nvPicPr>
          <p:cNvPr id="1043" name="Picture 19" descr="D:\勝村プロジェクト\2015_7_28\PosteriorBodies\北日本\2新潟.jpg"/>
          <p:cNvPicPr>
            <a:picLocks noChangeAspect="1" noChangeArrowheads="1"/>
          </p:cNvPicPr>
          <p:nvPr/>
        </p:nvPicPr>
        <p:blipFill>
          <a:blip r:embed="rId27" cstate="print"/>
          <a:srcRect/>
          <a:stretch>
            <a:fillRect/>
          </a:stretch>
        </p:blipFill>
        <p:spPr bwMode="auto">
          <a:xfrm>
            <a:off x="6433849" y="1244930"/>
            <a:ext cx="1294964" cy="720000"/>
          </a:xfrm>
          <a:prstGeom prst="rect">
            <a:avLst/>
          </a:prstGeom>
          <a:noFill/>
        </p:spPr>
      </p:pic>
      <p:sp>
        <p:nvSpPr>
          <p:cNvPr id="34" name="テキスト ボックス 33"/>
          <p:cNvSpPr txBox="1"/>
          <p:nvPr/>
        </p:nvSpPr>
        <p:spPr>
          <a:xfrm>
            <a:off x="7153929" y="1699970"/>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新潟</a:t>
            </a:r>
          </a:p>
        </p:txBody>
      </p:sp>
      <p:sp>
        <p:nvSpPr>
          <p:cNvPr id="32" name="テキスト ボックス 31"/>
          <p:cNvSpPr txBox="1"/>
          <p:nvPr/>
        </p:nvSpPr>
        <p:spPr>
          <a:xfrm>
            <a:off x="7008468"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小杉</a:t>
            </a:r>
          </a:p>
        </p:txBody>
      </p:sp>
      <p:sp>
        <p:nvSpPr>
          <p:cNvPr id="33" name="テキスト ボックス 32"/>
          <p:cNvSpPr txBox="1"/>
          <p:nvPr/>
        </p:nvSpPr>
        <p:spPr>
          <a:xfrm>
            <a:off x="6060360"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小浜</a:t>
            </a:r>
          </a:p>
        </p:txBody>
      </p:sp>
      <p:sp>
        <p:nvSpPr>
          <p:cNvPr id="50" name="テキスト ボックス 49"/>
          <p:cNvSpPr txBox="1"/>
          <p:nvPr/>
        </p:nvSpPr>
        <p:spPr>
          <a:xfrm>
            <a:off x="479419" y="2419292"/>
            <a:ext cx="630477"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久美浜</a:t>
            </a:r>
          </a:p>
        </p:txBody>
      </p:sp>
      <p:sp>
        <p:nvSpPr>
          <p:cNvPr id="51" name="テキスト ボックス 50"/>
          <p:cNvSpPr txBox="1"/>
          <p:nvPr/>
        </p:nvSpPr>
        <p:spPr>
          <a:xfrm>
            <a:off x="1800071" y="241929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城崎</a:t>
            </a:r>
          </a:p>
        </p:txBody>
      </p:sp>
      <p:sp>
        <p:nvSpPr>
          <p:cNvPr id="52" name="テキスト ボックス 51"/>
          <p:cNvSpPr txBox="1"/>
          <p:nvPr/>
        </p:nvSpPr>
        <p:spPr>
          <a:xfrm>
            <a:off x="3144473" y="241929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浜坂</a:t>
            </a:r>
          </a:p>
        </p:txBody>
      </p:sp>
      <p:sp>
        <p:nvSpPr>
          <p:cNvPr id="53" name="テキスト ボックス 52"/>
          <p:cNvSpPr txBox="1"/>
          <p:nvPr/>
        </p:nvSpPr>
        <p:spPr>
          <a:xfrm>
            <a:off x="4296601" y="241929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豊岡</a:t>
            </a:r>
          </a:p>
        </p:txBody>
      </p:sp>
      <p:sp>
        <p:nvSpPr>
          <p:cNvPr id="54" name="テキスト ボックス 53"/>
          <p:cNvSpPr txBox="1"/>
          <p:nvPr/>
        </p:nvSpPr>
        <p:spPr>
          <a:xfrm>
            <a:off x="5640245" y="241929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66FF33"/>
                </a:solidFill>
                <a:effectLst/>
                <a:uLnTx/>
                <a:uFillTx/>
                <a:latin typeface="Calibri"/>
                <a:ea typeface="ＭＳ Ｐゴシック"/>
                <a:cs typeface="+mn-cs"/>
              </a:rPr>
              <a:t>網野</a:t>
            </a:r>
          </a:p>
        </p:txBody>
      </p:sp>
      <p:pic>
        <p:nvPicPr>
          <p:cNvPr id="1045" name="Picture 21" descr="D:\勝村プロジェクト\2015_7_28\PosteriorBodies\北日本\2加賀.jpg"/>
          <p:cNvPicPr>
            <a:picLocks noChangeAspect="1" noChangeArrowheads="1"/>
          </p:cNvPicPr>
          <p:nvPr/>
        </p:nvPicPr>
        <p:blipFill>
          <a:blip r:embed="rId28" cstate="print"/>
          <a:srcRect/>
          <a:stretch>
            <a:fillRect/>
          </a:stretch>
        </p:blipFill>
        <p:spPr bwMode="auto">
          <a:xfrm>
            <a:off x="-887" y="1256805"/>
            <a:ext cx="1417847" cy="720000"/>
          </a:xfrm>
          <a:prstGeom prst="rect">
            <a:avLst/>
          </a:prstGeom>
          <a:noFill/>
        </p:spPr>
      </p:pic>
      <p:sp>
        <p:nvSpPr>
          <p:cNvPr id="22" name="テキスト ボックス 21"/>
          <p:cNvSpPr txBox="1"/>
          <p:nvPr/>
        </p:nvSpPr>
        <p:spPr>
          <a:xfrm>
            <a:off x="923413"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加賀</a:t>
            </a:r>
          </a:p>
        </p:txBody>
      </p:sp>
      <p:pic>
        <p:nvPicPr>
          <p:cNvPr id="1044" name="Picture 20" descr="D:\勝村プロジェクト\2015_7_28\PosteriorBodies\北日本\2北上.jpg"/>
          <p:cNvPicPr>
            <a:picLocks noChangeAspect="1" noChangeArrowheads="1"/>
          </p:cNvPicPr>
          <p:nvPr/>
        </p:nvPicPr>
        <p:blipFill>
          <a:blip r:embed="rId29" cstate="print"/>
          <a:srcRect/>
          <a:stretch>
            <a:fillRect/>
          </a:stretch>
        </p:blipFill>
        <p:spPr bwMode="auto">
          <a:xfrm>
            <a:off x="7992001" y="-96596"/>
            <a:ext cx="1146419" cy="720000"/>
          </a:xfrm>
          <a:prstGeom prst="rect">
            <a:avLst/>
          </a:prstGeom>
          <a:noFill/>
        </p:spPr>
      </p:pic>
      <p:sp>
        <p:nvSpPr>
          <p:cNvPr id="43" name="テキスト ボックス 42"/>
          <p:cNvSpPr txBox="1"/>
          <p:nvPr/>
        </p:nvSpPr>
        <p:spPr>
          <a:xfrm>
            <a:off x="8603561"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北上</a:t>
            </a:r>
          </a:p>
        </p:txBody>
      </p:sp>
      <p:pic>
        <p:nvPicPr>
          <p:cNvPr id="1033" name="Picture 9" descr="D:\勝村プロジェクト\2015_7_28\PosteriorBodies\北日本\2宮津.jpg"/>
          <p:cNvPicPr>
            <a:picLocks noChangeAspect="1" noChangeArrowheads="1"/>
          </p:cNvPicPr>
          <p:nvPr/>
        </p:nvPicPr>
        <p:blipFill>
          <a:blip r:embed="rId30" cstate="print"/>
          <a:srcRect/>
          <a:stretch>
            <a:fillRect/>
          </a:stretch>
        </p:blipFill>
        <p:spPr bwMode="auto">
          <a:xfrm>
            <a:off x="2628542" y="1256805"/>
            <a:ext cx="1269166" cy="720000"/>
          </a:xfrm>
          <a:prstGeom prst="rect">
            <a:avLst/>
          </a:prstGeom>
          <a:noFill/>
        </p:spPr>
      </p:pic>
      <p:sp>
        <p:nvSpPr>
          <p:cNvPr id="23" name="テキスト ボックス 22"/>
          <p:cNvSpPr txBox="1"/>
          <p:nvPr/>
        </p:nvSpPr>
        <p:spPr>
          <a:xfrm>
            <a:off x="3276614"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宮津</a:t>
            </a:r>
          </a:p>
        </p:txBody>
      </p:sp>
      <p:pic>
        <p:nvPicPr>
          <p:cNvPr id="1035" name="Picture 11" descr="D:\勝村プロジェクト\2015_7_28\PosteriorBodies\北日本\2舞鶴.jpg"/>
          <p:cNvPicPr>
            <a:picLocks noChangeAspect="1" noChangeArrowheads="1"/>
          </p:cNvPicPr>
          <p:nvPr/>
        </p:nvPicPr>
        <p:blipFill>
          <a:blip r:embed="rId31" cstate="print"/>
          <a:srcRect/>
          <a:stretch>
            <a:fillRect/>
          </a:stretch>
        </p:blipFill>
        <p:spPr bwMode="auto">
          <a:xfrm>
            <a:off x="3851920" y="1244930"/>
            <a:ext cx="1414793" cy="720000"/>
          </a:xfrm>
          <a:prstGeom prst="rect">
            <a:avLst/>
          </a:prstGeom>
          <a:noFill/>
        </p:spPr>
      </p:pic>
      <p:sp>
        <p:nvSpPr>
          <p:cNvPr id="42" name="テキスト ボックス 41"/>
          <p:cNvSpPr txBox="1"/>
          <p:nvPr/>
        </p:nvSpPr>
        <p:spPr>
          <a:xfrm>
            <a:off x="4644008"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舞鶴</a:t>
            </a:r>
          </a:p>
        </p:txBody>
      </p:sp>
      <p:sp>
        <p:nvSpPr>
          <p:cNvPr id="119" name="テキスト ボックス 118"/>
          <p:cNvSpPr txBox="1"/>
          <p:nvPr/>
        </p:nvSpPr>
        <p:spPr>
          <a:xfrm>
            <a:off x="8698170"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香住</a:t>
            </a:r>
          </a:p>
        </p:txBody>
      </p:sp>
      <p:pic>
        <p:nvPicPr>
          <p:cNvPr id="4" name="Picture 4" descr="D:\勝村プロジェクト\2015_7_28\PosteriorBodies\南日本\2三島.jpg"/>
          <p:cNvPicPr>
            <a:picLocks noChangeAspect="1" noChangeArrowheads="1"/>
          </p:cNvPicPr>
          <p:nvPr/>
        </p:nvPicPr>
        <p:blipFill>
          <a:blip r:embed="rId32" cstate="print"/>
          <a:srcRect/>
          <a:stretch>
            <a:fillRect/>
          </a:stretch>
        </p:blipFill>
        <p:spPr bwMode="auto">
          <a:xfrm>
            <a:off x="2483768" y="2684332"/>
            <a:ext cx="1166250" cy="720000"/>
          </a:xfrm>
          <a:prstGeom prst="rect">
            <a:avLst/>
          </a:prstGeom>
          <a:noFill/>
        </p:spPr>
      </p:pic>
      <p:sp>
        <p:nvSpPr>
          <p:cNvPr id="132" name="テキスト ボックス 131"/>
          <p:cNvSpPr txBox="1"/>
          <p:nvPr/>
        </p:nvSpPr>
        <p:spPr>
          <a:xfrm>
            <a:off x="3131840"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三島</a:t>
            </a:r>
          </a:p>
        </p:txBody>
      </p:sp>
      <p:pic>
        <p:nvPicPr>
          <p:cNvPr id="3" name="Picture 3" descr="D:\勝村プロジェクト\2015_7_28\PosteriorBodies\南日本\2壬生.jpg"/>
          <p:cNvPicPr>
            <a:picLocks noChangeAspect="1" noChangeArrowheads="1"/>
          </p:cNvPicPr>
          <p:nvPr/>
        </p:nvPicPr>
        <p:blipFill>
          <a:blip r:embed="rId33" cstate="print"/>
          <a:srcRect/>
          <a:stretch>
            <a:fillRect/>
          </a:stretch>
        </p:blipFill>
        <p:spPr bwMode="auto">
          <a:xfrm>
            <a:off x="6096801" y="1966025"/>
            <a:ext cx="1468052" cy="720000"/>
          </a:xfrm>
          <a:prstGeom prst="rect">
            <a:avLst/>
          </a:prstGeom>
          <a:noFill/>
        </p:spPr>
      </p:pic>
      <p:sp>
        <p:nvSpPr>
          <p:cNvPr id="156" name="テキスト ボックス 155"/>
          <p:cNvSpPr txBox="1"/>
          <p:nvPr/>
        </p:nvSpPr>
        <p:spPr>
          <a:xfrm>
            <a:off x="6888889" y="241929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壬生</a:t>
            </a:r>
          </a:p>
        </p:txBody>
      </p:sp>
      <p:pic>
        <p:nvPicPr>
          <p:cNvPr id="6" name="Picture 6" descr="D:\勝村プロジェクト\2015_7_28\PosteriorBodies\南日本\2河合.jpg"/>
          <p:cNvPicPr>
            <a:picLocks noChangeAspect="1" noChangeArrowheads="1"/>
          </p:cNvPicPr>
          <p:nvPr/>
        </p:nvPicPr>
        <p:blipFill>
          <a:blip r:embed="rId34" cstate="print"/>
          <a:srcRect/>
          <a:stretch>
            <a:fillRect/>
          </a:stretch>
        </p:blipFill>
        <p:spPr bwMode="auto">
          <a:xfrm>
            <a:off x="7417453" y="1964252"/>
            <a:ext cx="1857531" cy="720000"/>
          </a:xfrm>
          <a:prstGeom prst="rect">
            <a:avLst/>
          </a:prstGeom>
          <a:noFill/>
        </p:spPr>
      </p:pic>
      <p:sp>
        <p:nvSpPr>
          <p:cNvPr id="92" name="テキスト ボックス 91"/>
          <p:cNvSpPr txBox="1"/>
          <p:nvPr/>
        </p:nvSpPr>
        <p:spPr>
          <a:xfrm>
            <a:off x="8651557" y="241929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河合</a:t>
            </a:r>
          </a:p>
        </p:txBody>
      </p:sp>
      <p:pic>
        <p:nvPicPr>
          <p:cNvPr id="8" name="Picture 8" descr="D:\勝村プロジェクト\2015_7_28\PosteriorBodies\南日本\2三次.jpg"/>
          <p:cNvPicPr>
            <a:picLocks noChangeAspect="1" noChangeArrowheads="1"/>
          </p:cNvPicPr>
          <p:nvPr/>
        </p:nvPicPr>
        <p:blipFill>
          <a:blip r:embed="rId35" cstate="print"/>
          <a:srcRect/>
          <a:stretch>
            <a:fillRect/>
          </a:stretch>
        </p:blipFill>
        <p:spPr bwMode="auto">
          <a:xfrm>
            <a:off x="3591184" y="2684332"/>
            <a:ext cx="1387274" cy="720000"/>
          </a:xfrm>
          <a:prstGeom prst="rect">
            <a:avLst/>
          </a:prstGeom>
          <a:noFill/>
        </p:spPr>
      </p:pic>
      <p:sp>
        <p:nvSpPr>
          <p:cNvPr id="123" name="テキスト ボックス 122"/>
          <p:cNvSpPr txBox="1"/>
          <p:nvPr/>
        </p:nvSpPr>
        <p:spPr>
          <a:xfrm>
            <a:off x="4382514"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三次</a:t>
            </a:r>
          </a:p>
        </p:txBody>
      </p:sp>
      <p:sp>
        <p:nvSpPr>
          <p:cNvPr id="135" name="テキスト ボックス 134"/>
          <p:cNvSpPr txBox="1"/>
          <p:nvPr/>
        </p:nvSpPr>
        <p:spPr>
          <a:xfrm>
            <a:off x="4499992"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出水</a:t>
            </a:r>
          </a:p>
        </p:txBody>
      </p:sp>
      <p:sp>
        <p:nvSpPr>
          <p:cNvPr id="172" name="テキスト ボックス 171"/>
          <p:cNvSpPr txBox="1"/>
          <p:nvPr/>
        </p:nvSpPr>
        <p:spPr>
          <a:xfrm>
            <a:off x="302433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田辺</a:t>
            </a:r>
          </a:p>
        </p:txBody>
      </p:sp>
      <p:pic>
        <p:nvPicPr>
          <p:cNvPr id="19" name="Picture 13" descr="D:\勝村プロジェクト\2015_7_28\PosteriorBodies\南日本\2小田原.jpg"/>
          <p:cNvPicPr>
            <a:picLocks noChangeAspect="1" noChangeArrowheads="1"/>
          </p:cNvPicPr>
          <p:nvPr/>
        </p:nvPicPr>
        <p:blipFill>
          <a:blip r:embed="rId36" cstate="print"/>
          <a:srcRect/>
          <a:stretch>
            <a:fillRect/>
          </a:stretch>
        </p:blipFill>
        <p:spPr bwMode="auto">
          <a:xfrm>
            <a:off x="0" y="3404412"/>
            <a:ext cx="1297500" cy="720000"/>
          </a:xfrm>
          <a:prstGeom prst="rect">
            <a:avLst/>
          </a:prstGeom>
          <a:noFill/>
        </p:spPr>
      </p:pic>
      <p:pic>
        <p:nvPicPr>
          <p:cNvPr id="20" name="Picture 14" descr="D:\勝村プロジェクト\2015_7_28\PosteriorBodies\南日本\2小淵沢.jpg"/>
          <p:cNvPicPr>
            <a:picLocks noChangeAspect="1" noChangeArrowheads="1"/>
          </p:cNvPicPr>
          <p:nvPr/>
        </p:nvPicPr>
        <p:blipFill>
          <a:blip r:embed="rId37" cstate="print"/>
          <a:srcRect/>
          <a:stretch>
            <a:fillRect/>
          </a:stretch>
        </p:blipFill>
        <p:spPr bwMode="auto">
          <a:xfrm>
            <a:off x="1187624" y="3404412"/>
            <a:ext cx="1234116" cy="720000"/>
          </a:xfrm>
          <a:prstGeom prst="rect">
            <a:avLst/>
          </a:prstGeom>
          <a:noFill/>
        </p:spPr>
      </p:pic>
      <p:sp>
        <p:nvSpPr>
          <p:cNvPr id="143" name="テキスト ボックス 142"/>
          <p:cNvSpPr txBox="1"/>
          <p:nvPr/>
        </p:nvSpPr>
        <p:spPr>
          <a:xfrm>
            <a:off x="522119" y="3857041"/>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小田原</a:t>
            </a:r>
          </a:p>
        </p:txBody>
      </p:sp>
      <p:sp>
        <p:nvSpPr>
          <p:cNvPr id="144" name="テキスト ボックス 143"/>
          <p:cNvSpPr txBox="1"/>
          <p:nvPr/>
        </p:nvSpPr>
        <p:spPr>
          <a:xfrm>
            <a:off x="1621413" y="3857041"/>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小淵沢</a:t>
            </a:r>
          </a:p>
        </p:txBody>
      </p:sp>
      <p:pic>
        <p:nvPicPr>
          <p:cNvPr id="27" name="Picture 15" descr="D:\勝村プロジェクト\2015_7_28\PosteriorBodies\南日本\2福江.jpg"/>
          <p:cNvPicPr>
            <a:picLocks noChangeAspect="1" noChangeArrowheads="1"/>
          </p:cNvPicPr>
          <p:nvPr/>
        </p:nvPicPr>
        <p:blipFill>
          <a:blip r:embed="rId38" cstate="print"/>
          <a:srcRect/>
          <a:stretch>
            <a:fillRect/>
          </a:stretch>
        </p:blipFill>
        <p:spPr bwMode="auto">
          <a:xfrm>
            <a:off x="5004048" y="3404412"/>
            <a:ext cx="1422222" cy="720000"/>
          </a:xfrm>
          <a:prstGeom prst="rect">
            <a:avLst/>
          </a:prstGeom>
          <a:noFill/>
        </p:spPr>
      </p:pic>
      <p:sp>
        <p:nvSpPr>
          <p:cNvPr id="185" name="テキスト ボックス 184"/>
          <p:cNvSpPr txBox="1"/>
          <p:nvPr/>
        </p:nvSpPr>
        <p:spPr>
          <a:xfrm>
            <a:off x="579613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福江</a:t>
            </a:r>
          </a:p>
        </p:txBody>
      </p:sp>
      <p:pic>
        <p:nvPicPr>
          <p:cNvPr id="37" name="Picture 20" descr="D:\勝村プロジェクト\2015_7_28\PosteriorBodies\南日本\2大町.jpg"/>
          <p:cNvPicPr>
            <a:picLocks noChangeAspect="1" noChangeArrowheads="1"/>
          </p:cNvPicPr>
          <p:nvPr/>
        </p:nvPicPr>
        <p:blipFill>
          <a:blip r:embed="rId39" cstate="print"/>
          <a:srcRect/>
          <a:stretch>
            <a:fillRect/>
          </a:stretch>
        </p:blipFill>
        <p:spPr bwMode="auto">
          <a:xfrm>
            <a:off x="1259632" y="4057770"/>
            <a:ext cx="1319840" cy="720000"/>
          </a:xfrm>
          <a:prstGeom prst="rect">
            <a:avLst/>
          </a:prstGeom>
          <a:noFill/>
        </p:spPr>
      </p:pic>
      <p:sp>
        <p:nvSpPr>
          <p:cNvPr id="168" name="テキスト ボックス 167"/>
          <p:cNvSpPr txBox="1"/>
          <p:nvPr/>
        </p:nvSpPr>
        <p:spPr>
          <a:xfrm>
            <a:off x="1979712"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大町</a:t>
            </a:r>
            <a:endParaRPr kumimoji="1" lang="en-US" altLang="ja-JP" sz="1200" b="0" i="0" u="none" strike="noStrike" kern="1200" cap="none" spc="0" normalizeH="0" baseline="0" noProof="0" dirty="0">
              <a:ln>
                <a:noFill/>
              </a:ln>
              <a:solidFill>
                <a:srgbClr val="CCFFFF"/>
              </a:solidFill>
              <a:effectLst/>
              <a:uLnTx/>
              <a:uFillTx/>
              <a:latin typeface="Calibri"/>
              <a:ea typeface="ＭＳ Ｐゴシック"/>
              <a:cs typeface="+mn-cs"/>
            </a:endParaRPr>
          </a:p>
        </p:txBody>
      </p:sp>
      <p:pic>
        <p:nvPicPr>
          <p:cNvPr id="38" name="Picture 21" descr="D:\勝村プロジェクト\2015_7_28\PosteriorBodies\南日本\2豊田_2.jpg"/>
          <p:cNvPicPr>
            <a:picLocks noChangeAspect="1" noChangeArrowheads="1"/>
          </p:cNvPicPr>
          <p:nvPr/>
        </p:nvPicPr>
        <p:blipFill>
          <a:blip r:embed="rId40" cstate="print"/>
          <a:srcRect/>
          <a:stretch>
            <a:fillRect/>
          </a:stretch>
        </p:blipFill>
        <p:spPr bwMode="auto">
          <a:xfrm>
            <a:off x="3896632" y="4052484"/>
            <a:ext cx="1345762" cy="720000"/>
          </a:xfrm>
          <a:prstGeom prst="rect">
            <a:avLst/>
          </a:prstGeom>
          <a:noFill/>
        </p:spPr>
      </p:pic>
      <p:sp>
        <p:nvSpPr>
          <p:cNvPr id="186" name="テキスト ボックス 185"/>
          <p:cNvSpPr txBox="1"/>
          <p:nvPr/>
        </p:nvSpPr>
        <p:spPr>
          <a:xfrm>
            <a:off x="4688720"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豊田</a:t>
            </a:r>
          </a:p>
        </p:txBody>
      </p:sp>
      <p:pic>
        <p:nvPicPr>
          <p:cNvPr id="39" name="Picture 22" descr="D:\勝村プロジェクト\2015_7_28\PosteriorBodies\南日本\2新宮.jpg"/>
          <p:cNvPicPr>
            <a:picLocks noChangeAspect="1" noChangeArrowheads="1"/>
          </p:cNvPicPr>
          <p:nvPr/>
        </p:nvPicPr>
        <p:blipFill>
          <a:blip r:embed="rId41" cstate="print"/>
          <a:srcRect/>
          <a:stretch>
            <a:fillRect/>
          </a:stretch>
        </p:blipFill>
        <p:spPr bwMode="auto">
          <a:xfrm>
            <a:off x="5240503" y="4052484"/>
            <a:ext cx="1479344" cy="720000"/>
          </a:xfrm>
          <a:prstGeom prst="rect">
            <a:avLst/>
          </a:prstGeom>
          <a:noFill/>
        </p:spPr>
      </p:pic>
      <p:sp>
        <p:nvSpPr>
          <p:cNvPr id="154" name="テキスト ボックス 153"/>
          <p:cNvSpPr txBox="1"/>
          <p:nvPr/>
        </p:nvSpPr>
        <p:spPr>
          <a:xfrm>
            <a:off x="5971216"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新宮</a:t>
            </a:r>
          </a:p>
        </p:txBody>
      </p:sp>
      <p:pic>
        <p:nvPicPr>
          <p:cNvPr id="40" name="Picture 23" descr="D:\勝村プロジェクト\2015_7_28\PosteriorBodies\南日本\2邑久.jpg"/>
          <p:cNvPicPr>
            <a:picLocks noChangeAspect="1" noChangeArrowheads="1"/>
          </p:cNvPicPr>
          <p:nvPr/>
        </p:nvPicPr>
        <p:blipFill>
          <a:blip r:embed="rId42" cstate="print"/>
          <a:srcRect/>
          <a:stretch>
            <a:fillRect/>
          </a:stretch>
        </p:blipFill>
        <p:spPr bwMode="auto">
          <a:xfrm>
            <a:off x="6704944" y="4052484"/>
            <a:ext cx="1323422" cy="720000"/>
          </a:xfrm>
          <a:prstGeom prst="rect">
            <a:avLst/>
          </a:prstGeom>
          <a:noFill/>
        </p:spPr>
      </p:pic>
      <p:sp>
        <p:nvSpPr>
          <p:cNvPr id="204" name="テキスト ボックス 203"/>
          <p:cNvSpPr txBox="1"/>
          <p:nvPr/>
        </p:nvSpPr>
        <p:spPr>
          <a:xfrm>
            <a:off x="7452320"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邑久</a:t>
            </a:r>
          </a:p>
        </p:txBody>
      </p:sp>
      <p:pic>
        <p:nvPicPr>
          <p:cNvPr id="1052" name="Picture 28" descr="D:\勝村プロジェクト\2015_7_28\PosteriorBodies\南日本\2徳島.jpg"/>
          <p:cNvPicPr>
            <a:picLocks noChangeAspect="1" noChangeArrowheads="1"/>
          </p:cNvPicPr>
          <p:nvPr/>
        </p:nvPicPr>
        <p:blipFill>
          <a:blip r:embed="rId43" cstate="print"/>
          <a:srcRect/>
          <a:stretch>
            <a:fillRect/>
          </a:stretch>
        </p:blipFill>
        <p:spPr bwMode="auto">
          <a:xfrm>
            <a:off x="3532824" y="4761339"/>
            <a:ext cx="1398878" cy="720000"/>
          </a:xfrm>
          <a:prstGeom prst="rect">
            <a:avLst/>
          </a:prstGeom>
          <a:noFill/>
        </p:spPr>
      </p:pic>
      <p:pic>
        <p:nvPicPr>
          <p:cNvPr id="1053" name="Picture 29" descr="D:\勝村プロジェクト\2015_7_28\PosteriorBodies\南日本\2萩.jpg"/>
          <p:cNvPicPr>
            <a:picLocks noChangeAspect="1" noChangeArrowheads="1"/>
          </p:cNvPicPr>
          <p:nvPr/>
        </p:nvPicPr>
        <p:blipFill>
          <a:blip r:embed="rId44" cstate="print"/>
          <a:srcRect/>
          <a:stretch>
            <a:fillRect/>
          </a:stretch>
        </p:blipFill>
        <p:spPr bwMode="auto">
          <a:xfrm>
            <a:off x="4932040" y="4761339"/>
            <a:ext cx="1680000" cy="720000"/>
          </a:xfrm>
          <a:prstGeom prst="rect">
            <a:avLst/>
          </a:prstGeom>
          <a:noFill/>
        </p:spPr>
      </p:pic>
      <p:sp>
        <p:nvSpPr>
          <p:cNvPr id="196" name="テキスト ボックス 195"/>
          <p:cNvSpPr txBox="1"/>
          <p:nvPr/>
        </p:nvSpPr>
        <p:spPr>
          <a:xfrm>
            <a:off x="4321897"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徳島</a:t>
            </a:r>
          </a:p>
        </p:txBody>
      </p:sp>
      <p:sp>
        <p:nvSpPr>
          <p:cNvPr id="197" name="テキスト ボックス 196"/>
          <p:cNvSpPr txBox="1"/>
          <p:nvPr/>
        </p:nvSpPr>
        <p:spPr>
          <a:xfrm>
            <a:off x="6012160" y="5276620"/>
            <a:ext cx="3385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萩</a:t>
            </a:r>
          </a:p>
        </p:txBody>
      </p:sp>
      <p:pic>
        <p:nvPicPr>
          <p:cNvPr id="1054" name="Picture 30" descr="D:\勝村プロジェクト\2015_7_28\PosteriorBodies\南日本\2有田.jpg"/>
          <p:cNvPicPr>
            <a:picLocks noChangeAspect="1" noChangeArrowheads="1"/>
          </p:cNvPicPr>
          <p:nvPr/>
        </p:nvPicPr>
        <p:blipFill>
          <a:blip r:embed="rId45" cstate="print"/>
          <a:srcRect/>
          <a:stretch>
            <a:fillRect/>
          </a:stretch>
        </p:blipFill>
        <p:spPr bwMode="auto">
          <a:xfrm>
            <a:off x="6588224" y="4772564"/>
            <a:ext cx="1315000" cy="720000"/>
          </a:xfrm>
          <a:prstGeom prst="rect">
            <a:avLst/>
          </a:prstGeom>
          <a:noFill/>
        </p:spPr>
      </p:pic>
      <p:sp>
        <p:nvSpPr>
          <p:cNvPr id="203" name="テキスト ボックス 202"/>
          <p:cNvSpPr txBox="1"/>
          <p:nvPr/>
        </p:nvSpPr>
        <p:spPr>
          <a:xfrm>
            <a:off x="7308304"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有田</a:t>
            </a:r>
          </a:p>
        </p:txBody>
      </p:sp>
      <p:pic>
        <p:nvPicPr>
          <p:cNvPr id="1055" name="Picture 31" descr="D:\勝村プロジェクト\2015_7_28\PosteriorBodies\南日本\2神戸.jpg"/>
          <p:cNvPicPr>
            <a:picLocks noChangeAspect="1" noChangeArrowheads="1"/>
          </p:cNvPicPr>
          <p:nvPr/>
        </p:nvPicPr>
        <p:blipFill>
          <a:blip r:embed="rId46" cstate="print"/>
          <a:srcRect/>
          <a:stretch>
            <a:fillRect/>
          </a:stretch>
        </p:blipFill>
        <p:spPr bwMode="auto">
          <a:xfrm>
            <a:off x="7652185" y="1244172"/>
            <a:ext cx="1519111" cy="720000"/>
          </a:xfrm>
          <a:prstGeom prst="rect">
            <a:avLst/>
          </a:prstGeom>
          <a:noFill/>
        </p:spPr>
      </p:pic>
      <p:sp>
        <p:nvSpPr>
          <p:cNvPr id="155" name="テキスト ボックス 154"/>
          <p:cNvSpPr txBox="1"/>
          <p:nvPr/>
        </p:nvSpPr>
        <p:spPr>
          <a:xfrm>
            <a:off x="8446670" y="1731965"/>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神戸</a:t>
            </a:r>
          </a:p>
        </p:txBody>
      </p:sp>
      <p:pic>
        <p:nvPicPr>
          <p:cNvPr id="139" name="Picture 2" descr="D:\勝村プロジェクト\2015_7_28\PosteriorBodies\南日本\2気仙沼_2.jpg"/>
          <p:cNvPicPr>
            <a:picLocks noChangeAspect="1" noChangeArrowheads="1"/>
          </p:cNvPicPr>
          <p:nvPr/>
        </p:nvPicPr>
        <p:blipFill>
          <a:blip r:embed="rId47" cstate="print"/>
          <a:srcRect/>
          <a:stretch>
            <a:fillRect/>
          </a:stretch>
        </p:blipFill>
        <p:spPr bwMode="auto">
          <a:xfrm>
            <a:off x="0" y="5492644"/>
            <a:ext cx="1224308" cy="720000"/>
          </a:xfrm>
          <a:prstGeom prst="rect">
            <a:avLst/>
          </a:prstGeom>
          <a:noFill/>
        </p:spPr>
      </p:pic>
      <p:pic>
        <p:nvPicPr>
          <p:cNvPr id="141" name="Picture 3" descr="D:\勝村プロジェクト\2015_7_28\PosteriorBodies\南日本\2久山.jpg"/>
          <p:cNvPicPr>
            <a:picLocks noChangeAspect="1" noChangeArrowheads="1"/>
          </p:cNvPicPr>
          <p:nvPr/>
        </p:nvPicPr>
        <p:blipFill>
          <a:blip r:embed="rId48" cstate="print"/>
          <a:srcRect/>
          <a:stretch>
            <a:fillRect/>
          </a:stretch>
        </p:blipFill>
        <p:spPr bwMode="auto">
          <a:xfrm>
            <a:off x="1187624" y="5492644"/>
            <a:ext cx="1311002" cy="720000"/>
          </a:xfrm>
          <a:prstGeom prst="rect">
            <a:avLst/>
          </a:prstGeom>
          <a:noFill/>
        </p:spPr>
      </p:pic>
      <p:pic>
        <p:nvPicPr>
          <p:cNvPr id="142" name="Picture 4" descr="D:\勝村プロジェクト\2015_7_28\PosteriorBodies\南日本\2玖珠.jpg"/>
          <p:cNvPicPr>
            <a:picLocks noChangeAspect="1" noChangeArrowheads="1"/>
          </p:cNvPicPr>
          <p:nvPr/>
        </p:nvPicPr>
        <p:blipFill>
          <a:blip r:embed="rId49" cstate="print"/>
          <a:srcRect/>
          <a:stretch>
            <a:fillRect/>
          </a:stretch>
        </p:blipFill>
        <p:spPr bwMode="auto">
          <a:xfrm>
            <a:off x="2481256" y="5478996"/>
            <a:ext cx="1442672" cy="720000"/>
          </a:xfrm>
          <a:prstGeom prst="rect">
            <a:avLst/>
          </a:prstGeom>
          <a:noFill/>
        </p:spPr>
      </p:pic>
      <p:sp>
        <p:nvSpPr>
          <p:cNvPr id="145" name="テキスト ボックス 144"/>
          <p:cNvSpPr txBox="1"/>
          <p:nvPr/>
        </p:nvSpPr>
        <p:spPr>
          <a:xfrm>
            <a:off x="611560" y="5996700"/>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気仙沼</a:t>
            </a:r>
          </a:p>
        </p:txBody>
      </p:sp>
      <p:sp>
        <p:nvSpPr>
          <p:cNvPr id="146" name="テキスト ボックス 145"/>
          <p:cNvSpPr txBox="1"/>
          <p:nvPr/>
        </p:nvSpPr>
        <p:spPr>
          <a:xfrm>
            <a:off x="182216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久山</a:t>
            </a:r>
          </a:p>
        </p:txBody>
      </p:sp>
      <p:sp>
        <p:nvSpPr>
          <p:cNvPr id="147" name="テキスト ボックス 146"/>
          <p:cNvSpPr txBox="1"/>
          <p:nvPr/>
        </p:nvSpPr>
        <p:spPr>
          <a:xfrm>
            <a:off x="327654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玖珠</a:t>
            </a:r>
          </a:p>
        </p:txBody>
      </p:sp>
      <p:pic>
        <p:nvPicPr>
          <p:cNvPr id="148" name="Picture 5" descr="D:\勝村プロジェクト\2015_7_28\PosteriorBodies\南日本\2御荘.jpg"/>
          <p:cNvPicPr>
            <a:picLocks noChangeAspect="1" noChangeArrowheads="1"/>
          </p:cNvPicPr>
          <p:nvPr/>
        </p:nvPicPr>
        <p:blipFill>
          <a:blip r:embed="rId50" cstate="print"/>
          <a:srcRect/>
          <a:stretch>
            <a:fillRect/>
          </a:stretch>
        </p:blipFill>
        <p:spPr bwMode="auto">
          <a:xfrm>
            <a:off x="3892864" y="5478996"/>
            <a:ext cx="1150230" cy="720000"/>
          </a:xfrm>
          <a:prstGeom prst="rect">
            <a:avLst/>
          </a:prstGeom>
          <a:noFill/>
        </p:spPr>
      </p:pic>
      <p:sp>
        <p:nvSpPr>
          <p:cNvPr id="149" name="テキスト ボックス 148"/>
          <p:cNvSpPr txBox="1"/>
          <p:nvPr/>
        </p:nvSpPr>
        <p:spPr>
          <a:xfrm>
            <a:off x="4446871"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御荘</a:t>
            </a:r>
          </a:p>
        </p:txBody>
      </p:sp>
      <p:pic>
        <p:nvPicPr>
          <p:cNvPr id="150" name="Picture 6" descr="D:\勝村プロジェクト\2015_7_28\PosteriorBodies\南日本\2静岡.jpg"/>
          <p:cNvPicPr>
            <a:picLocks noChangeAspect="1" noChangeArrowheads="1"/>
          </p:cNvPicPr>
          <p:nvPr/>
        </p:nvPicPr>
        <p:blipFill>
          <a:blip r:embed="rId51" cstate="print"/>
          <a:srcRect/>
          <a:stretch>
            <a:fillRect/>
          </a:stretch>
        </p:blipFill>
        <p:spPr bwMode="auto">
          <a:xfrm>
            <a:off x="5044992" y="5478996"/>
            <a:ext cx="1391156" cy="720000"/>
          </a:xfrm>
          <a:prstGeom prst="rect">
            <a:avLst/>
          </a:prstGeom>
          <a:noFill/>
        </p:spPr>
      </p:pic>
      <p:sp>
        <p:nvSpPr>
          <p:cNvPr id="151" name="テキスト ボックス 150"/>
          <p:cNvSpPr txBox="1"/>
          <p:nvPr/>
        </p:nvSpPr>
        <p:spPr>
          <a:xfrm>
            <a:off x="572412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静岡</a:t>
            </a:r>
          </a:p>
        </p:txBody>
      </p:sp>
      <p:pic>
        <p:nvPicPr>
          <p:cNvPr id="159" name="Picture 7" descr="D:\勝村プロジェクト\2015_7_28\PosteriorBodies\南日本\2綾部.jpg"/>
          <p:cNvPicPr>
            <a:picLocks noChangeAspect="1" noChangeArrowheads="1"/>
          </p:cNvPicPr>
          <p:nvPr/>
        </p:nvPicPr>
        <p:blipFill>
          <a:blip r:embed="rId52" cstate="print"/>
          <a:srcRect/>
          <a:stretch>
            <a:fillRect/>
          </a:stretch>
        </p:blipFill>
        <p:spPr bwMode="auto">
          <a:xfrm>
            <a:off x="6430058" y="5492644"/>
            <a:ext cx="1427014" cy="720000"/>
          </a:xfrm>
          <a:prstGeom prst="rect">
            <a:avLst/>
          </a:prstGeom>
          <a:noFill/>
        </p:spPr>
      </p:pic>
      <p:sp>
        <p:nvSpPr>
          <p:cNvPr id="160" name="テキスト ボックス 159"/>
          <p:cNvSpPr txBox="1"/>
          <p:nvPr/>
        </p:nvSpPr>
        <p:spPr>
          <a:xfrm>
            <a:off x="7097017"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綾部</a:t>
            </a:r>
          </a:p>
        </p:txBody>
      </p:sp>
      <p:pic>
        <p:nvPicPr>
          <p:cNvPr id="161" name="Picture 8" descr="D:\勝村プロジェクト\2015_7_28\PosteriorBodies\南日本\2具志頭.jpg"/>
          <p:cNvPicPr>
            <a:picLocks noChangeAspect="1" noChangeArrowheads="1"/>
          </p:cNvPicPr>
          <p:nvPr/>
        </p:nvPicPr>
        <p:blipFill>
          <a:blip r:embed="rId53" cstate="print"/>
          <a:srcRect/>
          <a:stretch>
            <a:fillRect/>
          </a:stretch>
        </p:blipFill>
        <p:spPr bwMode="auto">
          <a:xfrm>
            <a:off x="7864373" y="5492644"/>
            <a:ext cx="1275195" cy="720000"/>
          </a:xfrm>
          <a:prstGeom prst="rect">
            <a:avLst/>
          </a:prstGeom>
          <a:noFill/>
        </p:spPr>
      </p:pic>
      <p:sp>
        <p:nvSpPr>
          <p:cNvPr id="162" name="テキスト ボックス 161"/>
          <p:cNvSpPr txBox="1"/>
          <p:nvPr/>
        </p:nvSpPr>
        <p:spPr>
          <a:xfrm>
            <a:off x="8414612" y="5996700"/>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具志頭</a:t>
            </a:r>
          </a:p>
        </p:txBody>
      </p:sp>
      <p:pic>
        <p:nvPicPr>
          <p:cNvPr id="163" name="Picture 9" descr="D:\勝村プロジェクト\2015_7_28\PosteriorBodies\南日本\2延岡_2.jpg"/>
          <p:cNvPicPr>
            <a:picLocks noChangeAspect="1" noChangeArrowheads="1"/>
          </p:cNvPicPr>
          <p:nvPr/>
        </p:nvPicPr>
        <p:blipFill>
          <a:blip r:embed="rId54" cstate="print"/>
          <a:srcRect/>
          <a:stretch>
            <a:fillRect/>
          </a:stretch>
        </p:blipFill>
        <p:spPr bwMode="auto">
          <a:xfrm>
            <a:off x="0" y="6212724"/>
            <a:ext cx="1308591" cy="720000"/>
          </a:xfrm>
          <a:prstGeom prst="rect">
            <a:avLst/>
          </a:prstGeom>
          <a:noFill/>
        </p:spPr>
      </p:pic>
      <p:pic>
        <p:nvPicPr>
          <p:cNvPr id="164" name="Picture 10" descr="D:\勝村プロジェクト\2015_7_28\PosteriorBodies\南日本\2岡谷.jpg"/>
          <p:cNvPicPr>
            <a:picLocks noChangeAspect="1" noChangeArrowheads="1"/>
          </p:cNvPicPr>
          <p:nvPr/>
        </p:nvPicPr>
        <p:blipFill>
          <a:blip r:embed="rId55" cstate="print"/>
          <a:srcRect/>
          <a:stretch>
            <a:fillRect/>
          </a:stretch>
        </p:blipFill>
        <p:spPr bwMode="auto">
          <a:xfrm>
            <a:off x="1236104" y="6212724"/>
            <a:ext cx="1328418" cy="720000"/>
          </a:xfrm>
          <a:prstGeom prst="rect">
            <a:avLst/>
          </a:prstGeom>
          <a:noFill/>
        </p:spPr>
      </p:pic>
      <p:pic>
        <p:nvPicPr>
          <p:cNvPr id="165" name="Picture 11" descr="D:\勝村プロジェクト\2015_7_28\PosteriorBodies\南日本\2下松.jpg"/>
          <p:cNvPicPr>
            <a:picLocks noChangeAspect="1" noChangeArrowheads="1"/>
          </p:cNvPicPr>
          <p:nvPr/>
        </p:nvPicPr>
        <p:blipFill>
          <a:blip r:embed="rId56" cstate="print"/>
          <a:srcRect/>
          <a:stretch>
            <a:fillRect/>
          </a:stretch>
        </p:blipFill>
        <p:spPr bwMode="auto">
          <a:xfrm>
            <a:off x="2518600" y="6199076"/>
            <a:ext cx="1451893" cy="720000"/>
          </a:xfrm>
          <a:prstGeom prst="rect">
            <a:avLst/>
          </a:prstGeom>
          <a:noFill/>
        </p:spPr>
      </p:pic>
      <p:sp>
        <p:nvSpPr>
          <p:cNvPr id="167" name="テキスト ボックス 166"/>
          <p:cNvSpPr txBox="1"/>
          <p:nvPr/>
        </p:nvSpPr>
        <p:spPr>
          <a:xfrm>
            <a:off x="695181"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延岡</a:t>
            </a:r>
          </a:p>
        </p:txBody>
      </p:sp>
      <p:sp>
        <p:nvSpPr>
          <p:cNvPr id="173" name="テキスト ボックス 172"/>
          <p:cNvSpPr txBox="1"/>
          <p:nvPr/>
        </p:nvSpPr>
        <p:spPr>
          <a:xfrm>
            <a:off x="1991325"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岡谷</a:t>
            </a:r>
          </a:p>
        </p:txBody>
      </p:sp>
      <p:sp>
        <p:nvSpPr>
          <p:cNvPr id="174" name="テキスト ボックス 173"/>
          <p:cNvSpPr txBox="1"/>
          <p:nvPr/>
        </p:nvSpPr>
        <p:spPr>
          <a:xfrm>
            <a:off x="3287469"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下松</a:t>
            </a:r>
          </a:p>
        </p:txBody>
      </p:sp>
      <p:pic>
        <p:nvPicPr>
          <p:cNvPr id="179" name="Picture 15" descr="D:\勝村プロジェクト\2015_7_28\PosteriorBodies\南日本\2名護.jpg"/>
          <p:cNvPicPr>
            <a:picLocks noChangeAspect="1" noChangeArrowheads="1"/>
          </p:cNvPicPr>
          <p:nvPr/>
        </p:nvPicPr>
        <p:blipFill>
          <a:blip r:embed="rId57" cstate="print"/>
          <a:srcRect/>
          <a:stretch>
            <a:fillRect/>
          </a:stretch>
        </p:blipFill>
        <p:spPr bwMode="auto">
          <a:xfrm>
            <a:off x="7827457" y="6212724"/>
            <a:ext cx="1353055" cy="720000"/>
          </a:xfrm>
          <a:prstGeom prst="rect">
            <a:avLst/>
          </a:prstGeom>
          <a:noFill/>
        </p:spPr>
      </p:pic>
      <p:sp>
        <p:nvSpPr>
          <p:cNvPr id="180" name="テキスト ボックス 179"/>
          <p:cNvSpPr txBox="1"/>
          <p:nvPr/>
        </p:nvSpPr>
        <p:spPr>
          <a:xfrm>
            <a:off x="8475529"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名護</a:t>
            </a:r>
          </a:p>
        </p:txBody>
      </p:sp>
      <p:pic>
        <p:nvPicPr>
          <p:cNvPr id="181" name="Picture 21" descr="D:\勝村プロジェクト\2015_7_28\PosteriorBodies\南日本\2山口.jpg"/>
          <p:cNvPicPr>
            <a:picLocks noChangeAspect="1" noChangeArrowheads="1"/>
          </p:cNvPicPr>
          <p:nvPr/>
        </p:nvPicPr>
        <p:blipFill>
          <a:blip r:embed="rId58" cstate="print"/>
          <a:srcRect/>
          <a:stretch>
            <a:fillRect/>
          </a:stretch>
        </p:blipFill>
        <p:spPr bwMode="auto">
          <a:xfrm>
            <a:off x="7878083" y="4056252"/>
            <a:ext cx="1374437" cy="720000"/>
          </a:xfrm>
          <a:prstGeom prst="rect">
            <a:avLst/>
          </a:prstGeom>
          <a:noFill/>
        </p:spPr>
      </p:pic>
      <p:sp>
        <p:nvSpPr>
          <p:cNvPr id="182" name="テキスト ボックス 181"/>
          <p:cNvSpPr txBox="1"/>
          <p:nvPr/>
        </p:nvSpPr>
        <p:spPr>
          <a:xfrm>
            <a:off x="8620011"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山口</a:t>
            </a:r>
          </a:p>
        </p:txBody>
      </p:sp>
      <p:pic>
        <p:nvPicPr>
          <p:cNvPr id="47" name="Picture 3" descr="D:\勝村プロジェクト\2015_7_28\PosteriorBodies\南日本\2長島.jpg"/>
          <p:cNvPicPr>
            <a:picLocks noChangeAspect="1" noChangeArrowheads="1"/>
          </p:cNvPicPr>
          <p:nvPr/>
        </p:nvPicPr>
        <p:blipFill>
          <a:blip r:embed="rId59" cstate="print"/>
          <a:srcRect/>
          <a:stretch>
            <a:fillRect/>
          </a:stretch>
        </p:blipFill>
        <p:spPr bwMode="auto">
          <a:xfrm>
            <a:off x="2483768" y="4052484"/>
            <a:ext cx="1421309" cy="720000"/>
          </a:xfrm>
          <a:prstGeom prst="rect">
            <a:avLst/>
          </a:prstGeom>
          <a:noFill/>
        </p:spPr>
      </p:pic>
      <p:sp>
        <p:nvSpPr>
          <p:cNvPr id="169" name="テキスト ボックス 168"/>
          <p:cNvSpPr txBox="1"/>
          <p:nvPr/>
        </p:nvSpPr>
        <p:spPr>
          <a:xfrm>
            <a:off x="3327761"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長島</a:t>
            </a:r>
          </a:p>
        </p:txBody>
      </p:sp>
      <p:pic>
        <p:nvPicPr>
          <p:cNvPr id="48" name="Picture 4" descr="D:\勝村プロジェクト\2015_7_28\PosteriorBodies\南日本\2都万.jpg"/>
          <p:cNvPicPr>
            <a:picLocks noChangeAspect="1" noChangeArrowheads="1"/>
          </p:cNvPicPr>
          <p:nvPr/>
        </p:nvPicPr>
        <p:blipFill>
          <a:blip r:embed="rId60" cstate="print"/>
          <a:srcRect/>
          <a:stretch>
            <a:fillRect/>
          </a:stretch>
        </p:blipFill>
        <p:spPr bwMode="auto">
          <a:xfrm>
            <a:off x="0" y="4087490"/>
            <a:ext cx="1329706" cy="720000"/>
          </a:xfrm>
          <a:prstGeom prst="rect">
            <a:avLst/>
          </a:prstGeom>
          <a:noFill/>
        </p:spPr>
      </p:pic>
      <p:sp>
        <p:nvSpPr>
          <p:cNvPr id="194" name="テキスト ボックス 193"/>
          <p:cNvSpPr txBox="1"/>
          <p:nvPr/>
        </p:nvSpPr>
        <p:spPr>
          <a:xfrm>
            <a:off x="755576"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都万</a:t>
            </a:r>
          </a:p>
        </p:txBody>
      </p:sp>
      <p:pic>
        <p:nvPicPr>
          <p:cNvPr id="49" name="Picture 5" descr="D:\勝村プロジェクト\2015_7_28\PosteriorBodies\南日本\2東京.jpg"/>
          <p:cNvPicPr>
            <a:picLocks noChangeAspect="1" noChangeArrowheads="1"/>
          </p:cNvPicPr>
          <p:nvPr/>
        </p:nvPicPr>
        <p:blipFill>
          <a:blip r:embed="rId61" cstate="print"/>
          <a:srcRect/>
          <a:stretch>
            <a:fillRect/>
          </a:stretch>
        </p:blipFill>
        <p:spPr bwMode="auto">
          <a:xfrm>
            <a:off x="0" y="4772564"/>
            <a:ext cx="1324778" cy="720000"/>
          </a:xfrm>
          <a:prstGeom prst="rect">
            <a:avLst/>
          </a:prstGeom>
          <a:noFill/>
        </p:spPr>
      </p:pic>
      <p:sp>
        <p:nvSpPr>
          <p:cNvPr id="195" name="テキスト ボックス 194"/>
          <p:cNvSpPr txBox="1"/>
          <p:nvPr/>
        </p:nvSpPr>
        <p:spPr>
          <a:xfrm>
            <a:off x="683568"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東京</a:t>
            </a:r>
          </a:p>
        </p:txBody>
      </p:sp>
      <p:pic>
        <p:nvPicPr>
          <p:cNvPr id="158" name="Picture 2" descr="D:\勝村プロジェクト\2015_7_28\PosteriorBodies\南日本\2いわき.jpg"/>
          <p:cNvPicPr>
            <a:picLocks noChangeAspect="1" noChangeArrowheads="1"/>
          </p:cNvPicPr>
          <p:nvPr/>
        </p:nvPicPr>
        <p:blipFill>
          <a:blip r:embed="rId62" cstate="print"/>
          <a:srcRect/>
          <a:stretch>
            <a:fillRect/>
          </a:stretch>
        </p:blipFill>
        <p:spPr bwMode="auto">
          <a:xfrm>
            <a:off x="7731043" y="3404412"/>
            <a:ext cx="1418405" cy="720000"/>
          </a:xfrm>
          <a:prstGeom prst="rect">
            <a:avLst/>
          </a:prstGeom>
          <a:noFill/>
        </p:spPr>
      </p:pic>
      <p:sp>
        <p:nvSpPr>
          <p:cNvPr id="166" name="テキスト ボックス 165"/>
          <p:cNvSpPr txBox="1"/>
          <p:nvPr/>
        </p:nvSpPr>
        <p:spPr>
          <a:xfrm>
            <a:off x="8487099" y="3857041"/>
            <a:ext cx="6142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いわき</a:t>
            </a:r>
          </a:p>
        </p:txBody>
      </p:sp>
      <p:pic>
        <p:nvPicPr>
          <p:cNvPr id="171" name="Picture 16" descr="D:\勝村プロジェクト\2015_7_28\PosteriorBodies\南日本\2瓜連.jpg"/>
          <p:cNvPicPr>
            <a:picLocks noChangeAspect="1" noChangeArrowheads="1"/>
          </p:cNvPicPr>
          <p:nvPr/>
        </p:nvPicPr>
        <p:blipFill>
          <a:blip r:embed="rId63" cstate="print"/>
          <a:srcRect/>
          <a:stretch>
            <a:fillRect/>
          </a:stretch>
        </p:blipFill>
        <p:spPr bwMode="auto">
          <a:xfrm>
            <a:off x="6372200" y="3404412"/>
            <a:ext cx="1475355" cy="720000"/>
          </a:xfrm>
          <a:prstGeom prst="rect">
            <a:avLst/>
          </a:prstGeom>
          <a:noFill/>
        </p:spPr>
      </p:pic>
      <p:sp>
        <p:nvSpPr>
          <p:cNvPr id="184" name="テキスト ボックス 183"/>
          <p:cNvSpPr txBox="1"/>
          <p:nvPr/>
        </p:nvSpPr>
        <p:spPr>
          <a:xfrm>
            <a:off x="712777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瓜連</a:t>
            </a:r>
          </a:p>
        </p:txBody>
      </p:sp>
      <p:pic>
        <p:nvPicPr>
          <p:cNvPr id="41" name="Picture 24" descr="D:\勝村プロジェクト\2015_7_28\PosteriorBodies\南日本\2岩美.jpg"/>
          <p:cNvPicPr>
            <a:picLocks noChangeAspect="1" noChangeArrowheads="1"/>
          </p:cNvPicPr>
          <p:nvPr/>
        </p:nvPicPr>
        <p:blipFill>
          <a:blip r:embed="rId64" cstate="print"/>
          <a:srcRect/>
          <a:stretch>
            <a:fillRect/>
          </a:stretch>
        </p:blipFill>
        <p:spPr bwMode="auto">
          <a:xfrm>
            <a:off x="3923928" y="6199076"/>
            <a:ext cx="1669577" cy="720000"/>
          </a:xfrm>
          <a:prstGeom prst="rect">
            <a:avLst/>
          </a:prstGeom>
          <a:noFill/>
        </p:spPr>
      </p:pic>
      <p:sp>
        <p:nvSpPr>
          <p:cNvPr id="94" name="テキスト ボックス 93"/>
          <p:cNvSpPr txBox="1"/>
          <p:nvPr/>
        </p:nvSpPr>
        <p:spPr>
          <a:xfrm>
            <a:off x="4932040"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岩美</a:t>
            </a:r>
          </a:p>
        </p:txBody>
      </p:sp>
      <p:pic>
        <p:nvPicPr>
          <p:cNvPr id="175" name="Picture 13" descr="D:\勝村プロジェクト\2015_7_28\PosteriorBodies\南日本\2芦辺.jpg"/>
          <p:cNvPicPr>
            <a:picLocks noChangeAspect="1" noChangeArrowheads="1"/>
          </p:cNvPicPr>
          <p:nvPr/>
        </p:nvPicPr>
        <p:blipFill>
          <a:blip r:embed="rId65" cstate="print"/>
          <a:srcRect/>
          <a:stretch>
            <a:fillRect/>
          </a:stretch>
        </p:blipFill>
        <p:spPr bwMode="auto">
          <a:xfrm>
            <a:off x="5463410" y="6199076"/>
            <a:ext cx="1340838" cy="720000"/>
          </a:xfrm>
          <a:prstGeom prst="rect">
            <a:avLst/>
          </a:prstGeom>
          <a:noFill/>
        </p:spPr>
      </p:pic>
      <p:sp>
        <p:nvSpPr>
          <p:cNvPr id="176" name="テキスト ボックス 175"/>
          <p:cNvSpPr txBox="1"/>
          <p:nvPr/>
        </p:nvSpPr>
        <p:spPr>
          <a:xfrm>
            <a:off x="5981114"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芦辺</a:t>
            </a:r>
          </a:p>
        </p:txBody>
      </p:sp>
      <p:pic>
        <p:nvPicPr>
          <p:cNvPr id="177" name="Picture 14" descr="D:\勝村プロジェクト\2015_7_28\PosteriorBodies\南日本\2一関.jpg"/>
          <p:cNvPicPr>
            <a:picLocks noChangeAspect="1" noChangeArrowheads="1"/>
          </p:cNvPicPr>
          <p:nvPr/>
        </p:nvPicPr>
        <p:blipFill>
          <a:blip r:embed="rId66" cstate="print"/>
          <a:srcRect/>
          <a:stretch>
            <a:fillRect/>
          </a:stretch>
        </p:blipFill>
        <p:spPr bwMode="auto">
          <a:xfrm>
            <a:off x="6661186" y="6212724"/>
            <a:ext cx="1223182" cy="720000"/>
          </a:xfrm>
          <a:prstGeom prst="rect">
            <a:avLst/>
          </a:prstGeom>
          <a:noFill/>
        </p:spPr>
      </p:pic>
      <p:sp>
        <p:nvSpPr>
          <p:cNvPr id="178" name="テキスト ボックス 177"/>
          <p:cNvSpPr txBox="1"/>
          <p:nvPr/>
        </p:nvSpPr>
        <p:spPr>
          <a:xfrm>
            <a:off x="7237250"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一関</a:t>
            </a:r>
          </a:p>
        </p:txBody>
      </p:sp>
      <p:pic>
        <p:nvPicPr>
          <p:cNvPr id="9" name="Picture 9" descr="D:\勝村プロジェクト\2015_7_28\PosteriorBodies\南日本\2小坂井.jpg"/>
          <p:cNvPicPr>
            <a:picLocks noChangeAspect="1" noChangeArrowheads="1"/>
          </p:cNvPicPr>
          <p:nvPr/>
        </p:nvPicPr>
        <p:blipFill>
          <a:blip r:embed="rId67" cstate="print"/>
          <a:srcRect/>
          <a:stretch>
            <a:fillRect/>
          </a:stretch>
        </p:blipFill>
        <p:spPr bwMode="auto">
          <a:xfrm>
            <a:off x="4846384" y="2684332"/>
            <a:ext cx="1186429" cy="720000"/>
          </a:xfrm>
          <a:prstGeom prst="rect">
            <a:avLst/>
          </a:prstGeom>
          <a:noFill/>
        </p:spPr>
      </p:pic>
      <p:sp>
        <p:nvSpPr>
          <p:cNvPr id="138" name="テキスト ボックス 137"/>
          <p:cNvSpPr txBox="1"/>
          <p:nvPr/>
        </p:nvSpPr>
        <p:spPr>
          <a:xfrm>
            <a:off x="5364088" y="3163796"/>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小坂井</a:t>
            </a:r>
          </a:p>
        </p:txBody>
      </p:sp>
      <p:pic>
        <p:nvPicPr>
          <p:cNvPr id="16" name="Picture 10" descr="D:\勝村プロジェクト\2015_7_28\PosteriorBodies\南日本\2小林牧場.jpg"/>
          <p:cNvPicPr>
            <a:picLocks noChangeAspect="1" noChangeArrowheads="1"/>
          </p:cNvPicPr>
          <p:nvPr/>
        </p:nvPicPr>
        <p:blipFill>
          <a:blip r:embed="rId68" cstate="print"/>
          <a:srcRect/>
          <a:stretch>
            <a:fillRect/>
          </a:stretch>
        </p:blipFill>
        <p:spPr bwMode="auto">
          <a:xfrm>
            <a:off x="5940152" y="2684332"/>
            <a:ext cx="1219853" cy="720000"/>
          </a:xfrm>
          <a:prstGeom prst="rect">
            <a:avLst/>
          </a:prstGeom>
          <a:noFill/>
        </p:spPr>
      </p:pic>
      <p:sp>
        <p:nvSpPr>
          <p:cNvPr id="140" name="テキスト ボックス 139"/>
          <p:cNvSpPr txBox="1"/>
          <p:nvPr/>
        </p:nvSpPr>
        <p:spPr>
          <a:xfrm>
            <a:off x="6300192" y="3163796"/>
            <a:ext cx="8002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小林牧場</a:t>
            </a:r>
          </a:p>
        </p:txBody>
      </p:sp>
      <p:pic>
        <p:nvPicPr>
          <p:cNvPr id="187" name="Picture 17" descr="D:\勝村プロジェクト\2015_7_28\PosteriorBodies\南日本\2高知_2.jpg"/>
          <p:cNvPicPr>
            <a:picLocks noChangeAspect="1" noChangeArrowheads="1"/>
          </p:cNvPicPr>
          <p:nvPr/>
        </p:nvPicPr>
        <p:blipFill>
          <a:blip r:embed="rId69" cstate="print"/>
          <a:srcRect/>
          <a:stretch>
            <a:fillRect/>
          </a:stretch>
        </p:blipFill>
        <p:spPr bwMode="auto">
          <a:xfrm>
            <a:off x="7020272" y="2684332"/>
            <a:ext cx="1276604" cy="720000"/>
          </a:xfrm>
          <a:prstGeom prst="rect">
            <a:avLst/>
          </a:prstGeom>
          <a:noFill/>
        </p:spPr>
      </p:pic>
      <p:sp>
        <p:nvSpPr>
          <p:cNvPr id="189" name="テキスト ボックス 188"/>
          <p:cNvSpPr txBox="1"/>
          <p:nvPr/>
        </p:nvSpPr>
        <p:spPr>
          <a:xfrm>
            <a:off x="7524328"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高知</a:t>
            </a:r>
          </a:p>
        </p:txBody>
      </p:sp>
      <p:pic>
        <p:nvPicPr>
          <p:cNvPr id="152" name="Picture 2" descr="D:\勝村プロジェクト\2015_7_28\PosteriorBodies\南日本\2飯田.jpg"/>
          <p:cNvPicPr>
            <a:picLocks noChangeAspect="1" noChangeArrowheads="1"/>
          </p:cNvPicPr>
          <p:nvPr/>
        </p:nvPicPr>
        <p:blipFill>
          <a:blip r:embed="rId70" cstate="print"/>
          <a:srcRect/>
          <a:stretch>
            <a:fillRect/>
          </a:stretch>
        </p:blipFill>
        <p:spPr bwMode="auto">
          <a:xfrm>
            <a:off x="8028384" y="2684332"/>
            <a:ext cx="1112028" cy="720000"/>
          </a:xfrm>
          <a:prstGeom prst="rect">
            <a:avLst/>
          </a:prstGeom>
          <a:noFill/>
        </p:spPr>
      </p:pic>
      <p:sp>
        <p:nvSpPr>
          <p:cNvPr id="153" name="テキスト ボックス 152"/>
          <p:cNvSpPr txBox="1"/>
          <p:nvPr/>
        </p:nvSpPr>
        <p:spPr>
          <a:xfrm>
            <a:off x="8617504"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飯田</a:t>
            </a:r>
          </a:p>
        </p:txBody>
      </p:sp>
      <p:pic>
        <p:nvPicPr>
          <p:cNvPr id="191" name="Picture 23" descr="D:\勝村プロジェクト\2015_7_28\PosteriorBodies\南日本\2高松.jpg"/>
          <p:cNvPicPr>
            <a:picLocks noChangeAspect="1" noChangeArrowheads="1"/>
          </p:cNvPicPr>
          <p:nvPr/>
        </p:nvPicPr>
        <p:blipFill>
          <a:blip r:embed="rId71" cstate="print"/>
          <a:srcRect/>
          <a:stretch>
            <a:fillRect/>
          </a:stretch>
        </p:blipFill>
        <p:spPr bwMode="auto">
          <a:xfrm>
            <a:off x="1191392" y="4772564"/>
            <a:ext cx="1275577" cy="720000"/>
          </a:xfrm>
          <a:prstGeom prst="rect">
            <a:avLst/>
          </a:prstGeom>
          <a:noFill/>
        </p:spPr>
      </p:pic>
      <p:sp>
        <p:nvSpPr>
          <p:cNvPr id="192" name="テキスト ボックス 191"/>
          <p:cNvSpPr txBox="1"/>
          <p:nvPr/>
        </p:nvSpPr>
        <p:spPr>
          <a:xfrm>
            <a:off x="1839464"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高松</a:t>
            </a:r>
          </a:p>
        </p:txBody>
      </p:sp>
      <p:pic>
        <p:nvPicPr>
          <p:cNvPr id="28" name="Picture 16" descr="D:\勝村プロジェクト\2015_7_28\PosteriorBodies\南日本\2磐田.jpg"/>
          <p:cNvPicPr>
            <a:picLocks noChangeAspect="1" noChangeArrowheads="1"/>
          </p:cNvPicPr>
          <p:nvPr/>
        </p:nvPicPr>
        <p:blipFill>
          <a:blip r:embed="rId72" cstate="print"/>
          <a:srcRect/>
          <a:stretch>
            <a:fillRect/>
          </a:stretch>
        </p:blipFill>
        <p:spPr bwMode="auto">
          <a:xfrm>
            <a:off x="2339752" y="4772564"/>
            <a:ext cx="1198427" cy="720000"/>
          </a:xfrm>
          <a:prstGeom prst="rect">
            <a:avLst/>
          </a:prstGeom>
          <a:noFill/>
        </p:spPr>
      </p:pic>
      <p:sp>
        <p:nvSpPr>
          <p:cNvPr id="183" name="テキスト ボックス 182"/>
          <p:cNvSpPr txBox="1"/>
          <p:nvPr/>
        </p:nvSpPr>
        <p:spPr>
          <a:xfrm>
            <a:off x="2948230"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磐田</a:t>
            </a:r>
          </a:p>
        </p:txBody>
      </p:sp>
      <p:grpSp>
        <p:nvGrpSpPr>
          <p:cNvPr id="2" name="グループ化 169"/>
          <p:cNvGrpSpPr/>
          <p:nvPr/>
        </p:nvGrpSpPr>
        <p:grpSpPr>
          <a:xfrm>
            <a:off x="-35971" y="-68240"/>
            <a:ext cx="9155233" cy="2060848"/>
            <a:chOff x="45917" y="0"/>
            <a:chExt cx="9155233" cy="2060848"/>
          </a:xfrm>
        </p:grpSpPr>
        <p:cxnSp>
          <p:nvCxnSpPr>
            <p:cNvPr id="188" name="直線コネクタ 187"/>
            <p:cNvCxnSpPr/>
            <p:nvPr/>
          </p:nvCxnSpPr>
          <p:spPr>
            <a:xfrm>
              <a:off x="47625" y="2060848"/>
              <a:ext cx="77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flipV="1">
              <a:off x="7740352" y="1340768"/>
              <a:ext cx="0"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7759402" y="1340768"/>
              <a:ext cx="144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45917" y="620688"/>
              <a:ext cx="806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8085534" y="0"/>
              <a:ext cx="11156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9191625" y="0"/>
              <a:ext cx="0" cy="1340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66675" y="620688"/>
              <a:ext cx="0" cy="144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flipV="1">
              <a:off x="8100392" y="0"/>
              <a:ext cx="0" cy="6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50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353550" cy="7048500"/>
          </a:xfrm>
          <a:prstGeom prst="rect">
            <a:avLst/>
          </a:prstGeom>
          <a:noFill/>
          <a:ln w="9525">
            <a:noFill/>
            <a:miter lim="800000"/>
            <a:headEnd/>
            <a:tailEnd/>
          </a:ln>
        </p:spPr>
      </p:pic>
      <p:sp>
        <p:nvSpPr>
          <p:cNvPr id="188" name="テキスト ボックス 187"/>
          <p:cNvSpPr txBox="1"/>
          <p:nvPr/>
        </p:nvSpPr>
        <p:spPr>
          <a:xfrm>
            <a:off x="539552" y="3163796"/>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加津佐</a:t>
            </a:r>
          </a:p>
        </p:txBody>
      </p:sp>
      <p:sp>
        <p:nvSpPr>
          <p:cNvPr id="190" name="テキスト ボックス 189"/>
          <p:cNvSpPr txBox="1"/>
          <p:nvPr/>
        </p:nvSpPr>
        <p:spPr>
          <a:xfrm>
            <a:off x="2002704"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賀陽</a:t>
            </a:r>
          </a:p>
        </p:txBody>
      </p:sp>
      <p:sp>
        <p:nvSpPr>
          <p:cNvPr id="193" name="テキスト ボックス 192"/>
          <p:cNvSpPr txBox="1"/>
          <p:nvPr/>
        </p:nvSpPr>
        <p:spPr>
          <a:xfrm>
            <a:off x="611560"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沙川</a:t>
            </a:r>
          </a:p>
        </p:txBody>
      </p:sp>
      <p:sp>
        <p:nvSpPr>
          <p:cNvPr id="198" name="テキスト ボックス 197"/>
          <p:cNvSpPr txBox="1"/>
          <p:nvPr/>
        </p:nvSpPr>
        <p:spPr>
          <a:xfrm>
            <a:off x="2045737"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上海</a:t>
            </a:r>
          </a:p>
        </p:txBody>
      </p:sp>
      <p:sp>
        <p:nvSpPr>
          <p:cNvPr id="199" name="テキスト ボックス 198"/>
          <p:cNvSpPr txBox="1"/>
          <p:nvPr/>
        </p:nvSpPr>
        <p:spPr>
          <a:xfrm>
            <a:off x="319786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新坪</a:t>
            </a:r>
          </a:p>
        </p:txBody>
      </p:sp>
      <p:sp>
        <p:nvSpPr>
          <p:cNvPr id="200" name="テキスト ボックス 199"/>
          <p:cNvSpPr txBox="1"/>
          <p:nvPr/>
        </p:nvSpPr>
        <p:spPr>
          <a:xfrm>
            <a:off x="463802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瀧村</a:t>
            </a:r>
          </a:p>
        </p:txBody>
      </p:sp>
      <p:sp>
        <p:nvSpPr>
          <p:cNvPr id="201" name="テキスト ボックス 200"/>
          <p:cNvSpPr txBox="1"/>
          <p:nvPr/>
        </p:nvSpPr>
        <p:spPr>
          <a:xfrm>
            <a:off x="607818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梅谷</a:t>
            </a:r>
          </a:p>
        </p:txBody>
      </p:sp>
      <p:sp>
        <p:nvSpPr>
          <p:cNvPr id="202" name="テキスト ボックス 201"/>
          <p:cNvSpPr txBox="1"/>
          <p:nvPr/>
        </p:nvSpPr>
        <p:spPr>
          <a:xfrm>
            <a:off x="7518345"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Calibri"/>
                <a:ea typeface="ＭＳ Ｐゴシック"/>
                <a:cs typeface="+mn-cs"/>
              </a:rPr>
              <a:t>芙江</a:t>
            </a:r>
          </a:p>
        </p:txBody>
      </p:sp>
      <p:sp>
        <p:nvSpPr>
          <p:cNvPr id="205" name="テキスト ボックス 204"/>
          <p:cNvSpPr txBox="1"/>
          <p:nvPr/>
        </p:nvSpPr>
        <p:spPr>
          <a:xfrm>
            <a:off x="8546220"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横手</a:t>
            </a:r>
          </a:p>
        </p:txBody>
      </p:sp>
      <p:sp>
        <p:nvSpPr>
          <p:cNvPr id="206" name="テキスト ボックス 205"/>
          <p:cNvSpPr txBox="1"/>
          <p:nvPr/>
        </p:nvSpPr>
        <p:spPr>
          <a:xfrm>
            <a:off x="2195736"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両津</a:t>
            </a:r>
          </a:p>
        </p:txBody>
      </p:sp>
      <p:sp>
        <p:nvSpPr>
          <p:cNvPr id="207" name="テキスト ボックス 206"/>
          <p:cNvSpPr txBox="1"/>
          <p:nvPr/>
        </p:nvSpPr>
        <p:spPr>
          <a:xfrm>
            <a:off x="683568"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弘前</a:t>
            </a:r>
          </a:p>
        </p:txBody>
      </p:sp>
      <p:sp>
        <p:nvSpPr>
          <p:cNvPr id="208" name="テキスト ボックス 207"/>
          <p:cNvSpPr txBox="1"/>
          <p:nvPr/>
        </p:nvSpPr>
        <p:spPr>
          <a:xfrm>
            <a:off x="4427984"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鯖江</a:t>
            </a:r>
          </a:p>
        </p:txBody>
      </p:sp>
      <p:sp>
        <p:nvSpPr>
          <p:cNvPr id="209" name="テキスト ボックス 208"/>
          <p:cNvSpPr txBox="1"/>
          <p:nvPr/>
        </p:nvSpPr>
        <p:spPr>
          <a:xfrm>
            <a:off x="5796136"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山形</a:t>
            </a:r>
          </a:p>
        </p:txBody>
      </p:sp>
      <p:sp>
        <p:nvSpPr>
          <p:cNvPr id="210" name="テキスト ボックス 209"/>
          <p:cNvSpPr txBox="1"/>
          <p:nvPr/>
        </p:nvSpPr>
        <p:spPr>
          <a:xfrm>
            <a:off x="3347864"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大館</a:t>
            </a:r>
          </a:p>
        </p:txBody>
      </p:sp>
      <p:sp>
        <p:nvSpPr>
          <p:cNvPr id="211" name="テキスト ボックス 210"/>
          <p:cNvSpPr txBox="1"/>
          <p:nvPr/>
        </p:nvSpPr>
        <p:spPr>
          <a:xfrm>
            <a:off x="2051720" y="1028148"/>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鶴岡</a:t>
            </a:r>
          </a:p>
        </p:txBody>
      </p:sp>
      <p:sp>
        <p:nvSpPr>
          <p:cNvPr id="212" name="テキスト ボックス 211"/>
          <p:cNvSpPr txBox="1"/>
          <p:nvPr/>
        </p:nvSpPr>
        <p:spPr>
          <a:xfrm>
            <a:off x="7153929" y="1699970"/>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新潟</a:t>
            </a:r>
          </a:p>
        </p:txBody>
      </p:sp>
      <p:sp>
        <p:nvSpPr>
          <p:cNvPr id="213" name="テキスト ボックス 212"/>
          <p:cNvSpPr txBox="1"/>
          <p:nvPr/>
        </p:nvSpPr>
        <p:spPr>
          <a:xfrm>
            <a:off x="7008468" y="1028149"/>
            <a:ext cx="480364" cy="270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小杉</a:t>
            </a:r>
          </a:p>
        </p:txBody>
      </p:sp>
      <p:sp>
        <p:nvSpPr>
          <p:cNvPr id="214" name="テキスト ボックス 213"/>
          <p:cNvSpPr txBox="1"/>
          <p:nvPr/>
        </p:nvSpPr>
        <p:spPr>
          <a:xfrm>
            <a:off x="6060360"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小浜</a:t>
            </a:r>
          </a:p>
        </p:txBody>
      </p:sp>
      <p:sp>
        <p:nvSpPr>
          <p:cNvPr id="215" name="テキスト ボックス 214"/>
          <p:cNvSpPr txBox="1"/>
          <p:nvPr/>
        </p:nvSpPr>
        <p:spPr>
          <a:xfrm>
            <a:off x="479419" y="2514542"/>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9900"/>
                </a:solidFill>
                <a:effectLst/>
                <a:uLnTx/>
                <a:uFillTx/>
                <a:latin typeface="Calibri"/>
                <a:ea typeface="ＭＳ Ｐゴシック"/>
                <a:cs typeface="+mn-cs"/>
              </a:rPr>
              <a:t>久美浜</a:t>
            </a:r>
          </a:p>
        </p:txBody>
      </p:sp>
      <p:sp>
        <p:nvSpPr>
          <p:cNvPr id="216" name="テキスト ボックス 215"/>
          <p:cNvSpPr txBox="1"/>
          <p:nvPr/>
        </p:nvSpPr>
        <p:spPr>
          <a:xfrm>
            <a:off x="1800071"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9900"/>
                </a:solidFill>
                <a:effectLst/>
                <a:uLnTx/>
                <a:uFillTx/>
                <a:latin typeface="Calibri"/>
                <a:ea typeface="ＭＳ Ｐゴシック"/>
                <a:cs typeface="+mn-cs"/>
              </a:rPr>
              <a:t>城崎</a:t>
            </a:r>
          </a:p>
        </p:txBody>
      </p:sp>
      <p:sp>
        <p:nvSpPr>
          <p:cNvPr id="217" name="テキスト ボックス 216"/>
          <p:cNvSpPr txBox="1"/>
          <p:nvPr/>
        </p:nvSpPr>
        <p:spPr>
          <a:xfrm>
            <a:off x="3144473"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9900"/>
                </a:solidFill>
                <a:effectLst/>
                <a:uLnTx/>
                <a:uFillTx/>
                <a:latin typeface="Calibri"/>
                <a:ea typeface="ＭＳ Ｐゴシック"/>
                <a:cs typeface="+mn-cs"/>
              </a:rPr>
              <a:t>浜坂</a:t>
            </a:r>
          </a:p>
        </p:txBody>
      </p:sp>
      <p:sp>
        <p:nvSpPr>
          <p:cNvPr id="218" name="テキスト ボックス 217"/>
          <p:cNvSpPr txBox="1"/>
          <p:nvPr/>
        </p:nvSpPr>
        <p:spPr>
          <a:xfrm>
            <a:off x="4296601"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9900"/>
                </a:solidFill>
                <a:effectLst/>
                <a:uLnTx/>
                <a:uFillTx/>
                <a:latin typeface="Calibri"/>
                <a:ea typeface="ＭＳ Ｐゴシック"/>
                <a:cs typeface="+mn-cs"/>
              </a:rPr>
              <a:t>豊岡</a:t>
            </a:r>
          </a:p>
        </p:txBody>
      </p:sp>
      <p:sp>
        <p:nvSpPr>
          <p:cNvPr id="219" name="テキスト ボックス 218"/>
          <p:cNvSpPr txBox="1"/>
          <p:nvPr/>
        </p:nvSpPr>
        <p:spPr>
          <a:xfrm>
            <a:off x="5640245"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9900"/>
                </a:solidFill>
                <a:effectLst/>
                <a:uLnTx/>
                <a:uFillTx/>
                <a:latin typeface="Calibri"/>
                <a:ea typeface="ＭＳ Ｐゴシック"/>
                <a:cs typeface="+mn-cs"/>
              </a:rPr>
              <a:t>網野</a:t>
            </a:r>
          </a:p>
        </p:txBody>
      </p:sp>
      <p:sp>
        <p:nvSpPr>
          <p:cNvPr id="220" name="テキスト ボックス 219"/>
          <p:cNvSpPr txBox="1"/>
          <p:nvPr/>
        </p:nvSpPr>
        <p:spPr>
          <a:xfrm>
            <a:off x="923413"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加賀</a:t>
            </a:r>
          </a:p>
        </p:txBody>
      </p:sp>
      <p:sp>
        <p:nvSpPr>
          <p:cNvPr id="221" name="テキスト ボックス 220"/>
          <p:cNvSpPr txBox="1"/>
          <p:nvPr/>
        </p:nvSpPr>
        <p:spPr>
          <a:xfrm>
            <a:off x="8603561" y="335452"/>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北上</a:t>
            </a:r>
          </a:p>
        </p:txBody>
      </p:sp>
      <p:sp>
        <p:nvSpPr>
          <p:cNvPr id="222" name="テキスト ボックス 221"/>
          <p:cNvSpPr txBox="1"/>
          <p:nvPr/>
        </p:nvSpPr>
        <p:spPr>
          <a:xfrm>
            <a:off x="3276614"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Calibri"/>
                <a:ea typeface="ＭＳ Ｐゴシック"/>
                <a:cs typeface="+mn-cs"/>
              </a:rPr>
              <a:t>宮津</a:t>
            </a:r>
          </a:p>
        </p:txBody>
      </p:sp>
      <p:sp>
        <p:nvSpPr>
          <p:cNvPr id="223" name="テキスト ボックス 222"/>
          <p:cNvSpPr txBox="1"/>
          <p:nvPr/>
        </p:nvSpPr>
        <p:spPr>
          <a:xfrm>
            <a:off x="4644008" y="1699970"/>
            <a:ext cx="480364" cy="270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3300"/>
                </a:solidFill>
                <a:effectLst/>
                <a:uLnTx/>
                <a:uFillTx/>
                <a:latin typeface="Calibri"/>
                <a:ea typeface="ＭＳ Ｐゴシック"/>
                <a:cs typeface="+mn-cs"/>
              </a:rPr>
              <a:t>舞鶴</a:t>
            </a:r>
          </a:p>
        </p:txBody>
      </p:sp>
      <p:sp>
        <p:nvSpPr>
          <p:cNvPr id="224" name="テキスト ボックス 223"/>
          <p:cNvSpPr txBox="1"/>
          <p:nvPr/>
        </p:nvSpPr>
        <p:spPr>
          <a:xfrm>
            <a:off x="8698170"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香住</a:t>
            </a:r>
          </a:p>
        </p:txBody>
      </p:sp>
      <p:sp>
        <p:nvSpPr>
          <p:cNvPr id="225" name="テキスト ボックス 224"/>
          <p:cNvSpPr txBox="1"/>
          <p:nvPr/>
        </p:nvSpPr>
        <p:spPr>
          <a:xfrm>
            <a:off x="3131840"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三島</a:t>
            </a:r>
          </a:p>
        </p:txBody>
      </p:sp>
      <p:sp>
        <p:nvSpPr>
          <p:cNvPr id="226" name="テキスト ボックス 225"/>
          <p:cNvSpPr txBox="1"/>
          <p:nvPr/>
        </p:nvSpPr>
        <p:spPr>
          <a:xfrm>
            <a:off x="6888889"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壬生</a:t>
            </a:r>
          </a:p>
        </p:txBody>
      </p:sp>
      <p:sp>
        <p:nvSpPr>
          <p:cNvPr id="227" name="テキスト ボックス 226"/>
          <p:cNvSpPr txBox="1"/>
          <p:nvPr/>
        </p:nvSpPr>
        <p:spPr>
          <a:xfrm>
            <a:off x="8651557" y="251454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河合</a:t>
            </a:r>
          </a:p>
        </p:txBody>
      </p:sp>
      <p:sp>
        <p:nvSpPr>
          <p:cNvPr id="228" name="テキスト ボックス 227"/>
          <p:cNvSpPr txBox="1"/>
          <p:nvPr/>
        </p:nvSpPr>
        <p:spPr>
          <a:xfrm>
            <a:off x="4457874" y="3260849"/>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三次</a:t>
            </a:r>
          </a:p>
        </p:txBody>
      </p:sp>
      <p:sp>
        <p:nvSpPr>
          <p:cNvPr id="229" name="テキスト ボックス 228"/>
          <p:cNvSpPr txBox="1"/>
          <p:nvPr/>
        </p:nvSpPr>
        <p:spPr>
          <a:xfrm>
            <a:off x="4499992"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出水</a:t>
            </a:r>
          </a:p>
        </p:txBody>
      </p:sp>
      <p:sp>
        <p:nvSpPr>
          <p:cNvPr id="230" name="テキスト ボックス 229"/>
          <p:cNvSpPr txBox="1"/>
          <p:nvPr/>
        </p:nvSpPr>
        <p:spPr>
          <a:xfrm>
            <a:off x="302433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田辺</a:t>
            </a:r>
          </a:p>
        </p:txBody>
      </p:sp>
      <p:sp>
        <p:nvSpPr>
          <p:cNvPr id="231" name="テキスト ボックス 230"/>
          <p:cNvSpPr txBox="1"/>
          <p:nvPr/>
        </p:nvSpPr>
        <p:spPr>
          <a:xfrm>
            <a:off x="522119" y="3857041"/>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小田原</a:t>
            </a:r>
          </a:p>
        </p:txBody>
      </p:sp>
      <p:sp>
        <p:nvSpPr>
          <p:cNvPr id="232" name="テキスト ボックス 231"/>
          <p:cNvSpPr txBox="1"/>
          <p:nvPr/>
        </p:nvSpPr>
        <p:spPr>
          <a:xfrm>
            <a:off x="1621413" y="3857041"/>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小淵沢</a:t>
            </a:r>
          </a:p>
        </p:txBody>
      </p:sp>
      <p:sp>
        <p:nvSpPr>
          <p:cNvPr id="233" name="テキスト ボックス 232"/>
          <p:cNvSpPr txBox="1"/>
          <p:nvPr/>
        </p:nvSpPr>
        <p:spPr>
          <a:xfrm>
            <a:off x="579613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福江</a:t>
            </a:r>
          </a:p>
        </p:txBody>
      </p:sp>
      <p:sp>
        <p:nvSpPr>
          <p:cNvPr id="234" name="テキスト ボックス 233"/>
          <p:cNvSpPr txBox="1"/>
          <p:nvPr/>
        </p:nvSpPr>
        <p:spPr>
          <a:xfrm>
            <a:off x="1979712"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大町</a:t>
            </a:r>
            <a:endParaRPr kumimoji="1" lang="en-US" altLang="ja-JP" sz="1200" b="0" i="0" u="none" strike="noStrike" kern="1200" cap="none" spc="0" normalizeH="0" baseline="0" noProof="0" dirty="0">
              <a:ln>
                <a:noFill/>
              </a:ln>
              <a:solidFill>
                <a:srgbClr val="CCFFFF"/>
              </a:solidFill>
              <a:effectLst/>
              <a:uLnTx/>
              <a:uFillTx/>
              <a:latin typeface="Calibri"/>
              <a:ea typeface="ＭＳ Ｐゴシック"/>
              <a:cs typeface="+mn-cs"/>
            </a:endParaRPr>
          </a:p>
        </p:txBody>
      </p:sp>
      <p:sp>
        <p:nvSpPr>
          <p:cNvPr id="235" name="テキスト ボックス 234"/>
          <p:cNvSpPr txBox="1"/>
          <p:nvPr/>
        </p:nvSpPr>
        <p:spPr>
          <a:xfrm>
            <a:off x="4688720"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豊田</a:t>
            </a:r>
          </a:p>
        </p:txBody>
      </p:sp>
      <p:sp>
        <p:nvSpPr>
          <p:cNvPr id="236" name="テキスト ボックス 235"/>
          <p:cNvSpPr txBox="1"/>
          <p:nvPr/>
        </p:nvSpPr>
        <p:spPr>
          <a:xfrm>
            <a:off x="5971216"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新宮</a:t>
            </a:r>
          </a:p>
        </p:txBody>
      </p:sp>
      <p:sp>
        <p:nvSpPr>
          <p:cNvPr id="237" name="テキスト ボックス 236"/>
          <p:cNvSpPr txBox="1"/>
          <p:nvPr/>
        </p:nvSpPr>
        <p:spPr>
          <a:xfrm>
            <a:off x="7452320"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邑久</a:t>
            </a:r>
          </a:p>
        </p:txBody>
      </p:sp>
      <p:sp>
        <p:nvSpPr>
          <p:cNvPr id="238" name="テキスト ボックス 237"/>
          <p:cNvSpPr txBox="1"/>
          <p:nvPr/>
        </p:nvSpPr>
        <p:spPr>
          <a:xfrm>
            <a:off x="4321897"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徳島</a:t>
            </a:r>
          </a:p>
        </p:txBody>
      </p:sp>
      <p:sp>
        <p:nvSpPr>
          <p:cNvPr id="239" name="テキスト ボックス 238"/>
          <p:cNvSpPr txBox="1"/>
          <p:nvPr/>
        </p:nvSpPr>
        <p:spPr>
          <a:xfrm>
            <a:off x="6012160" y="5276620"/>
            <a:ext cx="3385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萩</a:t>
            </a:r>
          </a:p>
        </p:txBody>
      </p:sp>
      <p:sp>
        <p:nvSpPr>
          <p:cNvPr id="240" name="テキスト ボックス 239"/>
          <p:cNvSpPr txBox="1"/>
          <p:nvPr/>
        </p:nvSpPr>
        <p:spPr>
          <a:xfrm>
            <a:off x="7308304"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有田</a:t>
            </a:r>
          </a:p>
        </p:txBody>
      </p:sp>
      <p:sp>
        <p:nvSpPr>
          <p:cNvPr id="241" name="テキスト ボックス 240"/>
          <p:cNvSpPr txBox="1"/>
          <p:nvPr/>
        </p:nvSpPr>
        <p:spPr>
          <a:xfrm>
            <a:off x="8446670" y="1731965"/>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神戸</a:t>
            </a:r>
          </a:p>
        </p:txBody>
      </p:sp>
      <p:sp>
        <p:nvSpPr>
          <p:cNvPr id="242" name="テキスト ボックス 241"/>
          <p:cNvSpPr txBox="1"/>
          <p:nvPr/>
        </p:nvSpPr>
        <p:spPr>
          <a:xfrm>
            <a:off x="611560" y="5996700"/>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気仙沼</a:t>
            </a:r>
          </a:p>
        </p:txBody>
      </p:sp>
      <p:sp>
        <p:nvSpPr>
          <p:cNvPr id="243" name="テキスト ボックス 242"/>
          <p:cNvSpPr txBox="1"/>
          <p:nvPr/>
        </p:nvSpPr>
        <p:spPr>
          <a:xfrm>
            <a:off x="182216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久山</a:t>
            </a:r>
          </a:p>
        </p:txBody>
      </p:sp>
      <p:sp>
        <p:nvSpPr>
          <p:cNvPr id="244" name="テキスト ボックス 243"/>
          <p:cNvSpPr txBox="1"/>
          <p:nvPr/>
        </p:nvSpPr>
        <p:spPr>
          <a:xfrm>
            <a:off x="327654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玖珠</a:t>
            </a:r>
          </a:p>
        </p:txBody>
      </p:sp>
      <p:sp>
        <p:nvSpPr>
          <p:cNvPr id="245" name="テキスト ボックス 244"/>
          <p:cNvSpPr txBox="1"/>
          <p:nvPr/>
        </p:nvSpPr>
        <p:spPr>
          <a:xfrm>
            <a:off x="4446871"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御荘</a:t>
            </a:r>
          </a:p>
        </p:txBody>
      </p:sp>
      <p:sp>
        <p:nvSpPr>
          <p:cNvPr id="246" name="テキスト ボックス 245"/>
          <p:cNvSpPr txBox="1"/>
          <p:nvPr/>
        </p:nvSpPr>
        <p:spPr>
          <a:xfrm>
            <a:off x="5724128"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静岡</a:t>
            </a:r>
          </a:p>
        </p:txBody>
      </p:sp>
      <p:sp>
        <p:nvSpPr>
          <p:cNvPr id="247" name="テキスト ボックス 246"/>
          <p:cNvSpPr txBox="1"/>
          <p:nvPr/>
        </p:nvSpPr>
        <p:spPr>
          <a:xfrm>
            <a:off x="7097017" y="599670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綾部</a:t>
            </a:r>
          </a:p>
        </p:txBody>
      </p:sp>
      <p:sp>
        <p:nvSpPr>
          <p:cNvPr id="248" name="テキスト ボックス 247"/>
          <p:cNvSpPr txBox="1"/>
          <p:nvPr/>
        </p:nvSpPr>
        <p:spPr>
          <a:xfrm>
            <a:off x="8414612" y="5996700"/>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具志頭</a:t>
            </a:r>
          </a:p>
        </p:txBody>
      </p:sp>
      <p:sp>
        <p:nvSpPr>
          <p:cNvPr id="249" name="テキスト ボックス 248"/>
          <p:cNvSpPr txBox="1"/>
          <p:nvPr/>
        </p:nvSpPr>
        <p:spPr>
          <a:xfrm>
            <a:off x="695181"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延岡</a:t>
            </a:r>
          </a:p>
        </p:txBody>
      </p:sp>
      <p:sp>
        <p:nvSpPr>
          <p:cNvPr id="250" name="テキスト ボックス 249"/>
          <p:cNvSpPr txBox="1"/>
          <p:nvPr/>
        </p:nvSpPr>
        <p:spPr>
          <a:xfrm>
            <a:off x="1991325"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岡谷</a:t>
            </a:r>
          </a:p>
        </p:txBody>
      </p:sp>
      <p:sp>
        <p:nvSpPr>
          <p:cNvPr id="251" name="テキスト ボックス 250"/>
          <p:cNvSpPr txBox="1"/>
          <p:nvPr/>
        </p:nvSpPr>
        <p:spPr>
          <a:xfrm>
            <a:off x="3287469"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下松</a:t>
            </a:r>
          </a:p>
        </p:txBody>
      </p:sp>
      <p:sp>
        <p:nvSpPr>
          <p:cNvPr id="252" name="テキスト ボックス 251"/>
          <p:cNvSpPr txBox="1"/>
          <p:nvPr/>
        </p:nvSpPr>
        <p:spPr>
          <a:xfrm>
            <a:off x="8475529"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名護</a:t>
            </a:r>
          </a:p>
        </p:txBody>
      </p:sp>
      <p:sp>
        <p:nvSpPr>
          <p:cNvPr id="253" name="テキスト ボックス 252"/>
          <p:cNvSpPr txBox="1"/>
          <p:nvPr/>
        </p:nvSpPr>
        <p:spPr>
          <a:xfrm>
            <a:off x="8620011"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山口</a:t>
            </a:r>
          </a:p>
        </p:txBody>
      </p:sp>
      <p:sp>
        <p:nvSpPr>
          <p:cNvPr id="254" name="テキスト ボックス 253"/>
          <p:cNvSpPr txBox="1"/>
          <p:nvPr/>
        </p:nvSpPr>
        <p:spPr>
          <a:xfrm>
            <a:off x="3327761"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長島</a:t>
            </a:r>
          </a:p>
        </p:txBody>
      </p:sp>
      <p:sp>
        <p:nvSpPr>
          <p:cNvPr id="255" name="テキスト ボックス 254"/>
          <p:cNvSpPr txBox="1"/>
          <p:nvPr/>
        </p:nvSpPr>
        <p:spPr>
          <a:xfrm>
            <a:off x="755576" y="4516248"/>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都万</a:t>
            </a:r>
          </a:p>
        </p:txBody>
      </p:sp>
      <p:sp>
        <p:nvSpPr>
          <p:cNvPr id="256" name="テキスト ボックス 255"/>
          <p:cNvSpPr txBox="1"/>
          <p:nvPr/>
        </p:nvSpPr>
        <p:spPr>
          <a:xfrm>
            <a:off x="683568"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東京</a:t>
            </a:r>
          </a:p>
        </p:txBody>
      </p:sp>
      <p:sp>
        <p:nvSpPr>
          <p:cNvPr id="257" name="テキスト ボックス 256"/>
          <p:cNvSpPr txBox="1"/>
          <p:nvPr/>
        </p:nvSpPr>
        <p:spPr>
          <a:xfrm>
            <a:off x="8487099" y="3857041"/>
            <a:ext cx="6142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いわき</a:t>
            </a:r>
          </a:p>
        </p:txBody>
      </p:sp>
      <p:sp>
        <p:nvSpPr>
          <p:cNvPr id="258" name="テキスト ボックス 257"/>
          <p:cNvSpPr txBox="1"/>
          <p:nvPr/>
        </p:nvSpPr>
        <p:spPr>
          <a:xfrm>
            <a:off x="7127776" y="3857041"/>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瓜連</a:t>
            </a:r>
          </a:p>
        </p:txBody>
      </p:sp>
      <p:sp>
        <p:nvSpPr>
          <p:cNvPr id="259" name="テキスト ボックス 258"/>
          <p:cNvSpPr txBox="1"/>
          <p:nvPr/>
        </p:nvSpPr>
        <p:spPr>
          <a:xfrm>
            <a:off x="4932040"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岩美</a:t>
            </a:r>
          </a:p>
        </p:txBody>
      </p:sp>
      <p:sp>
        <p:nvSpPr>
          <p:cNvPr id="260" name="テキスト ボックス 259"/>
          <p:cNvSpPr txBox="1"/>
          <p:nvPr/>
        </p:nvSpPr>
        <p:spPr>
          <a:xfrm>
            <a:off x="5981114"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芦辺</a:t>
            </a:r>
          </a:p>
        </p:txBody>
      </p:sp>
      <p:sp>
        <p:nvSpPr>
          <p:cNvPr id="261" name="テキスト ボックス 260"/>
          <p:cNvSpPr txBox="1"/>
          <p:nvPr/>
        </p:nvSpPr>
        <p:spPr>
          <a:xfrm>
            <a:off x="7237250" y="66733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一関</a:t>
            </a:r>
          </a:p>
        </p:txBody>
      </p:sp>
      <p:sp>
        <p:nvSpPr>
          <p:cNvPr id="262" name="テキスト ボックス 261"/>
          <p:cNvSpPr txBox="1"/>
          <p:nvPr/>
        </p:nvSpPr>
        <p:spPr>
          <a:xfrm>
            <a:off x="5364088" y="3163796"/>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小坂井</a:t>
            </a:r>
          </a:p>
        </p:txBody>
      </p:sp>
      <p:sp>
        <p:nvSpPr>
          <p:cNvPr id="263" name="テキスト ボックス 262"/>
          <p:cNvSpPr txBox="1"/>
          <p:nvPr/>
        </p:nvSpPr>
        <p:spPr>
          <a:xfrm>
            <a:off x="6300192" y="3163796"/>
            <a:ext cx="8002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小林牧場</a:t>
            </a:r>
          </a:p>
        </p:txBody>
      </p:sp>
      <p:sp>
        <p:nvSpPr>
          <p:cNvPr id="264" name="テキスト ボックス 263"/>
          <p:cNvSpPr txBox="1"/>
          <p:nvPr/>
        </p:nvSpPr>
        <p:spPr>
          <a:xfrm>
            <a:off x="7524328"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高知</a:t>
            </a:r>
          </a:p>
        </p:txBody>
      </p:sp>
      <p:sp>
        <p:nvSpPr>
          <p:cNvPr id="265" name="テキスト ボックス 264"/>
          <p:cNvSpPr txBox="1"/>
          <p:nvPr/>
        </p:nvSpPr>
        <p:spPr>
          <a:xfrm>
            <a:off x="8617504" y="316379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飯田</a:t>
            </a:r>
          </a:p>
        </p:txBody>
      </p:sp>
      <p:sp>
        <p:nvSpPr>
          <p:cNvPr id="266" name="テキスト ボックス 265"/>
          <p:cNvSpPr txBox="1"/>
          <p:nvPr/>
        </p:nvSpPr>
        <p:spPr>
          <a:xfrm>
            <a:off x="1839464"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高松</a:t>
            </a:r>
          </a:p>
        </p:txBody>
      </p:sp>
      <p:sp>
        <p:nvSpPr>
          <p:cNvPr id="267" name="テキスト ボックス 266"/>
          <p:cNvSpPr txBox="1"/>
          <p:nvPr/>
        </p:nvSpPr>
        <p:spPr>
          <a:xfrm>
            <a:off x="2948230" y="527662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CFFFF"/>
                </a:solidFill>
                <a:effectLst/>
                <a:uLnTx/>
                <a:uFillTx/>
                <a:latin typeface="Calibri"/>
                <a:ea typeface="ＭＳ Ｐゴシック"/>
                <a:cs typeface="+mn-cs"/>
              </a:rPr>
              <a:t>磐田</a:t>
            </a:r>
          </a:p>
        </p:txBody>
      </p:sp>
      <p:grpSp>
        <p:nvGrpSpPr>
          <p:cNvPr id="2" name="グループ化 89"/>
          <p:cNvGrpSpPr/>
          <p:nvPr/>
        </p:nvGrpSpPr>
        <p:grpSpPr>
          <a:xfrm>
            <a:off x="45917" y="0"/>
            <a:ext cx="9155233" cy="2060848"/>
            <a:chOff x="45917" y="0"/>
            <a:chExt cx="9155233" cy="2060848"/>
          </a:xfrm>
        </p:grpSpPr>
        <p:cxnSp>
          <p:nvCxnSpPr>
            <p:cNvPr id="75" name="直線コネクタ 74"/>
            <p:cNvCxnSpPr/>
            <p:nvPr/>
          </p:nvCxnSpPr>
          <p:spPr>
            <a:xfrm>
              <a:off x="47625" y="2060848"/>
              <a:ext cx="77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7740352" y="1340768"/>
              <a:ext cx="0"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7759402" y="1340768"/>
              <a:ext cx="144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5917" y="620688"/>
              <a:ext cx="806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085534" y="0"/>
              <a:ext cx="11156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9191625" y="0"/>
              <a:ext cx="0" cy="1340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66675" y="620688"/>
              <a:ext cx="0" cy="144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8100392" y="0"/>
              <a:ext cx="0" cy="6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グループ化 87"/>
          <p:cNvGrpSpPr/>
          <p:nvPr/>
        </p:nvGrpSpPr>
        <p:grpSpPr>
          <a:xfrm>
            <a:off x="2627784" y="620688"/>
            <a:ext cx="4824536" cy="2232248"/>
            <a:chOff x="2627784" y="620688"/>
            <a:chExt cx="4824536" cy="2232248"/>
          </a:xfrm>
        </p:grpSpPr>
        <p:sp>
          <p:nvSpPr>
            <p:cNvPr id="84" name="正方形/長方形 83"/>
            <p:cNvSpPr/>
            <p:nvPr/>
          </p:nvSpPr>
          <p:spPr>
            <a:xfrm>
              <a:off x="2627784" y="620688"/>
              <a:ext cx="1296144" cy="7920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6" name="正方形/長方形 85"/>
            <p:cNvSpPr/>
            <p:nvPr/>
          </p:nvSpPr>
          <p:spPr>
            <a:xfrm>
              <a:off x="6156176" y="2060848"/>
              <a:ext cx="1296144" cy="7920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27853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83568" y="2708920"/>
            <a:ext cx="4897966" cy="256711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683568" y="260648"/>
            <a:ext cx="4831590" cy="2369633"/>
          </a:xfrm>
          <a:prstGeom prst="rect">
            <a:avLst/>
          </a:prstGeom>
          <a:noFill/>
          <a:ln w="9525">
            <a:noFill/>
            <a:miter lim="800000"/>
            <a:headEnd/>
            <a:tailEnd/>
          </a:ln>
        </p:spPr>
      </p:pic>
      <p:sp>
        <p:nvSpPr>
          <p:cNvPr id="4" name="テキスト ボックス 3"/>
          <p:cNvSpPr txBox="1"/>
          <p:nvPr/>
        </p:nvSpPr>
        <p:spPr>
          <a:xfrm>
            <a:off x="5911464" y="1124744"/>
            <a:ext cx="1733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O. </a:t>
            </a:r>
            <a:r>
              <a:rPr kumimoji="1" lang="en-US" altLang="ja-JP" sz="2400" b="0" i="1" u="none" strike="noStrike" kern="1200" cap="none" spc="0" normalizeH="0" baseline="0" noProof="0" dirty="0" err="1">
                <a:ln>
                  <a:noFill/>
                </a:ln>
                <a:solidFill>
                  <a:prstClr val="black"/>
                </a:solidFill>
                <a:effectLst/>
                <a:uLnTx/>
                <a:uFillTx/>
                <a:latin typeface="Calibri"/>
                <a:ea typeface="ＭＳ Ｐゴシック"/>
                <a:cs typeface="+mn-cs"/>
              </a:rPr>
              <a:t>latipes</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 </a:t>
            </a:r>
            <a:r>
              <a:rPr kumimoji="1" lang="ja-JP" altLang="en-US" sz="2400" b="0" i="1"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5911464" y="3573016"/>
            <a:ext cx="2476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O. </a:t>
            </a:r>
            <a:r>
              <a:rPr kumimoji="1" lang="en-US" altLang="ja-JP" sz="2400" b="0" i="1" u="none" strike="noStrike" kern="1200" cap="none" spc="0" normalizeH="0" baseline="0" noProof="0" dirty="0" err="1">
                <a:ln>
                  <a:noFill/>
                </a:ln>
                <a:solidFill>
                  <a:prstClr val="black"/>
                </a:solidFill>
                <a:effectLst/>
                <a:uLnTx/>
                <a:uFillTx/>
                <a:latin typeface="Calibri"/>
                <a:ea typeface="ＭＳ Ｐゴシック"/>
                <a:cs typeface="+mn-cs"/>
              </a:rPr>
              <a:t>Sakaizumii</a:t>
            </a:r>
            <a:r>
              <a:rPr kumimoji="1" lang="ja-JP" altLang="en-US" sz="2400" b="0" i="1"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 name="テキスト ボックス 5"/>
          <p:cNvSpPr txBox="1"/>
          <p:nvPr/>
        </p:nvSpPr>
        <p:spPr>
          <a:xfrm>
            <a:off x="467544" y="5411163"/>
            <a:ext cx="8208912" cy="923330"/>
          </a:xfrm>
          <a:prstGeom prst="rect">
            <a:avLst/>
          </a:prstGeom>
          <a:solidFill>
            <a:schemeClr val="bg1"/>
          </a:solidFill>
        </p:spPr>
        <p:txBody>
          <a:bodyPr wrap="square" rtlCol="0">
            <a:spAutoFit/>
          </a:bodyPr>
          <a:lstStyle/>
          <a:p>
            <a:pPr lvl="0" fontAlgn="auto">
              <a:spcBef>
                <a:spcPts val="0"/>
              </a:spcBef>
              <a:spcAft>
                <a:spcPts val="0"/>
              </a:spcAft>
            </a:pPr>
            <a:r>
              <a:rPr lang="en-US" altLang="ja-JP" dirty="0"/>
              <a:t>In </a:t>
            </a:r>
            <a:r>
              <a:rPr lang="en-US" altLang="ja-JP" i="1" dirty="0"/>
              <a:t>O. </a:t>
            </a:r>
            <a:r>
              <a:rPr lang="en-US" altLang="ja-JP" i="1" dirty="0" err="1"/>
              <a:t>sakaizumii</a:t>
            </a:r>
            <a:r>
              <a:rPr lang="en-US" altLang="ja-JP" dirty="0"/>
              <a:t>, </a:t>
            </a:r>
            <a:r>
              <a:rPr lang="en-US" altLang="ja-JP" dirty="0" err="1"/>
              <a:t>melanophores</a:t>
            </a:r>
            <a:r>
              <a:rPr lang="en-US" altLang="ja-JP" dirty="0"/>
              <a:t> distribute along the edges of individual scales and form a dense mesh-like pattern, whereas in </a:t>
            </a:r>
            <a:r>
              <a:rPr lang="en-US" altLang="ja-JP" i="1" dirty="0"/>
              <a:t>O. </a:t>
            </a:r>
            <a:r>
              <a:rPr lang="en-US" altLang="ja-JP" i="1" dirty="0" err="1"/>
              <a:t>latipes</a:t>
            </a:r>
            <a:r>
              <a:rPr lang="en-US" altLang="ja-JP" dirty="0"/>
              <a:t>, </a:t>
            </a:r>
            <a:r>
              <a:rPr lang="en-US" altLang="ja-JP" dirty="0" err="1"/>
              <a:t>melanophores</a:t>
            </a:r>
            <a:r>
              <a:rPr lang="en-US" altLang="ja-JP" dirty="0"/>
              <a:t> distribute in the center of the scales and form a cobblestone pattern.</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7" name="正方形/長方形 6"/>
          <p:cNvSpPr/>
          <p:nvPr/>
        </p:nvSpPr>
        <p:spPr>
          <a:xfrm>
            <a:off x="5652120" y="486916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大館</a:t>
            </a:r>
          </a:p>
        </p:txBody>
      </p:sp>
      <p:sp>
        <p:nvSpPr>
          <p:cNvPr id="8" name="正方形/長方形 7"/>
          <p:cNvSpPr/>
          <p:nvPr/>
        </p:nvSpPr>
        <p:spPr>
          <a:xfrm>
            <a:off x="5580112" y="2204864"/>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壬生</a:t>
            </a:r>
          </a:p>
        </p:txBody>
      </p:sp>
      <p:sp>
        <p:nvSpPr>
          <p:cNvPr id="10" name="テキスト ボックス 9"/>
          <p:cNvSpPr txBox="1"/>
          <p:nvPr/>
        </p:nvSpPr>
        <p:spPr>
          <a:xfrm>
            <a:off x="1848946" y="6342851"/>
            <a:ext cx="6686446"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lang="en-US" altLang="ja-JP" noProof="0" dirty="0">
                <a:solidFill>
                  <a:srgbClr val="000000"/>
                </a:solidFill>
                <a:latin typeface="Arial"/>
                <a:ea typeface="ＭＳ Ｐゴシック"/>
              </a:rPr>
              <a:t>P</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ossible to distinguish</a:t>
            </a:r>
            <a:r>
              <a:rPr kumimoji="1" lang="en-US" altLang="ja-JP" sz="1800" b="0" i="0" u="none" strike="noStrike" kern="1200" cap="none" spc="0" normalizeH="0" noProof="0" dirty="0">
                <a:ln>
                  <a:noFill/>
                </a:ln>
                <a:solidFill>
                  <a:srgbClr val="000000"/>
                </a:solidFill>
                <a:effectLst/>
                <a:uLnTx/>
                <a:uFillTx/>
                <a:latin typeface="Arial"/>
                <a:ea typeface="ＭＳ Ｐゴシック"/>
                <a:cs typeface="+mn-cs"/>
              </a:rPr>
              <a:t>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and</a:t>
            </a:r>
            <a:r>
              <a:rPr kumimoji="1" lang="en-US" altLang="ja-JP" sz="1800" b="0" i="0" u="none" strike="noStrike" kern="1200" cap="none" spc="0" normalizeH="0" noProof="0" dirty="0">
                <a:ln>
                  <a:noFill/>
                </a:ln>
                <a:solidFill>
                  <a:srgbClr val="000000"/>
                </a:solidFill>
                <a:effectLst/>
                <a:uLnTx/>
                <a:uFillTx/>
                <a:latin typeface="Arial"/>
                <a:ea typeface="ＭＳ Ｐゴシック"/>
                <a:cs typeface="+mn-cs"/>
              </a:rPr>
              <a:t>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O,sakaizumii</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B346BC22-EE7A-B635-823C-EAF8CB8ED1CD}"/>
              </a:ext>
            </a:extLst>
          </p:cNvPr>
          <p:cNvSpPr txBox="1"/>
          <p:nvPr/>
        </p:nvSpPr>
        <p:spPr>
          <a:xfrm>
            <a:off x="6382234" y="4423376"/>
            <a:ext cx="2525050" cy="523220"/>
          </a:xfrm>
          <a:prstGeom prst="rect">
            <a:avLst/>
          </a:prstGeom>
          <a:noFill/>
        </p:spPr>
        <p:txBody>
          <a:bodyPr wrap="none" rtlCol="0">
            <a:spAutoFit/>
          </a:bodyPr>
          <a:lstStyle/>
          <a:p>
            <a:r>
              <a:rPr kumimoji="1" lang="en-US" altLang="ja-JP" sz="2800" dirty="0"/>
              <a:t>“Mesh pattern”</a:t>
            </a:r>
            <a:endParaRPr kumimoji="1" lang="ja-JP" altLang="en-US" sz="2800" dirty="0"/>
          </a:p>
        </p:txBody>
      </p:sp>
      <p:sp>
        <p:nvSpPr>
          <p:cNvPr id="3" name="テキスト ボックス 2">
            <a:extLst>
              <a:ext uri="{FF2B5EF4-FFF2-40B4-BE49-F238E27FC236}">
                <a16:creationId xmlns:a16="http://schemas.microsoft.com/office/drawing/2014/main" id="{E6B8023D-6AEA-34AE-A205-079971D2F1D4}"/>
              </a:ext>
            </a:extLst>
          </p:cNvPr>
          <p:cNvSpPr txBox="1"/>
          <p:nvPr/>
        </p:nvSpPr>
        <p:spPr>
          <a:xfrm>
            <a:off x="6398943" y="1943254"/>
            <a:ext cx="2412327" cy="523220"/>
          </a:xfrm>
          <a:prstGeom prst="rect">
            <a:avLst/>
          </a:prstGeom>
          <a:noFill/>
        </p:spPr>
        <p:txBody>
          <a:bodyPr wrap="none" rtlCol="0">
            <a:spAutoFit/>
          </a:bodyPr>
          <a:lstStyle/>
          <a:p>
            <a:r>
              <a:rPr kumimoji="1" lang="en-US" altLang="ja-JP" sz="2800" dirty="0"/>
              <a:t>“Tiled pattern”</a:t>
            </a:r>
            <a:endParaRPr kumimoji="1" lang="ja-JP" altLang="en-US" sz="2800" dirty="0"/>
          </a:p>
        </p:txBody>
      </p:sp>
    </p:spTree>
    <p:extLst>
      <p:ext uri="{BB962C8B-B14F-4D97-AF65-F5344CB8AC3E}">
        <p14:creationId xmlns:p14="http://schemas.microsoft.com/office/powerpoint/2010/main" val="3599616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sai201101.jpg"/>
          <p:cNvPicPr>
            <a:picLocks noChangeAspect="1"/>
          </p:cNvPicPr>
          <p:nvPr/>
        </p:nvPicPr>
        <p:blipFill>
          <a:blip r:embed="rId2" cstate="print"/>
          <a:stretch>
            <a:fillRect/>
          </a:stretch>
        </p:blipFill>
        <p:spPr>
          <a:xfrm>
            <a:off x="-180528" y="0"/>
            <a:ext cx="4589715" cy="6480000"/>
          </a:xfrm>
          <a:prstGeom prst="rect">
            <a:avLst/>
          </a:prstGeom>
        </p:spPr>
      </p:pic>
      <p:sp>
        <p:nvSpPr>
          <p:cNvPr id="3" name="テキスト ボックス 2"/>
          <p:cNvSpPr txBox="1"/>
          <p:nvPr/>
        </p:nvSpPr>
        <p:spPr>
          <a:xfrm>
            <a:off x="4283968" y="1556792"/>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p:cNvSpPr txBox="1"/>
          <p:nvPr/>
        </p:nvSpPr>
        <p:spPr>
          <a:xfrm>
            <a:off x="4471237" y="340666"/>
            <a:ext cx="4248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Morphological identification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and</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proposed by</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et 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2011</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テキスト ボックス 8"/>
          <p:cNvSpPr txBox="1"/>
          <p:nvPr/>
        </p:nvSpPr>
        <p:spPr>
          <a:xfrm>
            <a:off x="4283968" y="1556792"/>
            <a:ext cx="4464496" cy="3416320"/>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effectLst/>
                <a:uLnTx/>
                <a:uFillTx/>
                <a:latin typeface="Arial"/>
                <a:ea typeface="ＭＳ Ｐゴシック"/>
                <a:cs typeface="+mn-cs"/>
              </a:rPr>
              <a:t>melanophores</a:t>
            </a:r>
            <a:r>
              <a:rPr kumimoji="1" lang="en-US" altLang="ja-JP" sz="1800" b="0" i="0" u="none" strike="noStrike" kern="1200" cap="none" spc="0" normalizeH="0" baseline="0" noProof="0" dirty="0">
                <a:ln>
                  <a:noFill/>
                </a:ln>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5" name="グループ化 11"/>
          <p:cNvGrpSpPr/>
          <p:nvPr/>
        </p:nvGrpSpPr>
        <p:grpSpPr>
          <a:xfrm>
            <a:off x="4471237" y="4859868"/>
            <a:ext cx="4309591" cy="1958151"/>
            <a:chOff x="4471237" y="4859868"/>
            <a:chExt cx="4309591" cy="1958151"/>
          </a:xfrm>
        </p:grpSpPr>
        <p:pic>
          <p:nvPicPr>
            <p:cNvPr id="1026" name="Picture 2"/>
            <p:cNvPicPr>
              <a:picLocks noChangeAspect="1" noChangeArrowheads="1"/>
            </p:cNvPicPr>
            <p:nvPr/>
          </p:nvPicPr>
          <p:blipFill>
            <a:blip r:embed="rId3" cstate="print"/>
            <a:srcRect/>
            <a:stretch>
              <a:fillRect/>
            </a:stretch>
          </p:blipFill>
          <p:spPr bwMode="auto">
            <a:xfrm>
              <a:off x="6876238" y="4859868"/>
              <a:ext cx="1872226" cy="1080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71237" y="4859868"/>
              <a:ext cx="1804390" cy="1080000"/>
            </a:xfrm>
            <a:prstGeom prst="rect">
              <a:avLst/>
            </a:prstGeom>
            <a:noFill/>
            <a:ln w="9525">
              <a:noFill/>
              <a:miter lim="800000"/>
              <a:headEnd/>
              <a:tailEnd/>
            </a:ln>
          </p:spPr>
        </p:pic>
        <p:sp>
          <p:nvSpPr>
            <p:cNvPr id="7" name="テキスト ボックス 6"/>
            <p:cNvSpPr txBox="1"/>
            <p:nvPr/>
          </p:nvSpPr>
          <p:spPr>
            <a:xfrm>
              <a:off x="4644008" y="6156012"/>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テキスト ボックス 7"/>
            <p:cNvSpPr txBox="1"/>
            <p:nvPr/>
          </p:nvSpPr>
          <p:spPr>
            <a:xfrm>
              <a:off x="6877743" y="6156012"/>
              <a:ext cx="190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ja-JP" altLang="en-US" sz="1800" b="0" i="1" u="none" strike="noStrike" kern="1200" cap="none" spc="0" normalizeH="0" baseline="0" noProof="0" dirty="0">
                  <a:ln>
                    <a:noFill/>
                  </a:ln>
                  <a:solidFill>
                    <a:srgbClr val="000000"/>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テキスト ボックス 10"/>
            <p:cNvSpPr txBox="1"/>
            <p:nvPr/>
          </p:nvSpPr>
          <p:spPr>
            <a:xfrm>
              <a:off x="7389256" y="6541020"/>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278089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D:\勝村プロジェクト\2015_7_28\PosteriorBodies\北日本\2両津.jpg"/>
          <p:cNvPicPr>
            <a:picLocks noChangeAspect="1" noChangeArrowheads="1"/>
          </p:cNvPicPr>
          <p:nvPr/>
        </p:nvPicPr>
        <p:blipFill>
          <a:blip r:embed="rId2" cstate="print"/>
          <a:srcRect/>
          <a:stretch>
            <a:fillRect/>
          </a:stretch>
        </p:blipFill>
        <p:spPr bwMode="auto">
          <a:xfrm>
            <a:off x="0" y="3356992"/>
            <a:ext cx="3347148" cy="1800000"/>
          </a:xfrm>
          <a:prstGeom prst="rect">
            <a:avLst/>
          </a:prstGeom>
          <a:noFill/>
        </p:spPr>
      </p:pic>
      <p:pic>
        <p:nvPicPr>
          <p:cNvPr id="11" name="Picture 8" descr="D:\勝村プロジェクト\2015_7_28\PosteriorBodies\北日本\2横手_2.jpg"/>
          <p:cNvPicPr>
            <a:picLocks noChangeAspect="1" noChangeArrowheads="1"/>
          </p:cNvPicPr>
          <p:nvPr/>
        </p:nvPicPr>
        <p:blipFill>
          <a:blip r:embed="rId3" cstate="print"/>
          <a:srcRect/>
          <a:stretch>
            <a:fillRect/>
          </a:stretch>
        </p:blipFill>
        <p:spPr bwMode="auto">
          <a:xfrm>
            <a:off x="6084168" y="0"/>
            <a:ext cx="4014730" cy="1800000"/>
          </a:xfrm>
          <a:prstGeom prst="rect">
            <a:avLst/>
          </a:prstGeom>
          <a:noFill/>
        </p:spPr>
      </p:pic>
      <p:pic>
        <p:nvPicPr>
          <p:cNvPr id="12" name="Picture 12" descr="D:\勝村プロジェクト\2015_7_28\PosteriorBodies\北日本\2弘前.jpg"/>
          <p:cNvPicPr>
            <a:picLocks noChangeAspect="1" noChangeArrowheads="1"/>
          </p:cNvPicPr>
          <p:nvPr/>
        </p:nvPicPr>
        <p:blipFill>
          <a:blip r:embed="rId4" cstate="print"/>
          <a:srcRect/>
          <a:stretch>
            <a:fillRect/>
          </a:stretch>
        </p:blipFill>
        <p:spPr bwMode="auto">
          <a:xfrm>
            <a:off x="0" y="0"/>
            <a:ext cx="3314316" cy="1800000"/>
          </a:xfrm>
          <a:prstGeom prst="rect">
            <a:avLst/>
          </a:prstGeom>
          <a:noFill/>
        </p:spPr>
      </p:pic>
      <p:pic>
        <p:nvPicPr>
          <p:cNvPr id="13" name="Picture 13" descr="D:\勝村プロジェクト\2015_7_28\PosteriorBodies\北日本\2鶴岡_2.jpg"/>
          <p:cNvPicPr>
            <a:picLocks noChangeAspect="1" noChangeArrowheads="1"/>
          </p:cNvPicPr>
          <p:nvPr/>
        </p:nvPicPr>
        <p:blipFill>
          <a:blip r:embed="rId5" cstate="print"/>
          <a:srcRect/>
          <a:stretch>
            <a:fillRect/>
          </a:stretch>
        </p:blipFill>
        <p:spPr bwMode="auto">
          <a:xfrm>
            <a:off x="2843808" y="0"/>
            <a:ext cx="3403978" cy="1800000"/>
          </a:xfrm>
          <a:prstGeom prst="rect">
            <a:avLst/>
          </a:prstGeom>
          <a:noFill/>
        </p:spPr>
      </p:pic>
      <p:pic>
        <p:nvPicPr>
          <p:cNvPr id="14" name="Picture 14" descr="D:\勝村プロジェクト\2015_7_28\PosteriorBodies\北日本\2大館.jpg"/>
          <p:cNvPicPr>
            <a:picLocks noChangeAspect="1" noChangeArrowheads="1"/>
          </p:cNvPicPr>
          <p:nvPr/>
        </p:nvPicPr>
        <p:blipFill>
          <a:blip r:embed="rId6" cstate="print"/>
          <a:srcRect/>
          <a:stretch>
            <a:fillRect/>
          </a:stretch>
        </p:blipFill>
        <p:spPr bwMode="auto">
          <a:xfrm>
            <a:off x="3059832" y="3356992"/>
            <a:ext cx="3434340" cy="1800000"/>
          </a:xfrm>
          <a:prstGeom prst="rect">
            <a:avLst/>
          </a:prstGeom>
          <a:noFill/>
        </p:spPr>
      </p:pic>
      <p:pic>
        <p:nvPicPr>
          <p:cNvPr id="15" name="Picture 15" descr="D:\勝村プロジェクト\2015_7_28\PosteriorBodies\北日本\2鯖江.jpg"/>
          <p:cNvPicPr>
            <a:picLocks noChangeAspect="1" noChangeArrowheads="1"/>
          </p:cNvPicPr>
          <p:nvPr/>
        </p:nvPicPr>
        <p:blipFill>
          <a:blip r:embed="rId7" cstate="print"/>
          <a:srcRect/>
          <a:stretch>
            <a:fillRect/>
          </a:stretch>
        </p:blipFill>
        <p:spPr bwMode="auto">
          <a:xfrm>
            <a:off x="9756576" y="4077072"/>
            <a:ext cx="3029688" cy="1800000"/>
          </a:xfrm>
          <a:prstGeom prst="rect">
            <a:avLst/>
          </a:prstGeom>
          <a:noFill/>
        </p:spPr>
      </p:pic>
      <p:pic>
        <p:nvPicPr>
          <p:cNvPr id="16" name="Picture 16" descr="D:\勝村プロジェクト\2015_7_28\PosteriorBodies\北日本\2山形.jpg"/>
          <p:cNvPicPr>
            <a:picLocks noChangeAspect="1" noChangeArrowheads="1"/>
          </p:cNvPicPr>
          <p:nvPr/>
        </p:nvPicPr>
        <p:blipFill>
          <a:blip r:embed="rId8" cstate="print"/>
          <a:srcRect/>
          <a:stretch>
            <a:fillRect/>
          </a:stretch>
        </p:blipFill>
        <p:spPr bwMode="auto">
          <a:xfrm>
            <a:off x="0" y="1628800"/>
            <a:ext cx="3160716" cy="1800000"/>
          </a:xfrm>
          <a:prstGeom prst="rect">
            <a:avLst/>
          </a:prstGeom>
          <a:noFill/>
        </p:spPr>
      </p:pic>
      <p:pic>
        <p:nvPicPr>
          <p:cNvPr id="17" name="Picture 17" descr="D:\勝村プロジェクト\2015_7_28\PosteriorBodies\北日本\2小杉.jpg"/>
          <p:cNvPicPr>
            <a:picLocks noChangeAspect="1" noChangeArrowheads="1"/>
          </p:cNvPicPr>
          <p:nvPr/>
        </p:nvPicPr>
        <p:blipFill>
          <a:blip r:embed="rId9" cstate="print"/>
          <a:srcRect/>
          <a:stretch>
            <a:fillRect/>
          </a:stretch>
        </p:blipFill>
        <p:spPr bwMode="auto">
          <a:xfrm>
            <a:off x="3131840" y="5058000"/>
            <a:ext cx="3390000" cy="1800000"/>
          </a:xfrm>
          <a:prstGeom prst="rect">
            <a:avLst/>
          </a:prstGeom>
          <a:noFill/>
        </p:spPr>
      </p:pic>
      <p:pic>
        <p:nvPicPr>
          <p:cNvPr id="20" name="Picture 21" descr="D:\勝村プロジェクト\2015_7_28\PosteriorBodies\北日本\2加賀.jpg"/>
          <p:cNvPicPr>
            <a:picLocks noChangeAspect="1" noChangeArrowheads="1"/>
          </p:cNvPicPr>
          <p:nvPr/>
        </p:nvPicPr>
        <p:blipFill>
          <a:blip r:embed="rId10" cstate="print"/>
          <a:srcRect/>
          <a:stretch>
            <a:fillRect/>
          </a:stretch>
        </p:blipFill>
        <p:spPr bwMode="auto">
          <a:xfrm>
            <a:off x="2987824" y="1700808"/>
            <a:ext cx="3544618" cy="1800000"/>
          </a:xfrm>
          <a:prstGeom prst="rect">
            <a:avLst/>
          </a:prstGeom>
          <a:noFill/>
        </p:spPr>
      </p:pic>
      <p:pic>
        <p:nvPicPr>
          <p:cNvPr id="21" name="Picture 20" descr="D:\勝村プロジェクト\2015_7_28\PosteriorBodies\北日本\2北上.jpg"/>
          <p:cNvPicPr>
            <a:picLocks noChangeAspect="1" noChangeArrowheads="1"/>
          </p:cNvPicPr>
          <p:nvPr/>
        </p:nvPicPr>
        <p:blipFill>
          <a:blip r:embed="rId11" cstate="print"/>
          <a:srcRect/>
          <a:stretch>
            <a:fillRect/>
          </a:stretch>
        </p:blipFill>
        <p:spPr bwMode="auto">
          <a:xfrm>
            <a:off x="9684568" y="2060848"/>
            <a:ext cx="2866048" cy="1800000"/>
          </a:xfrm>
          <a:prstGeom prst="rect">
            <a:avLst/>
          </a:prstGeom>
          <a:noFill/>
        </p:spPr>
      </p:pic>
      <p:pic>
        <p:nvPicPr>
          <p:cNvPr id="22" name="Picture 9" descr="D:\勝村プロジェクト\2015_7_28\PosteriorBodies\北日本\2宮津.jpg"/>
          <p:cNvPicPr>
            <a:picLocks noChangeAspect="1" noChangeArrowheads="1"/>
          </p:cNvPicPr>
          <p:nvPr/>
        </p:nvPicPr>
        <p:blipFill>
          <a:blip r:embed="rId12" cstate="print"/>
          <a:srcRect/>
          <a:stretch>
            <a:fillRect/>
          </a:stretch>
        </p:blipFill>
        <p:spPr bwMode="auto">
          <a:xfrm>
            <a:off x="0" y="5058000"/>
            <a:ext cx="3172916" cy="1800000"/>
          </a:xfrm>
          <a:prstGeom prst="rect">
            <a:avLst/>
          </a:prstGeom>
          <a:noFill/>
        </p:spPr>
      </p:pic>
      <p:pic>
        <p:nvPicPr>
          <p:cNvPr id="23" name="Picture 11" descr="D:\勝村プロジェクト\2015_7_28\PosteriorBodies\北日本\2舞鶴.jpg"/>
          <p:cNvPicPr>
            <a:picLocks noChangeAspect="1" noChangeArrowheads="1"/>
          </p:cNvPicPr>
          <p:nvPr/>
        </p:nvPicPr>
        <p:blipFill>
          <a:blip r:embed="rId13" cstate="print"/>
          <a:srcRect/>
          <a:stretch>
            <a:fillRect/>
          </a:stretch>
        </p:blipFill>
        <p:spPr bwMode="auto">
          <a:xfrm>
            <a:off x="6156176" y="3356992"/>
            <a:ext cx="3536982" cy="1800000"/>
          </a:xfrm>
          <a:prstGeom prst="rect">
            <a:avLst/>
          </a:prstGeom>
          <a:noFill/>
        </p:spPr>
      </p:pic>
      <p:pic>
        <p:nvPicPr>
          <p:cNvPr id="18" name="Picture 18" descr="D:\勝村プロジェクト\2015_7_28\PosteriorBodies\北日本\2小浜.jpg"/>
          <p:cNvPicPr>
            <a:picLocks noChangeAspect="1" noChangeArrowheads="1"/>
          </p:cNvPicPr>
          <p:nvPr/>
        </p:nvPicPr>
        <p:blipFill>
          <a:blip r:embed="rId14" cstate="print"/>
          <a:srcRect/>
          <a:stretch>
            <a:fillRect/>
          </a:stretch>
        </p:blipFill>
        <p:spPr bwMode="auto">
          <a:xfrm>
            <a:off x="6156176" y="5058000"/>
            <a:ext cx="3229226" cy="1800000"/>
          </a:xfrm>
          <a:prstGeom prst="rect">
            <a:avLst/>
          </a:prstGeom>
          <a:noFill/>
        </p:spPr>
      </p:pic>
      <p:pic>
        <p:nvPicPr>
          <p:cNvPr id="19" name="Picture 19" descr="D:\勝村プロジェクト\2015_7_28\PosteriorBodies\北日本\2新潟.jpg"/>
          <p:cNvPicPr>
            <a:picLocks noChangeAspect="1" noChangeArrowheads="1"/>
          </p:cNvPicPr>
          <p:nvPr/>
        </p:nvPicPr>
        <p:blipFill>
          <a:blip r:embed="rId15" cstate="print"/>
          <a:srcRect/>
          <a:stretch>
            <a:fillRect/>
          </a:stretch>
        </p:blipFill>
        <p:spPr bwMode="auto">
          <a:xfrm>
            <a:off x="6156176" y="1700808"/>
            <a:ext cx="3237410" cy="1800000"/>
          </a:xfrm>
          <a:prstGeom prst="rect">
            <a:avLst/>
          </a:prstGeom>
          <a:noFill/>
        </p:spPr>
      </p:pic>
      <p:sp>
        <p:nvSpPr>
          <p:cNvPr id="24" name="テキスト ボックス 23"/>
          <p:cNvSpPr txBox="1"/>
          <p:nvPr/>
        </p:nvSpPr>
        <p:spPr>
          <a:xfrm>
            <a:off x="8532440" y="1196752"/>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横手</a:t>
            </a:r>
          </a:p>
        </p:txBody>
      </p:sp>
      <p:sp>
        <p:nvSpPr>
          <p:cNvPr id="25" name="テキスト ボックス 24"/>
          <p:cNvSpPr txBox="1"/>
          <p:nvPr/>
        </p:nvSpPr>
        <p:spPr>
          <a:xfrm>
            <a:off x="2051720" y="4581128"/>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3300"/>
                </a:solidFill>
                <a:effectLst/>
                <a:uLnTx/>
                <a:uFillTx/>
                <a:latin typeface="Calibri"/>
                <a:ea typeface="ＭＳ Ｐゴシック"/>
                <a:cs typeface="+mn-cs"/>
              </a:rPr>
              <a:t>両津</a:t>
            </a:r>
          </a:p>
        </p:txBody>
      </p:sp>
      <p:sp>
        <p:nvSpPr>
          <p:cNvPr id="26" name="テキスト ボックス 25"/>
          <p:cNvSpPr txBox="1"/>
          <p:nvPr/>
        </p:nvSpPr>
        <p:spPr>
          <a:xfrm>
            <a:off x="1835696" y="1124744"/>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弘前</a:t>
            </a:r>
          </a:p>
        </p:txBody>
      </p:sp>
      <p:sp>
        <p:nvSpPr>
          <p:cNvPr id="27" name="テキスト ボックス 26"/>
          <p:cNvSpPr txBox="1"/>
          <p:nvPr/>
        </p:nvSpPr>
        <p:spPr>
          <a:xfrm>
            <a:off x="11700792" y="5373216"/>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鯖江</a:t>
            </a:r>
          </a:p>
        </p:txBody>
      </p:sp>
      <p:sp>
        <p:nvSpPr>
          <p:cNvPr id="28" name="テキスト ボックス 27"/>
          <p:cNvSpPr txBox="1"/>
          <p:nvPr/>
        </p:nvSpPr>
        <p:spPr>
          <a:xfrm>
            <a:off x="1979712" y="2924944"/>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山形</a:t>
            </a:r>
          </a:p>
        </p:txBody>
      </p:sp>
      <p:sp>
        <p:nvSpPr>
          <p:cNvPr id="29" name="テキスト ボックス 28"/>
          <p:cNvSpPr txBox="1"/>
          <p:nvPr/>
        </p:nvSpPr>
        <p:spPr>
          <a:xfrm>
            <a:off x="5004048" y="4509120"/>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3300"/>
                </a:solidFill>
                <a:effectLst/>
                <a:uLnTx/>
                <a:uFillTx/>
                <a:latin typeface="Calibri"/>
                <a:ea typeface="ＭＳ Ｐゴシック"/>
                <a:cs typeface="+mn-cs"/>
              </a:rPr>
              <a:t>大館</a:t>
            </a:r>
          </a:p>
        </p:txBody>
      </p:sp>
      <p:sp>
        <p:nvSpPr>
          <p:cNvPr id="30" name="テキスト ボックス 29"/>
          <p:cNvSpPr txBox="1"/>
          <p:nvPr/>
        </p:nvSpPr>
        <p:spPr>
          <a:xfrm>
            <a:off x="4860032" y="1268760"/>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3300"/>
                </a:solidFill>
                <a:effectLst/>
                <a:uLnTx/>
                <a:uFillTx/>
                <a:latin typeface="Calibri"/>
                <a:ea typeface="ＭＳ Ｐゴシック"/>
                <a:cs typeface="+mn-cs"/>
              </a:rPr>
              <a:t>鶴岡</a:t>
            </a:r>
          </a:p>
        </p:txBody>
      </p:sp>
      <p:sp>
        <p:nvSpPr>
          <p:cNvPr id="31" name="テキスト ボックス 30"/>
          <p:cNvSpPr txBox="1"/>
          <p:nvPr/>
        </p:nvSpPr>
        <p:spPr>
          <a:xfrm>
            <a:off x="8172400" y="2996952"/>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新潟</a:t>
            </a:r>
          </a:p>
        </p:txBody>
      </p:sp>
      <p:sp>
        <p:nvSpPr>
          <p:cNvPr id="32" name="テキスト ボックス 31"/>
          <p:cNvSpPr txBox="1"/>
          <p:nvPr/>
        </p:nvSpPr>
        <p:spPr>
          <a:xfrm>
            <a:off x="5076056" y="6396335"/>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小杉</a:t>
            </a:r>
          </a:p>
        </p:txBody>
      </p:sp>
      <p:sp>
        <p:nvSpPr>
          <p:cNvPr id="33" name="テキスト ボックス 32"/>
          <p:cNvSpPr txBox="1"/>
          <p:nvPr/>
        </p:nvSpPr>
        <p:spPr>
          <a:xfrm>
            <a:off x="8172400" y="6396335"/>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小浜</a:t>
            </a:r>
          </a:p>
        </p:txBody>
      </p:sp>
      <p:sp>
        <p:nvSpPr>
          <p:cNvPr id="34" name="テキスト ボックス 33"/>
          <p:cNvSpPr txBox="1"/>
          <p:nvPr/>
        </p:nvSpPr>
        <p:spPr>
          <a:xfrm>
            <a:off x="5004048" y="3068960"/>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加賀</a:t>
            </a:r>
          </a:p>
        </p:txBody>
      </p:sp>
      <p:sp>
        <p:nvSpPr>
          <p:cNvPr id="35" name="テキスト ボックス 34"/>
          <p:cNvSpPr txBox="1"/>
          <p:nvPr/>
        </p:nvSpPr>
        <p:spPr>
          <a:xfrm>
            <a:off x="11484768" y="3140968"/>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3300"/>
                </a:solidFill>
                <a:effectLst/>
                <a:uLnTx/>
                <a:uFillTx/>
                <a:latin typeface="Calibri"/>
                <a:ea typeface="ＭＳ Ｐゴシック"/>
                <a:cs typeface="+mn-cs"/>
              </a:rPr>
              <a:t>北上</a:t>
            </a:r>
          </a:p>
        </p:txBody>
      </p:sp>
      <p:sp>
        <p:nvSpPr>
          <p:cNvPr id="36" name="テキスト ボックス 35"/>
          <p:cNvSpPr txBox="1"/>
          <p:nvPr/>
        </p:nvSpPr>
        <p:spPr>
          <a:xfrm>
            <a:off x="2195736" y="6237312"/>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a:cs typeface="+mn-cs"/>
              </a:rPr>
              <a:t>宮津</a:t>
            </a:r>
          </a:p>
        </p:txBody>
      </p:sp>
      <p:sp>
        <p:nvSpPr>
          <p:cNvPr id="37" name="テキスト ボックス 36"/>
          <p:cNvSpPr txBox="1"/>
          <p:nvPr/>
        </p:nvSpPr>
        <p:spPr>
          <a:xfrm>
            <a:off x="8100392" y="4509120"/>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3300"/>
                </a:solidFill>
                <a:effectLst/>
                <a:uLnTx/>
                <a:uFillTx/>
                <a:latin typeface="Calibri"/>
                <a:ea typeface="ＭＳ Ｐゴシック"/>
                <a:cs typeface="+mn-cs"/>
              </a:rPr>
              <a:t>舞鶴</a:t>
            </a:r>
          </a:p>
        </p:txBody>
      </p:sp>
    </p:spTree>
    <p:extLst>
      <p:ext uri="{BB962C8B-B14F-4D97-AF65-F5344CB8AC3E}">
        <p14:creationId xmlns:p14="http://schemas.microsoft.com/office/powerpoint/2010/main" val="3310408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987824" y="6021288"/>
            <a:ext cx="1377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en-US" altLang="ja-JP" sz="1200" b="0" i="0" u="none" strike="noStrike" kern="1200" cap="none" spc="0" normalizeH="0" baseline="0" noProof="0" dirty="0" err="1">
                <a:ln>
                  <a:noFill/>
                </a:ln>
                <a:solidFill>
                  <a:prstClr val="black"/>
                </a:solidFill>
                <a:effectLst/>
                <a:uLnTx/>
                <a:uFillTx/>
                <a:latin typeface="Calibri"/>
                <a:ea typeface="ＭＳ Ｐゴシック"/>
                <a:cs typeface="+mn-cs"/>
              </a:rPr>
              <a:t>Asai</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t> et al., 2011)</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107504" y="3212976"/>
            <a:ext cx="4320000" cy="268486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07504" y="620688"/>
            <a:ext cx="4320000" cy="2507143"/>
          </a:xfrm>
          <a:prstGeom prst="rect">
            <a:avLst/>
          </a:prstGeom>
          <a:noFill/>
          <a:ln w="9525">
            <a:noFill/>
            <a:miter lim="800000"/>
            <a:headEnd/>
            <a:tailEnd/>
          </a:ln>
        </p:spPr>
      </p:pic>
      <p:sp>
        <p:nvSpPr>
          <p:cNvPr id="4" name="テキスト ボックス 3"/>
          <p:cNvSpPr txBox="1"/>
          <p:nvPr/>
        </p:nvSpPr>
        <p:spPr>
          <a:xfrm>
            <a:off x="2267744" y="2492896"/>
            <a:ext cx="1733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O. </a:t>
            </a:r>
            <a:r>
              <a:rPr kumimoji="1" lang="en-US" altLang="ja-JP" sz="2400" b="0" i="1" u="none" strike="noStrike" kern="1200" cap="none" spc="0" normalizeH="0" baseline="0" noProof="0" dirty="0" err="1">
                <a:ln>
                  <a:noFill/>
                </a:ln>
                <a:solidFill>
                  <a:prstClr val="black"/>
                </a:solidFill>
                <a:effectLst/>
                <a:uLnTx/>
                <a:uFillTx/>
                <a:latin typeface="Calibri"/>
                <a:ea typeface="ＭＳ Ｐゴシック"/>
                <a:cs typeface="+mn-cs"/>
              </a:rPr>
              <a:t>latipes</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 </a:t>
            </a:r>
            <a:r>
              <a:rPr kumimoji="1" lang="ja-JP" altLang="en-US" sz="2400" b="0" i="1"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1835696" y="5373216"/>
            <a:ext cx="2476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Calibri"/>
                <a:ea typeface="ＭＳ Ｐゴシック"/>
                <a:cs typeface="+mn-cs"/>
              </a:rPr>
              <a:t>O. </a:t>
            </a:r>
            <a:r>
              <a:rPr kumimoji="1" lang="en-US" altLang="ja-JP" sz="2400" b="0" i="1" u="none" strike="noStrike" kern="1200" cap="none" spc="0" normalizeH="0" baseline="0" noProof="0" dirty="0" err="1">
                <a:ln>
                  <a:noFill/>
                </a:ln>
                <a:solidFill>
                  <a:prstClr val="black"/>
                </a:solidFill>
                <a:effectLst/>
                <a:uLnTx/>
                <a:uFillTx/>
                <a:latin typeface="Calibri"/>
                <a:ea typeface="ＭＳ Ｐゴシック"/>
                <a:cs typeface="+mn-cs"/>
              </a:rPr>
              <a:t>Sakaizumii</a:t>
            </a:r>
            <a:r>
              <a:rPr kumimoji="1" lang="ja-JP" altLang="en-US" sz="2400" b="0" i="1"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0" name="テキスト ボックス 9"/>
          <p:cNvSpPr txBox="1"/>
          <p:nvPr/>
        </p:nvSpPr>
        <p:spPr>
          <a:xfrm>
            <a:off x="4679504" y="1628800"/>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 dense network of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a:cs typeface="+mn-cs"/>
              </a:rPr>
              <a:t>melanophores</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FF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FF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1" name="テキスト ボックス 10"/>
          <p:cNvSpPr txBox="1"/>
          <p:nvPr/>
        </p:nvSpPr>
        <p:spPr>
          <a:xfrm>
            <a:off x="4716498" y="4762019"/>
            <a:ext cx="3888432" cy="646331"/>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I was not able to distinguish the identification points 3 and 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2" name="テキスト ボックス 11"/>
          <p:cNvSpPr txBox="1"/>
          <p:nvPr/>
        </p:nvSpPr>
        <p:spPr>
          <a:xfrm>
            <a:off x="4683560" y="5574842"/>
            <a:ext cx="4280927" cy="923330"/>
          </a:xfrm>
          <a:prstGeom prst="rect">
            <a:avLst/>
          </a:prstGeom>
          <a:noFill/>
          <a:ln>
            <a:solidFill>
              <a:srgbClr val="FF0000"/>
            </a:solidFill>
          </a:ln>
        </p:spPr>
        <p:txBody>
          <a:bodyPr wrap="square" rtlCol="0">
            <a:spAutoFit/>
          </a:bodyPr>
          <a:lstStyle/>
          <a:p>
            <a:pPr lvl="0" fontAlgn="auto">
              <a:spcBef>
                <a:spcPts val="0"/>
              </a:spcBef>
              <a:spcAft>
                <a:spcPts val="0"/>
              </a:spcAft>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　</a:t>
            </a:r>
            <a:r>
              <a:rPr lang="en-US" altLang="ja-JP" dirty="0">
                <a:solidFill>
                  <a:prstClr val="black"/>
                </a:solidFill>
                <a:latin typeface="Calibri"/>
                <a:ea typeface="ＭＳ Ｐゴシック"/>
              </a:rPr>
              <a:t>We did not know whether it was possible to distinguish between </a:t>
            </a:r>
            <a:r>
              <a:rPr lang="en-US" altLang="ja-JP" i="1" dirty="0">
                <a:solidFill>
                  <a:prstClr val="black"/>
                </a:solidFill>
                <a:latin typeface="Calibri"/>
                <a:ea typeface="ＭＳ Ｐゴシック"/>
              </a:rPr>
              <a:t>O. </a:t>
            </a:r>
            <a:r>
              <a:rPr lang="en-US" altLang="ja-JP" i="1" dirty="0" err="1">
                <a:solidFill>
                  <a:prstClr val="black"/>
                </a:solidFill>
                <a:latin typeface="Calibri"/>
                <a:ea typeface="ＭＳ Ｐゴシック"/>
              </a:rPr>
              <a:t>latipes</a:t>
            </a:r>
            <a:r>
              <a:rPr lang="en-US" altLang="ja-JP" dirty="0">
                <a:solidFill>
                  <a:prstClr val="black"/>
                </a:solidFill>
                <a:latin typeface="Calibri"/>
                <a:ea typeface="ＭＳ Ｐゴシック"/>
              </a:rPr>
              <a:t> and </a:t>
            </a:r>
            <a:r>
              <a:rPr lang="en-US" altLang="ja-JP" i="1" dirty="0">
                <a:solidFill>
                  <a:prstClr val="black"/>
                </a:solidFill>
                <a:latin typeface="Calibri"/>
                <a:ea typeface="ＭＳ Ｐゴシック"/>
              </a:rPr>
              <a:t>O. </a:t>
            </a:r>
            <a:r>
              <a:rPr lang="en-US" altLang="ja-JP" i="1" dirty="0" err="1">
                <a:solidFill>
                  <a:prstClr val="black"/>
                </a:solidFill>
                <a:latin typeface="Calibri"/>
                <a:ea typeface="ＭＳ Ｐゴシック"/>
              </a:rPr>
              <a:t>sakaizumii</a:t>
            </a:r>
            <a:r>
              <a:rPr lang="en-US" altLang="ja-JP" dirty="0">
                <a:solidFill>
                  <a:prstClr val="black"/>
                </a:solidFill>
                <a:latin typeface="Calibri"/>
                <a:ea typeface="ＭＳ Ｐゴシック"/>
              </a:rPr>
              <a:t>.</a:t>
            </a:r>
            <a:endParaRPr kumimoji="1" lang="ja-JP" altLang="en-US" sz="1800" b="0" u="none" strike="noStrike" kern="1200" cap="none" spc="0" normalizeH="0" baseline="0" noProof="0" dirty="0">
              <a:ln>
                <a:noFill/>
              </a:ln>
              <a:solidFill>
                <a:prstClr val="black"/>
              </a:solidFill>
              <a:effectLst/>
              <a:uLnTx/>
              <a:uFillTx/>
              <a:latin typeface="Calibri"/>
              <a:ea typeface="ＭＳ Ｐゴシック"/>
            </a:endParaRPr>
          </a:p>
        </p:txBody>
      </p:sp>
      <p:sp>
        <p:nvSpPr>
          <p:cNvPr id="13" name="テキスト ボックス 12"/>
          <p:cNvSpPr txBox="1"/>
          <p:nvPr/>
        </p:nvSpPr>
        <p:spPr>
          <a:xfrm>
            <a:off x="4499992" y="342240"/>
            <a:ext cx="4248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Morphological identification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and</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 proposed by</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et 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2011</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92701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166813" y="842963"/>
            <a:ext cx="184150" cy="366712"/>
          </a:xfrm>
          <a:prstGeom prst="rect">
            <a:avLst/>
          </a:prstGeom>
          <a:noFill/>
          <a:ln w="9525">
            <a:noFill/>
            <a:miter lim="800000"/>
            <a:headEnd/>
            <a:tailEnd/>
          </a:ln>
          <a:effectLst/>
        </p:spPr>
        <p:txBody>
          <a:bodyPr wrap="none">
            <a:spAutoFit/>
          </a:bodyPr>
          <a:lstStyle/>
          <a:p>
            <a:endParaRPr lang="ja-JP" altLang="ja-JP"/>
          </a:p>
        </p:txBody>
      </p:sp>
      <p:pic>
        <p:nvPicPr>
          <p:cNvPr id="14339" name="Picture 3" descr="DSC00094"/>
          <p:cNvPicPr>
            <a:picLocks noChangeAspect="1" noChangeArrowheads="1"/>
          </p:cNvPicPr>
          <p:nvPr/>
        </p:nvPicPr>
        <p:blipFill>
          <a:blip r:embed="rId2" cstate="print"/>
          <a:srcRect/>
          <a:stretch>
            <a:fillRect/>
          </a:stretch>
        </p:blipFill>
        <p:spPr bwMode="auto">
          <a:xfrm>
            <a:off x="755650" y="1125538"/>
            <a:ext cx="3598863" cy="2698750"/>
          </a:xfrm>
          <a:prstGeom prst="rect">
            <a:avLst/>
          </a:prstGeom>
          <a:noFill/>
        </p:spPr>
      </p:pic>
      <p:pic>
        <p:nvPicPr>
          <p:cNvPr id="14340" name="Picture 4" descr="DSC00098"/>
          <p:cNvPicPr>
            <a:picLocks noChangeAspect="1" noChangeArrowheads="1"/>
          </p:cNvPicPr>
          <p:nvPr/>
        </p:nvPicPr>
        <p:blipFill>
          <a:blip r:embed="rId3" cstate="print"/>
          <a:srcRect/>
          <a:stretch>
            <a:fillRect/>
          </a:stretch>
        </p:blipFill>
        <p:spPr bwMode="auto">
          <a:xfrm>
            <a:off x="2620963" y="2205038"/>
            <a:ext cx="3606800" cy="2705100"/>
          </a:xfrm>
          <a:prstGeom prst="rect">
            <a:avLst/>
          </a:prstGeom>
          <a:noFill/>
        </p:spPr>
      </p:pic>
      <p:sp>
        <p:nvSpPr>
          <p:cNvPr id="14341" name="Text Box 5"/>
          <p:cNvSpPr txBox="1">
            <a:spLocks noChangeArrowheads="1"/>
          </p:cNvSpPr>
          <p:nvPr/>
        </p:nvSpPr>
        <p:spPr bwMode="auto">
          <a:xfrm>
            <a:off x="4859338" y="1077913"/>
            <a:ext cx="3478837" cy="707886"/>
          </a:xfrm>
          <a:prstGeom prst="rect">
            <a:avLst/>
          </a:prstGeom>
          <a:noFill/>
          <a:ln w="9525">
            <a:noFill/>
            <a:miter lim="800000"/>
            <a:headEnd/>
            <a:tailEnd/>
          </a:ln>
          <a:effectLst/>
        </p:spPr>
        <p:txBody>
          <a:bodyPr wrap="none">
            <a:spAutoFit/>
          </a:bodyPr>
          <a:lstStyle/>
          <a:p>
            <a:r>
              <a:rPr lang="en-US" altLang="ja-JP" sz="2000" dirty="0">
                <a:solidFill>
                  <a:schemeClr val="bg2"/>
                </a:solidFill>
              </a:rPr>
              <a:t>Rice</a:t>
            </a:r>
            <a:r>
              <a:rPr lang="ja-JP" altLang="en-US" sz="2000" dirty="0">
                <a:solidFill>
                  <a:schemeClr val="bg2"/>
                </a:solidFill>
              </a:rPr>
              <a:t>      </a:t>
            </a:r>
            <a:r>
              <a:rPr lang="en-US" altLang="ja-JP" sz="2000" dirty="0">
                <a:solidFill>
                  <a:schemeClr val="bg2"/>
                </a:solidFill>
              </a:rPr>
              <a:t>= </a:t>
            </a:r>
            <a:r>
              <a:rPr lang="en-US" altLang="ja-JP" sz="2000" i="1" u="sng" dirty="0" err="1">
                <a:solidFill>
                  <a:schemeClr val="bg2"/>
                </a:solidFill>
              </a:rPr>
              <a:t>Oryza</a:t>
            </a:r>
            <a:r>
              <a:rPr lang="en-US" altLang="ja-JP" sz="2000" i="1" dirty="0">
                <a:solidFill>
                  <a:schemeClr val="bg2"/>
                </a:solidFill>
              </a:rPr>
              <a:t> sativa </a:t>
            </a:r>
          </a:p>
          <a:p>
            <a:r>
              <a:rPr lang="en-US" altLang="ja-JP" sz="2000" dirty="0" err="1">
                <a:solidFill>
                  <a:schemeClr val="bg2"/>
                </a:solidFill>
              </a:rPr>
              <a:t>Medaka</a:t>
            </a:r>
            <a:r>
              <a:rPr lang="ja-JP" altLang="en-US" sz="2000" dirty="0">
                <a:solidFill>
                  <a:schemeClr val="bg2"/>
                </a:solidFill>
              </a:rPr>
              <a:t> 　　 </a:t>
            </a:r>
            <a:r>
              <a:rPr lang="en-US" altLang="ja-JP" sz="2000" dirty="0">
                <a:solidFill>
                  <a:schemeClr val="bg2"/>
                </a:solidFill>
              </a:rPr>
              <a:t>= </a:t>
            </a:r>
            <a:r>
              <a:rPr lang="en-US" altLang="ja-JP" sz="2000" i="1" u="sng" dirty="0" err="1">
                <a:solidFill>
                  <a:schemeClr val="bg2"/>
                </a:solidFill>
              </a:rPr>
              <a:t>Oryz</a:t>
            </a:r>
            <a:r>
              <a:rPr lang="en-US" altLang="ja-JP" sz="2000" i="1" dirty="0" err="1">
                <a:solidFill>
                  <a:schemeClr val="bg2"/>
                </a:solidFill>
              </a:rPr>
              <a:t>ias</a:t>
            </a:r>
            <a:r>
              <a:rPr lang="en-US" altLang="ja-JP" sz="2000" i="1" dirty="0">
                <a:solidFill>
                  <a:schemeClr val="bg2"/>
                </a:solidFill>
              </a:rPr>
              <a:t> </a:t>
            </a:r>
            <a:r>
              <a:rPr lang="en-US" altLang="ja-JP" sz="2000" i="1" dirty="0" err="1">
                <a:solidFill>
                  <a:schemeClr val="bg2"/>
                </a:solidFill>
              </a:rPr>
              <a:t>latipes</a:t>
            </a:r>
            <a:endParaRPr lang="en-US" altLang="ja-JP" sz="2000" i="1" dirty="0">
              <a:solidFill>
                <a:schemeClr val="bg2"/>
              </a:solidFill>
            </a:endParaRPr>
          </a:p>
        </p:txBody>
      </p:sp>
      <p:pic>
        <p:nvPicPr>
          <p:cNvPr id="14342" name="Picture 6" descr="DSC00101-2jpg"/>
          <p:cNvPicPr>
            <a:picLocks noChangeAspect="1" noChangeArrowheads="1"/>
          </p:cNvPicPr>
          <p:nvPr/>
        </p:nvPicPr>
        <p:blipFill>
          <a:blip r:embed="rId4" cstate="print"/>
          <a:srcRect/>
          <a:stretch>
            <a:fillRect/>
          </a:stretch>
        </p:blipFill>
        <p:spPr bwMode="auto">
          <a:xfrm>
            <a:off x="4067175" y="3357563"/>
            <a:ext cx="4608513" cy="3244850"/>
          </a:xfrm>
          <a:prstGeom prst="rect">
            <a:avLst/>
          </a:prstGeom>
          <a:noFill/>
        </p:spPr>
      </p:pic>
      <p:pic>
        <p:nvPicPr>
          <p:cNvPr id="14343" name="Picture 7" descr="IMG_2089"/>
          <p:cNvPicPr>
            <a:picLocks noChangeAspect="1" noChangeArrowheads="1"/>
          </p:cNvPicPr>
          <p:nvPr/>
        </p:nvPicPr>
        <p:blipFill>
          <a:blip r:embed="rId5" cstate="print"/>
          <a:srcRect/>
          <a:stretch>
            <a:fillRect/>
          </a:stretch>
        </p:blipFill>
        <p:spPr bwMode="auto">
          <a:xfrm>
            <a:off x="755650" y="5300663"/>
            <a:ext cx="2952750" cy="1206500"/>
          </a:xfrm>
          <a:prstGeom prst="rect">
            <a:avLst/>
          </a:prstGeom>
          <a:noFill/>
        </p:spPr>
      </p:pic>
      <p:sp>
        <p:nvSpPr>
          <p:cNvPr id="14344" name="Text Box 8"/>
          <p:cNvSpPr txBox="1">
            <a:spLocks noChangeArrowheads="1"/>
          </p:cNvSpPr>
          <p:nvPr/>
        </p:nvSpPr>
        <p:spPr bwMode="auto">
          <a:xfrm>
            <a:off x="1258888" y="260350"/>
            <a:ext cx="6061275" cy="707886"/>
          </a:xfrm>
          <a:prstGeom prst="rect">
            <a:avLst/>
          </a:prstGeom>
          <a:noFill/>
          <a:ln w="9525">
            <a:noFill/>
            <a:miter lim="800000"/>
            <a:headEnd/>
            <a:tailEnd/>
          </a:ln>
          <a:effectLst/>
        </p:spPr>
        <p:txBody>
          <a:bodyPr wrap="none">
            <a:spAutoFit/>
          </a:bodyPr>
          <a:lstStyle/>
          <a:p>
            <a:r>
              <a:rPr lang="en-US" altLang="ja-JP" sz="4000" dirty="0" err="1">
                <a:solidFill>
                  <a:schemeClr val="bg2"/>
                </a:solidFill>
              </a:rPr>
              <a:t>Medaka</a:t>
            </a:r>
            <a:r>
              <a:rPr lang="en-US" altLang="ja-JP" sz="4000" dirty="0">
                <a:solidFill>
                  <a:schemeClr val="bg2"/>
                </a:solidFill>
              </a:rPr>
              <a:t> loves rice garden</a:t>
            </a:r>
            <a:endParaRPr lang="ja-JP" altLang="en-US" sz="4000" dirty="0">
              <a:solidFill>
                <a:schemeClr val="bg2"/>
              </a:solidFill>
            </a:endParaRPr>
          </a:p>
        </p:txBody>
      </p:sp>
      <p:sp>
        <p:nvSpPr>
          <p:cNvPr id="14345" name="Text Box 9"/>
          <p:cNvSpPr txBox="1">
            <a:spLocks noChangeArrowheads="1"/>
          </p:cNvSpPr>
          <p:nvPr/>
        </p:nvSpPr>
        <p:spPr bwMode="auto">
          <a:xfrm>
            <a:off x="6516688" y="1916113"/>
            <a:ext cx="2627312" cy="1200329"/>
          </a:xfrm>
          <a:prstGeom prst="rect">
            <a:avLst/>
          </a:prstGeom>
          <a:noFill/>
          <a:ln w="9525">
            <a:noFill/>
            <a:miter lim="800000"/>
            <a:headEnd/>
            <a:tailEnd/>
          </a:ln>
          <a:effectLst/>
        </p:spPr>
        <p:txBody>
          <a:bodyPr>
            <a:spAutoFit/>
          </a:bodyPr>
          <a:lstStyle/>
          <a:p>
            <a:r>
              <a:rPr lang="en-US" altLang="ja-JP" dirty="0">
                <a:solidFill>
                  <a:srgbClr val="000000"/>
                </a:solidFill>
              </a:rPr>
              <a:t>Both botanical and animal food are available.</a:t>
            </a:r>
            <a:endParaRPr lang="ja-JP" altLang="en-US" dirty="0">
              <a:solidFill>
                <a:srgbClr val="000000"/>
              </a:solidFill>
            </a:endParaRPr>
          </a:p>
          <a:p>
            <a:r>
              <a:rPr lang="ja-JP" altLang="en-US" dirty="0">
                <a:solidFill>
                  <a:srgbClr val="000000"/>
                </a:solidFill>
              </a:rPr>
              <a:t>（</a:t>
            </a:r>
            <a:r>
              <a:rPr lang="en-US" altLang="ja-JP" dirty="0">
                <a:solidFill>
                  <a:srgbClr val="000000"/>
                </a:solidFill>
              </a:rPr>
              <a:t>Omnivorous </a:t>
            </a:r>
            <a:r>
              <a:rPr lang="ja-JP" altLang="en-US" dirty="0">
                <a:solidFill>
                  <a:srgbClr val="000000"/>
                </a:solidFill>
              </a:rPr>
              <a:t>雑食性）</a:t>
            </a:r>
          </a:p>
        </p:txBody>
      </p:sp>
      <p:sp>
        <p:nvSpPr>
          <p:cNvPr id="14346" name="Text Box 10"/>
          <p:cNvSpPr txBox="1">
            <a:spLocks noChangeArrowheads="1"/>
          </p:cNvSpPr>
          <p:nvPr/>
        </p:nvSpPr>
        <p:spPr bwMode="auto">
          <a:xfrm>
            <a:off x="395288" y="4076700"/>
            <a:ext cx="1708150" cy="457200"/>
          </a:xfrm>
          <a:prstGeom prst="rect">
            <a:avLst/>
          </a:prstGeom>
          <a:noFill/>
          <a:ln w="9525">
            <a:noFill/>
            <a:miter lim="800000"/>
            <a:headEnd/>
            <a:tailEnd/>
          </a:ln>
          <a:effectLst/>
        </p:spPr>
        <p:txBody>
          <a:bodyPr wrap="none">
            <a:spAutoFit/>
          </a:bodyPr>
          <a:lstStyle/>
          <a:p>
            <a:r>
              <a:rPr lang="ja-JP" altLang="en-US" sz="2400">
                <a:solidFill>
                  <a:srgbClr val="000000"/>
                </a:solidFill>
              </a:rPr>
              <a:t>茨城県某所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dissolve">
                                      <p:cBhvr>
                                        <p:cTn id="17" dur="500"/>
                                        <p:tgtEl>
                                          <p:spTgt spid="143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45"/>
                                        </p:tgtEl>
                                        <p:attrNameLst>
                                          <p:attrName>style.visibility</p:attrName>
                                        </p:attrNameLst>
                                      </p:cBhvr>
                                      <p:to>
                                        <p:strVal val="visible"/>
                                      </p:to>
                                    </p:set>
                                    <p:animEffect transition="in" filter="dissolve">
                                      <p:cBhvr>
                                        <p:cTn id="22"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sai201101.jpg"/>
          <p:cNvPicPr>
            <a:picLocks noChangeAspect="1"/>
          </p:cNvPicPr>
          <p:nvPr/>
        </p:nvPicPr>
        <p:blipFill>
          <a:blip r:embed="rId2" cstate="print"/>
          <a:stretch>
            <a:fillRect/>
          </a:stretch>
        </p:blipFill>
        <p:spPr>
          <a:xfrm>
            <a:off x="-180528" y="0"/>
            <a:ext cx="4589715" cy="6480000"/>
          </a:xfrm>
          <a:prstGeom prst="rect">
            <a:avLst/>
          </a:prstGeom>
        </p:spPr>
      </p:pic>
      <p:sp>
        <p:nvSpPr>
          <p:cNvPr id="3" name="テキスト ボックス 2"/>
          <p:cNvSpPr txBox="1"/>
          <p:nvPr/>
        </p:nvSpPr>
        <p:spPr>
          <a:xfrm>
            <a:off x="4283968" y="1556792"/>
            <a:ext cx="446449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depth of the notch in the membrane between the dorsal-fin rays 5 and 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2. dense network of </a:t>
            </a:r>
            <a:r>
              <a:rPr kumimoji="1" lang="en-US" altLang="ja-JP" sz="1800" b="0" i="0" u="none" strike="noStrike" kern="1200" cap="none" spc="0" normalizeH="0" baseline="0" noProof="0" dirty="0" err="1">
                <a:ln>
                  <a:noFill/>
                </a:ln>
                <a:solidFill>
                  <a:srgbClr val="FF0000"/>
                </a:solidFill>
                <a:effectLst/>
                <a:uLnTx/>
                <a:uFillTx/>
                <a:latin typeface="Arial"/>
                <a:ea typeface="ＭＳ Ｐゴシック"/>
                <a:cs typeface="+mn-cs"/>
              </a:rPr>
              <a:t>melanophores</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 along each scale margin on body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3. distinctive irregular black spots present on the posterior portion of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 10-23 silvery scales in patches on the posterior portion of body</a:t>
            </a:r>
            <a:endParaRPr kumimoji="1" lang="ja-JP"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lvl="0" fontAlgn="auto">
              <a:spcBef>
                <a:spcPts val="0"/>
              </a:spcBef>
              <a:spcAft>
                <a:spcPts val="0"/>
              </a:spcAft>
            </a:pPr>
            <a:r>
              <a:rPr lang="en-US" altLang="ja-JP" dirty="0">
                <a:solidFill>
                  <a:srgbClr val="000000"/>
                </a:solidFill>
                <a:latin typeface="Arial"/>
                <a:ea typeface="ＭＳ Ｐゴシック"/>
              </a:rPr>
              <a:t>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テキスト ボックス 11"/>
          <p:cNvSpPr txBox="1"/>
          <p:nvPr/>
        </p:nvSpPr>
        <p:spPr>
          <a:xfrm>
            <a:off x="4337179" y="4871285"/>
            <a:ext cx="4536504" cy="1754326"/>
          </a:xfrm>
          <a:prstGeom prst="rect">
            <a:avLst/>
          </a:prstGeom>
          <a:noFill/>
          <a:ln>
            <a:solidFill>
              <a:srgbClr val="FF0000"/>
            </a:solidFill>
          </a:ln>
        </p:spPr>
        <p:txBody>
          <a:bodyPr wrap="square" rtlCol="0">
            <a:spAutoFit/>
          </a:bodyPr>
          <a:lstStyle/>
          <a:p>
            <a:pPr lvl="0" fontAlgn="auto">
              <a:spcBef>
                <a:spcPts val="0"/>
              </a:spcBef>
              <a:spcAft>
                <a:spcPts val="0"/>
              </a:spcAft>
            </a:pPr>
            <a:r>
              <a:rPr lang="en-US" altLang="ja-JP" dirty="0">
                <a:solidFill>
                  <a:srgbClr val="000000"/>
                </a:solidFill>
                <a:latin typeface="Arial"/>
                <a:ea typeface="ＭＳ Ｐゴシック"/>
              </a:rPr>
              <a:t>In the analysis of the wild populations maintained in the Kashiwa campus, it was possible to distinguish </a:t>
            </a:r>
            <a:r>
              <a:rPr lang="en-US" altLang="ja-JP" i="1" dirty="0">
                <a:solidFill>
                  <a:srgbClr val="000000"/>
                </a:solidFill>
                <a:latin typeface="Arial"/>
                <a:ea typeface="ＭＳ Ｐゴシック"/>
              </a:rPr>
              <a:t>O. </a:t>
            </a:r>
            <a:r>
              <a:rPr lang="en-US" altLang="ja-JP" i="1" dirty="0" err="1">
                <a:solidFill>
                  <a:srgbClr val="000000"/>
                </a:solidFill>
                <a:latin typeface="Arial"/>
                <a:ea typeface="ＭＳ Ｐゴシック"/>
              </a:rPr>
              <a:t>latipes</a:t>
            </a:r>
            <a:r>
              <a:rPr lang="en-US" altLang="ja-JP" dirty="0">
                <a:solidFill>
                  <a:srgbClr val="000000"/>
                </a:solidFill>
                <a:latin typeface="Arial"/>
                <a:ea typeface="ＭＳ Ｐゴシック"/>
              </a:rPr>
              <a:t> from </a:t>
            </a:r>
            <a:r>
              <a:rPr lang="en-US" altLang="ja-JP" i="1" dirty="0">
                <a:solidFill>
                  <a:srgbClr val="000000"/>
                </a:solidFill>
                <a:latin typeface="Arial"/>
                <a:ea typeface="ＭＳ Ｐゴシック"/>
              </a:rPr>
              <a:t>O. </a:t>
            </a:r>
            <a:r>
              <a:rPr lang="en-US" altLang="ja-JP" i="1" dirty="0" err="1">
                <a:solidFill>
                  <a:srgbClr val="000000"/>
                </a:solidFill>
                <a:latin typeface="Arial"/>
                <a:ea typeface="ＭＳ Ｐゴシック"/>
              </a:rPr>
              <a:t>sakaizumii</a:t>
            </a:r>
            <a:r>
              <a:rPr lang="en-US" altLang="ja-JP" dirty="0">
                <a:solidFill>
                  <a:srgbClr val="000000"/>
                </a:solidFill>
                <a:latin typeface="Arial"/>
                <a:ea typeface="ＭＳ Ｐゴシック"/>
              </a:rPr>
              <a:t> by the pattern formed by the black pigment vesicles on the lateral portion of the body.</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 name="テキスト ボックス 5"/>
          <p:cNvSpPr txBox="1"/>
          <p:nvPr/>
        </p:nvSpPr>
        <p:spPr>
          <a:xfrm>
            <a:off x="4499992" y="342240"/>
            <a:ext cx="4248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Morphological identification between </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latipes</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and</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O. </a:t>
            </a:r>
            <a:r>
              <a:rPr kumimoji="1" lang="en-US" altLang="ja-JP" sz="1800" b="0" i="1" u="none" strike="noStrike" kern="1200" cap="none" spc="0" normalizeH="0" baseline="0" noProof="0" dirty="0" err="1">
                <a:ln>
                  <a:noFill/>
                </a:ln>
                <a:solidFill>
                  <a:srgbClr val="000000"/>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u="none" strike="noStrike" kern="1200" cap="none" spc="0" normalizeH="0" baseline="0" noProof="0" dirty="0">
                <a:ln>
                  <a:noFill/>
                </a:ln>
                <a:solidFill>
                  <a:srgbClr val="000000"/>
                </a:solidFill>
                <a:effectLst/>
                <a:uLnTx/>
                <a:uFillTx/>
                <a:latin typeface="Arial"/>
                <a:ea typeface="ＭＳ Ｐゴシック"/>
                <a:cs typeface="+mn-cs"/>
              </a:rPr>
              <a:t>proposed by</a:t>
            </a:r>
            <a:r>
              <a:rPr kumimoji="1" lang="en-US" altLang="ja-JP" sz="1800" b="0" i="1"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Asai</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et 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2011</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338436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9712" y="298463"/>
            <a:ext cx="82160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rPr>
              <a:t>I felt strong disagree with the idea that the Northern Japan group is a new species.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583161" y="1265200"/>
            <a:ext cx="77048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 Differences in morphology have long been well known.</a:t>
            </a:r>
          </a:p>
        </p:txBody>
      </p:sp>
      <p:sp>
        <p:nvSpPr>
          <p:cNvPr id="6" name="テキスト ボックス 5"/>
          <p:cNvSpPr txBox="1"/>
          <p:nvPr/>
        </p:nvSpPr>
        <p:spPr>
          <a:xfrm>
            <a:off x="583161" y="5022388"/>
            <a:ext cx="8112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5. I can't help but believe that they will definitely interbreed if we release them into a pond.</a:t>
            </a:r>
          </a:p>
        </p:txBody>
      </p:sp>
      <p:sp>
        <p:nvSpPr>
          <p:cNvPr id="7" name="テキスト ボックス 6"/>
          <p:cNvSpPr txBox="1"/>
          <p:nvPr/>
        </p:nvSpPr>
        <p:spPr>
          <a:xfrm>
            <a:off x="583161" y="4013842"/>
            <a:ext cx="80405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4. In the laboratory, the two medaka can interbreed, and their offspring are fully fertile.</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There is no clear reproductive disorder such as sexual preference between the two medaka.</a:t>
            </a:r>
          </a:p>
        </p:txBody>
      </p:sp>
      <p:sp>
        <p:nvSpPr>
          <p:cNvPr id="8" name="テキスト ボックス 7"/>
          <p:cNvSpPr txBox="1"/>
          <p:nvPr/>
        </p:nvSpPr>
        <p:spPr>
          <a:xfrm>
            <a:off x="583161" y="1719749"/>
            <a:ext cx="8112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 Physiological differences have been known for a long time, and many studies have been conducted on the mechanisms of environmental adaptation using this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Low / high temperature tolerance, seawater tolerance, personality, egg size, etc.</a:t>
            </a:r>
          </a:p>
        </p:txBody>
      </p:sp>
      <p:sp>
        <p:nvSpPr>
          <p:cNvPr id="9" name="テキスト ボックス 8"/>
          <p:cNvSpPr txBox="1"/>
          <p:nvPr/>
        </p:nvSpPr>
        <p:spPr>
          <a:xfrm>
            <a:off x="379307" y="5911000"/>
            <a:ext cx="8112565"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I can't think of any necessity why two groups of medaka that can interbreed, would need to be separated into different species.</a:t>
            </a:r>
          </a:p>
        </p:txBody>
      </p:sp>
      <p:sp>
        <p:nvSpPr>
          <p:cNvPr id="10" name="テキスト ボックス 9"/>
          <p:cNvSpPr txBox="1"/>
          <p:nvPr/>
        </p:nvSpPr>
        <p:spPr>
          <a:xfrm>
            <a:off x="583161" y="2728296"/>
            <a:ext cx="81356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3. A large genetic diversity of the Northern and Southern Japanese populations was well known, and has been regarded as intraspecific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Analysis of mitochondrial genes reveals that the Northern and Southern Japanese separated about 4 million Years Ago.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a:cs typeface="+mn-cs"/>
              </a:rPr>
              <a:t>Takehana</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et al., 2003)</a:t>
            </a:r>
          </a:p>
        </p:txBody>
      </p:sp>
    </p:spTree>
    <p:extLst>
      <p:ext uri="{BB962C8B-B14F-4D97-AF65-F5344CB8AC3E}">
        <p14:creationId xmlns:p14="http://schemas.microsoft.com/office/powerpoint/2010/main" val="21787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5961" y="260648"/>
            <a:ext cx="26772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What is species ?</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3" name="テキスト ボックス 2"/>
          <p:cNvSpPr txBox="1"/>
          <p:nvPr/>
        </p:nvSpPr>
        <p:spPr>
          <a:xfrm>
            <a:off x="509125" y="808617"/>
            <a:ext cx="8280920" cy="1200329"/>
          </a:xfrm>
          <a:prstGeom prst="rect">
            <a:avLst/>
          </a:prstGeom>
          <a:noFill/>
        </p:spPr>
        <p:txBody>
          <a:bodyPr wrap="square" rtlCol="0">
            <a:spAutoFit/>
          </a:bodyPr>
          <a:lstStyle/>
          <a:p>
            <a:pPr lvl="0" fontAlgn="auto">
              <a:spcBef>
                <a:spcPts val="0"/>
              </a:spcBef>
              <a:spcAft>
                <a:spcPts val="0"/>
              </a:spcAft>
            </a:pPr>
            <a:r>
              <a:rPr lang="en-US" altLang="ja-JP" sz="2400" dirty="0">
                <a:solidFill>
                  <a:prstClr val="black"/>
                </a:solidFill>
                <a:latin typeface="Calibri"/>
                <a:ea typeface="ＭＳ Ｐゴシック"/>
              </a:rPr>
              <a:t>A population of organisms surviving in the ecosystem that shares traits such as morphology and shows discontinuities in these traits with other populations (= different species).</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 name="テキスト ボックス 4"/>
          <p:cNvSpPr txBox="1"/>
          <p:nvPr/>
        </p:nvSpPr>
        <p:spPr>
          <a:xfrm>
            <a:off x="509124" y="2098815"/>
            <a:ext cx="8743395" cy="830997"/>
          </a:xfrm>
          <a:prstGeom prst="rect">
            <a:avLst/>
          </a:prstGeom>
          <a:noFill/>
        </p:spPr>
        <p:txBody>
          <a:bodyPr wrap="square" rtlCol="0">
            <a:spAutoFit/>
          </a:bodyPr>
          <a:lstStyle/>
          <a:p>
            <a:pPr lvl="0" fontAlgn="auto">
              <a:spcBef>
                <a:spcPts val="0"/>
              </a:spcBef>
              <a:spcAft>
                <a:spcPts val="0"/>
              </a:spcAft>
            </a:pPr>
            <a:r>
              <a:rPr lang="en-US" altLang="ja-JP" sz="2400" dirty="0">
                <a:solidFill>
                  <a:prstClr val="black"/>
                </a:solidFill>
                <a:latin typeface="Calibri"/>
                <a:ea typeface="ＭＳ Ｐゴシック"/>
              </a:rPr>
              <a:t>“To share a trait” means “to share genetic information”, and “to have a discontinuity in a trait” means “not to share genetic information”.</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 name="テキスト ボックス 5"/>
          <p:cNvSpPr txBox="1"/>
          <p:nvPr/>
        </p:nvSpPr>
        <p:spPr>
          <a:xfrm>
            <a:off x="534068" y="3047174"/>
            <a:ext cx="8289440" cy="2308324"/>
          </a:xfrm>
          <a:prstGeom prst="rect">
            <a:avLst/>
          </a:prstGeom>
          <a:noFill/>
        </p:spPr>
        <p:txBody>
          <a:bodyPr wrap="square" rtlCol="0">
            <a:spAutoFit/>
          </a:bodyPr>
          <a:lstStyle/>
          <a:p>
            <a:pPr lvl="0" fontAlgn="auto">
              <a:spcBef>
                <a:spcPts val="0"/>
              </a:spcBef>
              <a:spcAft>
                <a:spcPts val="0"/>
              </a:spcAft>
            </a:pPr>
            <a:r>
              <a:rPr lang="en-US" altLang="ja-JP" sz="2400" dirty="0">
                <a:solidFill>
                  <a:prstClr val="black"/>
                </a:solidFill>
                <a:latin typeface="Calibri"/>
                <a:ea typeface="ＭＳ Ｐゴシック"/>
              </a:rPr>
              <a:t>A species is a population that can interbreed without reproductive isolation, whereas complete reproductive isolation is achieved between different species.</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a:cs typeface="+mn-cs"/>
            </a:endParaRPr>
          </a:p>
          <a:p>
            <a:pPr lvl="0" fontAlgn="auto">
              <a:spcBef>
                <a:spcPts val="0"/>
              </a:spcBef>
              <a:spcAft>
                <a:spcPts val="0"/>
              </a:spcAft>
            </a:pPr>
            <a:r>
              <a:rPr lang="en-US" altLang="ja-JP" sz="2400" dirty="0">
                <a:solidFill>
                  <a:prstClr val="black"/>
                </a:solidFill>
                <a:latin typeface="Calibri"/>
                <a:ea typeface="ＭＳ Ｐゴシック"/>
              </a:rPr>
              <a:t>While reproductive isolation is incomplete and there is a possibility of genetic exchange in the future, it is not a separate species, but a subspecies.</a:t>
            </a:r>
          </a:p>
        </p:txBody>
      </p:sp>
      <p:sp>
        <p:nvSpPr>
          <p:cNvPr id="7" name="テキスト ボックス 6"/>
          <p:cNvSpPr txBox="1"/>
          <p:nvPr/>
        </p:nvSpPr>
        <p:spPr>
          <a:xfrm>
            <a:off x="683568" y="5640996"/>
            <a:ext cx="7416824" cy="707886"/>
          </a:xfrm>
          <a:prstGeom prst="rect">
            <a:avLst/>
          </a:prstGeom>
          <a:noFill/>
          <a:ln>
            <a:noFill/>
          </a:ln>
        </p:spPr>
        <p:txBody>
          <a:bodyPr wrap="square" rtlCol="0">
            <a:spAutoFit/>
          </a:bodyPr>
          <a:lstStyle/>
          <a:p>
            <a:r>
              <a:rPr lang="en-US" altLang="ja-JP" sz="2000" dirty="0">
                <a:solidFill>
                  <a:srgbClr val="FF0000"/>
                </a:solidFill>
              </a:rPr>
              <a:t>The Norther and Southern medaka are geographic subspecies, since they are just geographically isolated (Traditional thinking).</a:t>
            </a:r>
            <a:endParaRPr lang="ja-JP" altLang="ja-JP" sz="2000" dirty="0">
              <a:solidFill>
                <a:srgbClr val="FF0000"/>
              </a:solidFill>
            </a:endParaRPr>
          </a:p>
        </p:txBody>
      </p:sp>
    </p:spTree>
    <p:extLst>
      <p:ext uri="{BB962C8B-B14F-4D97-AF65-F5344CB8AC3E}">
        <p14:creationId xmlns:p14="http://schemas.microsoft.com/office/powerpoint/2010/main" val="24203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351"/>
          <p:cNvGrpSpPr/>
          <p:nvPr/>
        </p:nvGrpSpPr>
        <p:grpSpPr>
          <a:xfrm>
            <a:off x="1115616" y="-3843808"/>
            <a:ext cx="8784976" cy="11358069"/>
            <a:chOff x="2484438" y="620713"/>
            <a:chExt cx="3978275" cy="5143500"/>
          </a:xfrm>
        </p:grpSpPr>
        <p:pic>
          <p:nvPicPr>
            <p:cNvPr id="10242"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p:spPr>
        </p:pic>
        <p:sp>
          <p:nvSpPr>
            <p:cNvPr id="10246" name="Oval 6"/>
            <p:cNvSpPr>
              <a:spLocks noChangeArrowheads="1"/>
            </p:cNvSpPr>
            <p:nvPr/>
          </p:nvSpPr>
          <p:spPr bwMode="auto">
            <a:xfrm>
              <a:off x="3040063" y="15684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7" name="Oval 7"/>
            <p:cNvSpPr>
              <a:spLocks noChangeArrowheads="1"/>
            </p:cNvSpPr>
            <p:nvPr/>
          </p:nvSpPr>
          <p:spPr bwMode="auto">
            <a:xfrm>
              <a:off x="5307013" y="19700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8" name="Oval 8"/>
            <p:cNvSpPr>
              <a:spLocks noChangeArrowheads="1"/>
            </p:cNvSpPr>
            <p:nvPr/>
          </p:nvSpPr>
          <p:spPr bwMode="auto">
            <a:xfrm>
              <a:off x="5487988" y="26765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49" name="Oval 9"/>
            <p:cNvSpPr>
              <a:spLocks noChangeArrowheads="1"/>
            </p:cNvSpPr>
            <p:nvPr/>
          </p:nvSpPr>
          <p:spPr bwMode="auto">
            <a:xfrm>
              <a:off x="5532438" y="29241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0" name="Oval 10"/>
            <p:cNvSpPr>
              <a:spLocks noChangeArrowheads="1"/>
            </p:cNvSpPr>
            <p:nvPr/>
          </p:nvSpPr>
          <p:spPr bwMode="auto">
            <a:xfrm>
              <a:off x="5530850" y="27876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1" name="Oval 11"/>
            <p:cNvSpPr>
              <a:spLocks noChangeArrowheads="1"/>
            </p:cNvSpPr>
            <p:nvPr/>
          </p:nvSpPr>
          <p:spPr bwMode="auto">
            <a:xfrm>
              <a:off x="5435600" y="28924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2" name="Oval 12"/>
            <p:cNvSpPr>
              <a:spLocks noChangeArrowheads="1"/>
            </p:cNvSpPr>
            <p:nvPr/>
          </p:nvSpPr>
          <p:spPr bwMode="auto">
            <a:xfrm>
              <a:off x="5432425" y="27940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3" name="Oval 13"/>
            <p:cNvSpPr>
              <a:spLocks noChangeArrowheads="1"/>
            </p:cNvSpPr>
            <p:nvPr/>
          </p:nvSpPr>
          <p:spPr bwMode="auto">
            <a:xfrm>
              <a:off x="5383213" y="29956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4" name="Oval 14"/>
            <p:cNvSpPr>
              <a:spLocks noChangeArrowheads="1"/>
            </p:cNvSpPr>
            <p:nvPr/>
          </p:nvSpPr>
          <p:spPr bwMode="auto">
            <a:xfrm>
              <a:off x="5419725" y="31210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5" name="Oval 15"/>
            <p:cNvSpPr>
              <a:spLocks noChangeArrowheads="1"/>
            </p:cNvSpPr>
            <p:nvPr/>
          </p:nvSpPr>
          <p:spPr bwMode="auto">
            <a:xfrm>
              <a:off x="5470525" y="33242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6" name="Oval 16"/>
            <p:cNvSpPr>
              <a:spLocks noChangeArrowheads="1"/>
            </p:cNvSpPr>
            <p:nvPr/>
          </p:nvSpPr>
          <p:spPr bwMode="auto">
            <a:xfrm>
              <a:off x="5311775" y="35099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7" name="Oval 17"/>
            <p:cNvSpPr>
              <a:spLocks noChangeArrowheads="1"/>
            </p:cNvSpPr>
            <p:nvPr/>
          </p:nvSpPr>
          <p:spPr bwMode="auto">
            <a:xfrm>
              <a:off x="5213350" y="33559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8" name="Oval 18"/>
            <p:cNvSpPr>
              <a:spLocks noChangeArrowheads="1"/>
            </p:cNvSpPr>
            <p:nvPr/>
          </p:nvSpPr>
          <p:spPr bwMode="auto">
            <a:xfrm>
              <a:off x="5292725" y="34274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59" name="Oval 19"/>
            <p:cNvSpPr>
              <a:spLocks noChangeArrowheads="1"/>
            </p:cNvSpPr>
            <p:nvPr/>
          </p:nvSpPr>
          <p:spPr bwMode="auto">
            <a:xfrm>
              <a:off x="5362575" y="35401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0" name="Oval 20"/>
            <p:cNvSpPr>
              <a:spLocks noChangeArrowheads="1"/>
            </p:cNvSpPr>
            <p:nvPr/>
          </p:nvSpPr>
          <p:spPr bwMode="auto">
            <a:xfrm>
              <a:off x="5341938" y="34623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1" name="Oval 21"/>
            <p:cNvSpPr>
              <a:spLocks noChangeArrowheads="1"/>
            </p:cNvSpPr>
            <p:nvPr/>
          </p:nvSpPr>
          <p:spPr bwMode="auto">
            <a:xfrm>
              <a:off x="5219700" y="35194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2" name="Oval 22"/>
            <p:cNvSpPr>
              <a:spLocks noChangeArrowheads="1"/>
            </p:cNvSpPr>
            <p:nvPr/>
          </p:nvSpPr>
          <p:spPr bwMode="auto">
            <a:xfrm>
              <a:off x="5235575" y="34940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3" name="Oval 23"/>
            <p:cNvSpPr>
              <a:spLocks noChangeArrowheads="1"/>
            </p:cNvSpPr>
            <p:nvPr/>
          </p:nvSpPr>
          <p:spPr bwMode="auto">
            <a:xfrm>
              <a:off x="5226050" y="34131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4" name="Oval 24"/>
            <p:cNvSpPr>
              <a:spLocks noChangeArrowheads="1"/>
            </p:cNvSpPr>
            <p:nvPr/>
          </p:nvSpPr>
          <p:spPr bwMode="auto">
            <a:xfrm>
              <a:off x="5148263" y="34290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5" name="Oval 25"/>
            <p:cNvSpPr>
              <a:spLocks noChangeArrowheads="1"/>
            </p:cNvSpPr>
            <p:nvPr/>
          </p:nvSpPr>
          <p:spPr bwMode="auto">
            <a:xfrm>
              <a:off x="5413375" y="36385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6" name="Oval 26"/>
            <p:cNvSpPr>
              <a:spLocks noChangeArrowheads="1"/>
            </p:cNvSpPr>
            <p:nvPr/>
          </p:nvSpPr>
          <p:spPr bwMode="auto">
            <a:xfrm>
              <a:off x="5268913" y="35988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7" name="Oval 27"/>
            <p:cNvSpPr>
              <a:spLocks noChangeArrowheads="1"/>
            </p:cNvSpPr>
            <p:nvPr/>
          </p:nvSpPr>
          <p:spPr bwMode="auto">
            <a:xfrm>
              <a:off x="5207000" y="36449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8" name="Oval 28"/>
            <p:cNvSpPr>
              <a:spLocks noChangeArrowheads="1"/>
            </p:cNvSpPr>
            <p:nvPr/>
          </p:nvSpPr>
          <p:spPr bwMode="auto">
            <a:xfrm>
              <a:off x="5226050" y="36671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69" name="Oval 29"/>
            <p:cNvSpPr>
              <a:spLocks noChangeArrowheads="1"/>
            </p:cNvSpPr>
            <p:nvPr/>
          </p:nvSpPr>
          <p:spPr bwMode="auto">
            <a:xfrm>
              <a:off x="5354638" y="36639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0" name="Oval 30"/>
            <p:cNvSpPr>
              <a:spLocks noChangeArrowheads="1"/>
            </p:cNvSpPr>
            <p:nvPr/>
          </p:nvSpPr>
          <p:spPr bwMode="auto">
            <a:xfrm>
              <a:off x="5308600" y="36766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1" name="Oval 31"/>
            <p:cNvSpPr>
              <a:spLocks noChangeArrowheads="1"/>
            </p:cNvSpPr>
            <p:nvPr/>
          </p:nvSpPr>
          <p:spPr bwMode="auto">
            <a:xfrm>
              <a:off x="5265738" y="37496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2" name="Oval 32"/>
            <p:cNvSpPr>
              <a:spLocks noChangeArrowheads="1"/>
            </p:cNvSpPr>
            <p:nvPr/>
          </p:nvSpPr>
          <p:spPr bwMode="auto">
            <a:xfrm>
              <a:off x="5391150" y="37496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3" name="Oval 33"/>
            <p:cNvSpPr>
              <a:spLocks noChangeArrowheads="1"/>
            </p:cNvSpPr>
            <p:nvPr/>
          </p:nvSpPr>
          <p:spPr bwMode="auto">
            <a:xfrm>
              <a:off x="5313363" y="37163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4" name="Oval 34"/>
            <p:cNvSpPr>
              <a:spLocks noChangeArrowheads="1"/>
            </p:cNvSpPr>
            <p:nvPr/>
          </p:nvSpPr>
          <p:spPr bwMode="auto">
            <a:xfrm>
              <a:off x="5314950" y="37814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5" name="Oval 35"/>
            <p:cNvSpPr>
              <a:spLocks noChangeArrowheads="1"/>
            </p:cNvSpPr>
            <p:nvPr/>
          </p:nvSpPr>
          <p:spPr bwMode="auto">
            <a:xfrm>
              <a:off x="5257800" y="38084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6" name="Oval 36"/>
            <p:cNvSpPr>
              <a:spLocks noChangeArrowheads="1"/>
            </p:cNvSpPr>
            <p:nvPr/>
          </p:nvSpPr>
          <p:spPr bwMode="auto">
            <a:xfrm>
              <a:off x="5292725" y="38766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7" name="Oval 37"/>
            <p:cNvSpPr>
              <a:spLocks noChangeArrowheads="1"/>
            </p:cNvSpPr>
            <p:nvPr/>
          </p:nvSpPr>
          <p:spPr bwMode="auto">
            <a:xfrm>
              <a:off x="5318125" y="38512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8" name="Oval 38"/>
            <p:cNvSpPr>
              <a:spLocks noChangeArrowheads="1"/>
            </p:cNvSpPr>
            <p:nvPr/>
          </p:nvSpPr>
          <p:spPr bwMode="auto">
            <a:xfrm>
              <a:off x="5219700" y="38608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79" name="Oval 39"/>
            <p:cNvSpPr>
              <a:spLocks noChangeArrowheads="1"/>
            </p:cNvSpPr>
            <p:nvPr/>
          </p:nvSpPr>
          <p:spPr bwMode="auto">
            <a:xfrm>
              <a:off x="5097463" y="37560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0" name="Oval 40"/>
            <p:cNvSpPr>
              <a:spLocks noChangeArrowheads="1"/>
            </p:cNvSpPr>
            <p:nvPr/>
          </p:nvSpPr>
          <p:spPr bwMode="auto">
            <a:xfrm>
              <a:off x="5178425" y="37655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1" name="Oval 41"/>
            <p:cNvSpPr>
              <a:spLocks noChangeArrowheads="1"/>
            </p:cNvSpPr>
            <p:nvPr/>
          </p:nvSpPr>
          <p:spPr bwMode="auto">
            <a:xfrm>
              <a:off x="5151438" y="37909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2" name="Oval 42"/>
            <p:cNvSpPr>
              <a:spLocks noChangeArrowheads="1"/>
            </p:cNvSpPr>
            <p:nvPr/>
          </p:nvSpPr>
          <p:spPr bwMode="auto">
            <a:xfrm>
              <a:off x="5141913" y="38766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3" name="Oval 43"/>
            <p:cNvSpPr>
              <a:spLocks noChangeArrowheads="1"/>
            </p:cNvSpPr>
            <p:nvPr/>
          </p:nvSpPr>
          <p:spPr bwMode="auto">
            <a:xfrm>
              <a:off x="5051425" y="38639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4" name="Oval 44"/>
            <p:cNvSpPr>
              <a:spLocks noChangeArrowheads="1"/>
            </p:cNvSpPr>
            <p:nvPr/>
          </p:nvSpPr>
          <p:spPr bwMode="auto">
            <a:xfrm>
              <a:off x="5130800" y="37163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5" name="Oval 45"/>
            <p:cNvSpPr>
              <a:spLocks noChangeArrowheads="1"/>
            </p:cNvSpPr>
            <p:nvPr/>
          </p:nvSpPr>
          <p:spPr bwMode="auto">
            <a:xfrm>
              <a:off x="5130800" y="36639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6" name="Oval 46"/>
            <p:cNvSpPr>
              <a:spLocks noChangeArrowheads="1"/>
            </p:cNvSpPr>
            <p:nvPr/>
          </p:nvSpPr>
          <p:spPr bwMode="auto">
            <a:xfrm>
              <a:off x="5035550" y="36306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7" name="Oval 47"/>
            <p:cNvSpPr>
              <a:spLocks noChangeArrowheads="1"/>
            </p:cNvSpPr>
            <p:nvPr/>
          </p:nvSpPr>
          <p:spPr bwMode="auto">
            <a:xfrm>
              <a:off x="4948238" y="38354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8" name="Oval 48"/>
            <p:cNvSpPr>
              <a:spLocks noChangeArrowheads="1"/>
            </p:cNvSpPr>
            <p:nvPr/>
          </p:nvSpPr>
          <p:spPr bwMode="auto">
            <a:xfrm>
              <a:off x="4859338" y="38227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89" name="Oval 49"/>
            <p:cNvSpPr>
              <a:spLocks noChangeArrowheads="1"/>
            </p:cNvSpPr>
            <p:nvPr/>
          </p:nvSpPr>
          <p:spPr bwMode="auto">
            <a:xfrm>
              <a:off x="4819650" y="37306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0" name="Oval 50"/>
            <p:cNvSpPr>
              <a:spLocks noChangeArrowheads="1"/>
            </p:cNvSpPr>
            <p:nvPr/>
          </p:nvSpPr>
          <p:spPr bwMode="auto">
            <a:xfrm>
              <a:off x="4884738" y="37846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1" name="Oval 51"/>
            <p:cNvSpPr>
              <a:spLocks noChangeArrowheads="1"/>
            </p:cNvSpPr>
            <p:nvPr/>
          </p:nvSpPr>
          <p:spPr bwMode="auto">
            <a:xfrm>
              <a:off x="4818063" y="35623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2" name="Oval 52"/>
            <p:cNvSpPr>
              <a:spLocks noChangeArrowheads="1"/>
            </p:cNvSpPr>
            <p:nvPr/>
          </p:nvSpPr>
          <p:spPr bwMode="auto">
            <a:xfrm>
              <a:off x="4822825" y="35004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3" name="Oval 53"/>
            <p:cNvSpPr>
              <a:spLocks noChangeArrowheads="1"/>
            </p:cNvSpPr>
            <p:nvPr/>
          </p:nvSpPr>
          <p:spPr bwMode="auto">
            <a:xfrm>
              <a:off x="4787900" y="36576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4" name="Oval 54"/>
            <p:cNvSpPr>
              <a:spLocks noChangeArrowheads="1"/>
            </p:cNvSpPr>
            <p:nvPr/>
          </p:nvSpPr>
          <p:spPr bwMode="auto">
            <a:xfrm>
              <a:off x="4716463" y="38258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5" name="Oval 55"/>
            <p:cNvSpPr>
              <a:spLocks noChangeArrowheads="1"/>
            </p:cNvSpPr>
            <p:nvPr/>
          </p:nvSpPr>
          <p:spPr bwMode="auto">
            <a:xfrm>
              <a:off x="4765675" y="35004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6" name="Oval 56"/>
            <p:cNvSpPr>
              <a:spLocks noChangeArrowheads="1"/>
            </p:cNvSpPr>
            <p:nvPr/>
          </p:nvSpPr>
          <p:spPr bwMode="auto">
            <a:xfrm>
              <a:off x="4784725" y="34782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7" name="Oval 57"/>
            <p:cNvSpPr>
              <a:spLocks noChangeArrowheads="1"/>
            </p:cNvSpPr>
            <p:nvPr/>
          </p:nvSpPr>
          <p:spPr bwMode="auto">
            <a:xfrm>
              <a:off x="4803775" y="34448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8" name="Oval 58"/>
            <p:cNvSpPr>
              <a:spLocks noChangeArrowheads="1"/>
            </p:cNvSpPr>
            <p:nvPr/>
          </p:nvSpPr>
          <p:spPr bwMode="auto">
            <a:xfrm>
              <a:off x="4675188" y="35274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99" name="Oval 59"/>
            <p:cNvSpPr>
              <a:spLocks noChangeArrowheads="1"/>
            </p:cNvSpPr>
            <p:nvPr/>
          </p:nvSpPr>
          <p:spPr bwMode="auto">
            <a:xfrm>
              <a:off x="4456113" y="38703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0" name="Oval 60"/>
            <p:cNvSpPr>
              <a:spLocks noChangeArrowheads="1"/>
            </p:cNvSpPr>
            <p:nvPr/>
          </p:nvSpPr>
          <p:spPr bwMode="auto">
            <a:xfrm>
              <a:off x="4605338" y="39163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1" name="Oval 61"/>
            <p:cNvSpPr>
              <a:spLocks noChangeArrowheads="1"/>
            </p:cNvSpPr>
            <p:nvPr/>
          </p:nvSpPr>
          <p:spPr bwMode="auto">
            <a:xfrm>
              <a:off x="4525963" y="39163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2" name="Oval 62"/>
            <p:cNvSpPr>
              <a:spLocks noChangeArrowheads="1"/>
            </p:cNvSpPr>
            <p:nvPr/>
          </p:nvSpPr>
          <p:spPr bwMode="auto">
            <a:xfrm>
              <a:off x="4568825" y="41449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3" name="Oval 63"/>
            <p:cNvSpPr>
              <a:spLocks noChangeArrowheads="1"/>
            </p:cNvSpPr>
            <p:nvPr/>
          </p:nvSpPr>
          <p:spPr bwMode="auto">
            <a:xfrm>
              <a:off x="4443413" y="39116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4" name="Oval 64"/>
            <p:cNvSpPr>
              <a:spLocks noChangeArrowheads="1"/>
            </p:cNvSpPr>
            <p:nvPr/>
          </p:nvSpPr>
          <p:spPr bwMode="auto">
            <a:xfrm>
              <a:off x="4487863" y="394335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5" name="Oval 65"/>
            <p:cNvSpPr>
              <a:spLocks noChangeArrowheads="1"/>
            </p:cNvSpPr>
            <p:nvPr/>
          </p:nvSpPr>
          <p:spPr bwMode="auto">
            <a:xfrm>
              <a:off x="4402138" y="43576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06" name="Oval 66"/>
            <p:cNvSpPr>
              <a:spLocks noChangeArrowheads="1"/>
            </p:cNvSpPr>
            <p:nvPr/>
          </p:nvSpPr>
          <p:spPr bwMode="auto">
            <a:xfrm>
              <a:off x="4313238" y="43672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Oval 3"/>
            <p:cNvSpPr>
              <a:spLocks noChangeArrowheads="1"/>
            </p:cNvSpPr>
            <p:nvPr/>
          </p:nvSpPr>
          <p:spPr bwMode="auto">
            <a:xfrm>
              <a:off x="4437063" y="39449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9" name="Oval 4"/>
            <p:cNvSpPr>
              <a:spLocks noChangeArrowheads="1"/>
            </p:cNvSpPr>
            <p:nvPr/>
          </p:nvSpPr>
          <p:spPr bwMode="auto">
            <a:xfrm>
              <a:off x="4405313" y="407352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0" name="Oval 5"/>
            <p:cNvSpPr>
              <a:spLocks noChangeArrowheads="1"/>
            </p:cNvSpPr>
            <p:nvPr/>
          </p:nvSpPr>
          <p:spPr bwMode="auto">
            <a:xfrm>
              <a:off x="4559300" y="40211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1" name="Oval 6"/>
            <p:cNvSpPr>
              <a:spLocks noChangeArrowheads="1"/>
            </p:cNvSpPr>
            <p:nvPr/>
          </p:nvSpPr>
          <p:spPr bwMode="auto">
            <a:xfrm>
              <a:off x="4600575" y="40544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2" name="Oval 7"/>
            <p:cNvSpPr>
              <a:spLocks noChangeArrowheads="1"/>
            </p:cNvSpPr>
            <p:nvPr/>
          </p:nvSpPr>
          <p:spPr bwMode="auto">
            <a:xfrm>
              <a:off x="4811713" y="40401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3" name="Oval 8"/>
            <p:cNvSpPr>
              <a:spLocks noChangeArrowheads="1"/>
            </p:cNvSpPr>
            <p:nvPr/>
          </p:nvSpPr>
          <p:spPr bwMode="auto">
            <a:xfrm>
              <a:off x="4518025" y="41608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Oval 9"/>
            <p:cNvSpPr>
              <a:spLocks noChangeArrowheads="1"/>
            </p:cNvSpPr>
            <p:nvPr/>
          </p:nvSpPr>
          <p:spPr bwMode="auto">
            <a:xfrm>
              <a:off x="4478338" y="41830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5" name="Oval 10"/>
            <p:cNvSpPr>
              <a:spLocks noChangeArrowheads="1"/>
            </p:cNvSpPr>
            <p:nvPr/>
          </p:nvSpPr>
          <p:spPr bwMode="auto">
            <a:xfrm>
              <a:off x="4494213" y="41052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6" name="Oval 11"/>
            <p:cNvSpPr>
              <a:spLocks noChangeArrowheads="1"/>
            </p:cNvSpPr>
            <p:nvPr/>
          </p:nvSpPr>
          <p:spPr bwMode="auto">
            <a:xfrm>
              <a:off x="4067175" y="39401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7" name="Oval 12"/>
            <p:cNvSpPr>
              <a:spLocks noChangeArrowheads="1"/>
            </p:cNvSpPr>
            <p:nvPr/>
          </p:nvSpPr>
          <p:spPr bwMode="auto">
            <a:xfrm>
              <a:off x="4289425" y="44354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8" name="Oval 13"/>
            <p:cNvSpPr>
              <a:spLocks noChangeArrowheads="1"/>
            </p:cNvSpPr>
            <p:nvPr/>
          </p:nvSpPr>
          <p:spPr bwMode="auto">
            <a:xfrm>
              <a:off x="4868863" y="33766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9" name="Oval 14"/>
            <p:cNvSpPr>
              <a:spLocks noChangeArrowheads="1"/>
            </p:cNvSpPr>
            <p:nvPr/>
          </p:nvSpPr>
          <p:spPr bwMode="auto">
            <a:xfrm>
              <a:off x="4945063" y="32845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0" name="Oval 15"/>
            <p:cNvSpPr>
              <a:spLocks noChangeArrowheads="1"/>
            </p:cNvSpPr>
            <p:nvPr/>
          </p:nvSpPr>
          <p:spPr bwMode="auto">
            <a:xfrm>
              <a:off x="5100638" y="30591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1" name="Oval 16"/>
            <p:cNvSpPr>
              <a:spLocks noChangeArrowheads="1"/>
            </p:cNvSpPr>
            <p:nvPr/>
          </p:nvSpPr>
          <p:spPr bwMode="auto">
            <a:xfrm>
              <a:off x="5238750" y="34448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Oval 17"/>
            <p:cNvSpPr>
              <a:spLocks noChangeArrowheads="1"/>
            </p:cNvSpPr>
            <p:nvPr/>
          </p:nvSpPr>
          <p:spPr bwMode="auto">
            <a:xfrm>
              <a:off x="5302250" y="35131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3" name="Oval 18"/>
            <p:cNvSpPr>
              <a:spLocks noChangeArrowheads="1"/>
            </p:cNvSpPr>
            <p:nvPr/>
          </p:nvSpPr>
          <p:spPr bwMode="auto">
            <a:xfrm>
              <a:off x="5256213" y="36941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Oval 19"/>
            <p:cNvSpPr>
              <a:spLocks noChangeArrowheads="1"/>
            </p:cNvSpPr>
            <p:nvPr/>
          </p:nvSpPr>
          <p:spPr bwMode="auto">
            <a:xfrm>
              <a:off x="5207000" y="387508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5" name="Oval 20"/>
            <p:cNvSpPr>
              <a:spLocks noChangeArrowheads="1"/>
            </p:cNvSpPr>
            <p:nvPr/>
          </p:nvSpPr>
          <p:spPr bwMode="auto">
            <a:xfrm>
              <a:off x="5124450" y="38211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6" name="Oval 21"/>
            <p:cNvSpPr>
              <a:spLocks noChangeArrowheads="1"/>
            </p:cNvSpPr>
            <p:nvPr/>
          </p:nvSpPr>
          <p:spPr bwMode="auto">
            <a:xfrm>
              <a:off x="5346700" y="38147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7" name="Oval 22"/>
            <p:cNvSpPr>
              <a:spLocks noChangeArrowheads="1"/>
            </p:cNvSpPr>
            <p:nvPr/>
          </p:nvSpPr>
          <p:spPr bwMode="auto">
            <a:xfrm>
              <a:off x="5065713" y="377031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8" name="Oval 23"/>
            <p:cNvSpPr>
              <a:spLocks noChangeArrowheads="1"/>
            </p:cNvSpPr>
            <p:nvPr/>
          </p:nvSpPr>
          <p:spPr bwMode="auto">
            <a:xfrm>
              <a:off x="5075238" y="37131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9" name="Oval 24"/>
            <p:cNvSpPr>
              <a:spLocks noChangeArrowheads="1"/>
            </p:cNvSpPr>
            <p:nvPr/>
          </p:nvSpPr>
          <p:spPr bwMode="auto">
            <a:xfrm>
              <a:off x="4479925" y="3924300"/>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0" name="Oval 25"/>
            <p:cNvSpPr>
              <a:spLocks noChangeArrowheads="1"/>
            </p:cNvSpPr>
            <p:nvPr/>
          </p:nvSpPr>
          <p:spPr bwMode="auto">
            <a:xfrm>
              <a:off x="4827588" y="3487738"/>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1" name="Oval 26"/>
            <p:cNvSpPr>
              <a:spLocks noChangeArrowheads="1"/>
            </p:cNvSpPr>
            <p:nvPr/>
          </p:nvSpPr>
          <p:spPr bwMode="auto">
            <a:xfrm>
              <a:off x="5429250" y="2682875"/>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2" name="Oval 27"/>
            <p:cNvSpPr>
              <a:spLocks noChangeArrowheads="1"/>
            </p:cNvSpPr>
            <p:nvPr/>
          </p:nvSpPr>
          <p:spPr bwMode="auto">
            <a:xfrm>
              <a:off x="3043238" y="1693863"/>
              <a:ext cx="73025" cy="73025"/>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3" name="AutoShape 3"/>
            <p:cNvSpPr>
              <a:spLocks noChangeArrowheads="1"/>
            </p:cNvSpPr>
            <p:nvPr/>
          </p:nvSpPr>
          <p:spPr bwMode="auto">
            <a:xfrm>
              <a:off x="3006725" y="1779588"/>
              <a:ext cx="144463"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4" name="AutoShape 4"/>
            <p:cNvSpPr>
              <a:spLocks noChangeArrowheads="1"/>
            </p:cNvSpPr>
            <p:nvPr/>
          </p:nvSpPr>
          <p:spPr bwMode="auto">
            <a:xfrm>
              <a:off x="3960813" y="3773488"/>
              <a:ext cx="144462"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5" name="AutoShape 5"/>
            <p:cNvSpPr>
              <a:spLocks noChangeArrowheads="1"/>
            </p:cNvSpPr>
            <p:nvPr/>
          </p:nvSpPr>
          <p:spPr bwMode="auto">
            <a:xfrm>
              <a:off x="4352925" y="4165600"/>
              <a:ext cx="144463"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6" name="AutoShape 6"/>
            <p:cNvSpPr>
              <a:spLocks noChangeArrowheads="1"/>
            </p:cNvSpPr>
            <p:nvPr/>
          </p:nvSpPr>
          <p:spPr bwMode="auto">
            <a:xfrm>
              <a:off x="4427538" y="4102100"/>
              <a:ext cx="144462"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7" name="AutoShape 7"/>
            <p:cNvSpPr>
              <a:spLocks noChangeArrowheads="1"/>
            </p:cNvSpPr>
            <p:nvPr/>
          </p:nvSpPr>
          <p:spPr bwMode="auto">
            <a:xfrm>
              <a:off x="4721225" y="3998913"/>
              <a:ext cx="144463"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8" name="Rectangle 3"/>
            <p:cNvSpPr>
              <a:spLocks noChangeArrowheads="1"/>
            </p:cNvSpPr>
            <p:nvPr/>
          </p:nvSpPr>
          <p:spPr bwMode="auto">
            <a:xfrm rot="2752826">
              <a:off x="3046413" y="1941513"/>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9" name="Rectangle 4"/>
            <p:cNvSpPr>
              <a:spLocks noChangeArrowheads="1"/>
            </p:cNvSpPr>
            <p:nvPr/>
          </p:nvSpPr>
          <p:spPr bwMode="auto">
            <a:xfrm rot="2752826">
              <a:off x="4994275" y="3919538"/>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0" name="Rectangle 5"/>
            <p:cNvSpPr>
              <a:spLocks noChangeArrowheads="1"/>
            </p:cNvSpPr>
            <p:nvPr/>
          </p:nvSpPr>
          <p:spPr bwMode="auto">
            <a:xfrm rot="2752826">
              <a:off x="4926013" y="3921125"/>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1" name="Rectangle 6"/>
            <p:cNvSpPr>
              <a:spLocks noChangeArrowheads="1"/>
            </p:cNvSpPr>
            <p:nvPr/>
          </p:nvSpPr>
          <p:spPr bwMode="auto">
            <a:xfrm rot="2752826">
              <a:off x="4846638" y="3983038"/>
              <a:ext cx="73025" cy="73025"/>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2" name="Rectangle 3"/>
            <p:cNvSpPr>
              <a:spLocks noChangeArrowheads="1"/>
            </p:cNvSpPr>
            <p:nvPr/>
          </p:nvSpPr>
          <p:spPr bwMode="auto">
            <a:xfrm>
              <a:off x="3043238" y="23272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3" name="Rectangle 4"/>
            <p:cNvSpPr>
              <a:spLocks noChangeArrowheads="1"/>
            </p:cNvSpPr>
            <p:nvPr/>
          </p:nvSpPr>
          <p:spPr bwMode="auto">
            <a:xfrm>
              <a:off x="5272088" y="32766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4" name="Rectangle 5"/>
            <p:cNvSpPr>
              <a:spLocks noChangeArrowheads="1"/>
            </p:cNvSpPr>
            <p:nvPr/>
          </p:nvSpPr>
          <p:spPr bwMode="auto">
            <a:xfrm>
              <a:off x="5422900" y="33258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5" name="Rectangle 6"/>
            <p:cNvSpPr>
              <a:spLocks noChangeArrowheads="1"/>
            </p:cNvSpPr>
            <p:nvPr/>
          </p:nvSpPr>
          <p:spPr bwMode="auto">
            <a:xfrm>
              <a:off x="5338763" y="32226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6" name="Rectangle 7"/>
            <p:cNvSpPr>
              <a:spLocks noChangeArrowheads="1"/>
            </p:cNvSpPr>
            <p:nvPr/>
          </p:nvSpPr>
          <p:spPr bwMode="auto">
            <a:xfrm>
              <a:off x="4987925" y="34956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7" name="Rectangle 8"/>
            <p:cNvSpPr>
              <a:spLocks noChangeArrowheads="1"/>
            </p:cNvSpPr>
            <p:nvPr/>
          </p:nvSpPr>
          <p:spPr bwMode="auto">
            <a:xfrm>
              <a:off x="4929188" y="33639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8" name="Rectangle 9"/>
            <p:cNvSpPr>
              <a:spLocks noChangeArrowheads="1"/>
            </p:cNvSpPr>
            <p:nvPr/>
          </p:nvSpPr>
          <p:spPr bwMode="auto">
            <a:xfrm>
              <a:off x="5302250" y="35083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9" name="Rectangle 10"/>
            <p:cNvSpPr>
              <a:spLocks noChangeArrowheads="1"/>
            </p:cNvSpPr>
            <p:nvPr/>
          </p:nvSpPr>
          <p:spPr bwMode="auto">
            <a:xfrm>
              <a:off x="5076825" y="35306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0" name="Rectangle 11"/>
            <p:cNvSpPr>
              <a:spLocks noChangeArrowheads="1"/>
            </p:cNvSpPr>
            <p:nvPr/>
          </p:nvSpPr>
          <p:spPr bwMode="auto">
            <a:xfrm>
              <a:off x="5148263" y="35591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1" name="Rectangle 12"/>
            <p:cNvSpPr>
              <a:spLocks noChangeArrowheads="1"/>
            </p:cNvSpPr>
            <p:nvPr/>
          </p:nvSpPr>
          <p:spPr bwMode="auto">
            <a:xfrm>
              <a:off x="5076825" y="36099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2" name="Rectangle 13"/>
            <p:cNvSpPr>
              <a:spLocks noChangeArrowheads="1"/>
            </p:cNvSpPr>
            <p:nvPr/>
          </p:nvSpPr>
          <p:spPr bwMode="auto">
            <a:xfrm>
              <a:off x="5216525" y="36131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3" name="Rectangle 14"/>
            <p:cNvSpPr>
              <a:spLocks noChangeArrowheads="1"/>
            </p:cNvSpPr>
            <p:nvPr/>
          </p:nvSpPr>
          <p:spPr bwMode="auto">
            <a:xfrm>
              <a:off x="5148263" y="36449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4" name="Rectangle 15"/>
            <p:cNvSpPr>
              <a:spLocks noChangeArrowheads="1"/>
            </p:cNvSpPr>
            <p:nvPr/>
          </p:nvSpPr>
          <p:spPr bwMode="auto">
            <a:xfrm>
              <a:off x="5192713" y="36861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5" name="Rectangle 16"/>
            <p:cNvSpPr>
              <a:spLocks noChangeArrowheads="1"/>
            </p:cNvSpPr>
            <p:nvPr/>
          </p:nvSpPr>
          <p:spPr bwMode="auto">
            <a:xfrm>
              <a:off x="5354638" y="36671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6" name="Rectangle 17"/>
            <p:cNvSpPr>
              <a:spLocks noChangeArrowheads="1"/>
            </p:cNvSpPr>
            <p:nvPr/>
          </p:nvSpPr>
          <p:spPr bwMode="auto">
            <a:xfrm>
              <a:off x="5345113" y="37401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7" name="Rectangle 18"/>
            <p:cNvSpPr>
              <a:spLocks noChangeArrowheads="1"/>
            </p:cNvSpPr>
            <p:nvPr/>
          </p:nvSpPr>
          <p:spPr bwMode="auto">
            <a:xfrm>
              <a:off x="5305425" y="38306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8" name="Rectangle 19"/>
            <p:cNvSpPr>
              <a:spLocks noChangeArrowheads="1"/>
            </p:cNvSpPr>
            <p:nvPr/>
          </p:nvSpPr>
          <p:spPr bwMode="auto">
            <a:xfrm>
              <a:off x="5213350" y="3862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9" name="Rectangle 20"/>
            <p:cNvSpPr>
              <a:spLocks noChangeArrowheads="1"/>
            </p:cNvSpPr>
            <p:nvPr/>
          </p:nvSpPr>
          <p:spPr bwMode="auto">
            <a:xfrm>
              <a:off x="5076825" y="36893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0" name="Rectangle 21"/>
            <p:cNvSpPr>
              <a:spLocks noChangeArrowheads="1"/>
            </p:cNvSpPr>
            <p:nvPr/>
          </p:nvSpPr>
          <p:spPr bwMode="auto">
            <a:xfrm>
              <a:off x="4956175" y="37607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1" name="Rectangle 22"/>
            <p:cNvSpPr>
              <a:spLocks noChangeArrowheads="1"/>
            </p:cNvSpPr>
            <p:nvPr/>
          </p:nvSpPr>
          <p:spPr bwMode="auto">
            <a:xfrm>
              <a:off x="4356100" y="38258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2" name="Rectangle 23"/>
            <p:cNvSpPr>
              <a:spLocks noChangeArrowheads="1"/>
            </p:cNvSpPr>
            <p:nvPr/>
          </p:nvSpPr>
          <p:spPr bwMode="auto">
            <a:xfrm>
              <a:off x="4343400" y="39274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3" name="Rectangle 24"/>
            <p:cNvSpPr>
              <a:spLocks noChangeArrowheads="1"/>
            </p:cNvSpPr>
            <p:nvPr/>
          </p:nvSpPr>
          <p:spPr bwMode="auto">
            <a:xfrm>
              <a:off x="4356100" y="38608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4" name="Rectangle 25"/>
            <p:cNvSpPr>
              <a:spLocks noChangeArrowheads="1"/>
            </p:cNvSpPr>
            <p:nvPr/>
          </p:nvSpPr>
          <p:spPr bwMode="auto">
            <a:xfrm>
              <a:off x="4335463" y="40417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5" name="Rectangle 26"/>
            <p:cNvSpPr>
              <a:spLocks noChangeArrowheads="1"/>
            </p:cNvSpPr>
            <p:nvPr/>
          </p:nvSpPr>
          <p:spPr bwMode="auto">
            <a:xfrm>
              <a:off x="4275138" y="39338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6" name="Rectangle 27"/>
            <p:cNvSpPr>
              <a:spLocks noChangeArrowheads="1"/>
            </p:cNvSpPr>
            <p:nvPr/>
          </p:nvSpPr>
          <p:spPr bwMode="auto">
            <a:xfrm>
              <a:off x="4211638" y="39243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7" name="Rectangle 28"/>
            <p:cNvSpPr>
              <a:spLocks noChangeArrowheads="1"/>
            </p:cNvSpPr>
            <p:nvPr/>
          </p:nvSpPr>
          <p:spPr bwMode="auto">
            <a:xfrm>
              <a:off x="4140200" y="39179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8" name="Rectangle 29"/>
            <p:cNvSpPr>
              <a:spLocks noChangeArrowheads="1"/>
            </p:cNvSpPr>
            <p:nvPr/>
          </p:nvSpPr>
          <p:spPr bwMode="auto">
            <a:xfrm>
              <a:off x="4048125" y="39084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9" name="Rectangle 30"/>
            <p:cNvSpPr>
              <a:spLocks noChangeArrowheads="1"/>
            </p:cNvSpPr>
            <p:nvPr/>
          </p:nvSpPr>
          <p:spPr bwMode="auto">
            <a:xfrm>
              <a:off x="4002088" y="39338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0" name="Rectangle 31"/>
            <p:cNvSpPr>
              <a:spLocks noChangeArrowheads="1"/>
            </p:cNvSpPr>
            <p:nvPr/>
          </p:nvSpPr>
          <p:spPr bwMode="auto">
            <a:xfrm>
              <a:off x="4083050" y="39957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 name="Rectangle 32"/>
            <p:cNvSpPr>
              <a:spLocks noChangeArrowheads="1"/>
            </p:cNvSpPr>
            <p:nvPr/>
          </p:nvSpPr>
          <p:spPr bwMode="auto">
            <a:xfrm>
              <a:off x="4179888" y="39798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2" name="Rectangle 33"/>
            <p:cNvSpPr>
              <a:spLocks noChangeArrowheads="1"/>
            </p:cNvSpPr>
            <p:nvPr/>
          </p:nvSpPr>
          <p:spPr bwMode="auto">
            <a:xfrm>
              <a:off x="4208463" y="40290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 name="Rectangle 34"/>
            <p:cNvSpPr>
              <a:spLocks noChangeArrowheads="1"/>
            </p:cNvSpPr>
            <p:nvPr/>
          </p:nvSpPr>
          <p:spPr bwMode="auto">
            <a:xfrm>
              <a:off x="4230688" y="40957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4" name="Rectangle 35"/>
            <p:cNvSpPr>
              <a:spLocks noChangeArrowheads="1"/>
            </p:cNvSpPr>
            <p:nvPr/>
          </p:nvSpPr>
          <p:spPr bwMode="auto">
            <a:xfrm>
              <a:off x="4124325" y="41560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5" name="Rectangle 36"/>
            <p:cNvSpPr>
              <a:spLocks noChangeArrowheads="1"/>
            </p:cNvSpPr>
            <p:nvPr/>
          </p:nvSpPr>
          <p:spPr bwMode="auto">
            <a:xfrm>
              <a:off x="4165600" y="41306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6" name="Rectangle 37"/>
            <p:cNvSpPr>
              <a:spLocks noChangeArrowheads="1"/>
            </p:cNvSpPr>
            <p:nvPr/>
          </p:nvSpPr>
          <p:spPr bwMode="auto">
            <a:xfrm>
              <a:off x="4202113" y="42021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7" name="Rectangle 38"/>
            <p:cNvSpPr>
              <a:spLocks noChangeArrowheads="1"/>
            </p:cNvSpPr>
            <p:nvPr/>
          </p:nvSpPr>
          <p:spPr bwMode="auto">
            <a:xfrm>
              <a:off x="4189413" y="43005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8" name="Rectangle 39"/>
            <p:cNvSpPr>
              <a:spLocks noChangeArrowheads="1"/>
            </p:cNvSpPr>
            <p:nvPr/>
          </p:nvSpPr>
          <p:spPr bwMode="auto">
            <a:xfrm>
              <a:off x="4076700" y="42211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9" name="Rectangle 40"/>
            <p:cNvSpPr>
              <a:spLocks noChangeArrowheads="1"/>
            </p:cNvSpPr>
            <p:nvPr/>
          </p:nvSpPr>
          <p:spPr bwMode="auto">
            <a:xfrm>
              <a:off x="4284663" y="43656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0" name="Rectangle 41"/>
            <p:cNvSpPr>
              <a:spLocks noChangeArrowheads="1"/>
            </p:cNvSpPr>
            <p:nvPr/>
          </p:nvSpPr>
          <p:spPr bwMode="auto">
            <a:xfrm>
              <a:off x="4243388" y="44402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1" name="Rectangle 42"/>
            <p:cNvSpPr>
              <a:spLocks noChangeArrowheads="1"/>
            </p:cNvSpPr>
            <p:nvPr/>
          </p:nvSpPr>
          <p:spPr bwMode="auto">
            <a:xfrm>
              <a:off x="4152900" y="44211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2" name="Rectangle 43"/>
            <p:cNvSpPr>
              <a:spLocks noChangeArrowheads="1"/>
            </p:cNvSpPr>
            <p:nvPr/>
          </p:nvSpPr>
          <p:spPr bwMode="auto">
            <a:xfrm>
              <a:off x="4130675" y="43529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3" name="Rectangle 44"/>
            <p:cNvSpPr>
              <a:spLocks noChangeArrowheads="1"/>
            </p:cNvSpPr>
            <p:nvPr/>
          </p:nvSpPr>
          <p:spPr bwMode="auto">
            <a:xfrm>
              <a:off x="3992563" y="40513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4" name="Rectangle 45"/>
            <p:cNvSpPr>
              <a:spLocks noChangeArrowheads="1"/>
            </p:cNvSpPr>
            <p:nvPr/>
          </p:nvSpPr>
          <p:spPr bwMode="auto">
            <a:xfrm>
              <a:off x="4051300" y="41370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5" name="Rectangle 46"/>
            <p:cNvSpPr>
              <a:spLocks noChangeArrowheads="1"/>
            </p:cNvSpPr>
            <p:nvPr/>
          </p:nvSpPr>
          <p:spPr bwMode="auto">
            <a:xfrm>
              <a:off x="3986213" y="41687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6" name="Rectangle 47"/>
            <p:cNvSpPr>
              <a:spLocks noChangeArrowheads="1"/>
            </p:cNvSpPr>
            <p:nvPr/>
          </p:nvSpPr>
          <p:spPr bwMode="auto">
            <a:xfrm>
              <a:off x="3773488" y="41148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7" name="Rectangle 48"/>
            <p:cNvSpPr>
              <a:spLocks noChangeArrowheads="1"/>
            </p:cNvSpPr>
            <p:nvPr/>
          </p:nvSpPr>
          <p:spPr bwMode="auto">
            <a:xfrm>
              <a:off x="3822700" y="40782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8" name="Rectangle 49"/>
            <p:cNvSpPr>
              <a:spLocks noChangeArrowheads="1"/>
            </p:cNvSpPr>
            <p:nvPr/>
          </p:nvSpPr>
          <p:spPr bwMode="auto">
            <a:xfrm>
              <a:off x="3857625" y="41433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49" name="Rectangle 50"/>
            <p:cNvSpPr>
              <a:spLocks noChangeArrowheads="1"/>
            </p:cNvSpPr>
            <p:nvPr/>
          </p:nvSpPr>
          <p:spPr bwMode="auto">
            <a:xfrm>
              <a:off x="3660775" y="40211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0" name="Rectangle 51"/>
            <p:cNvSpPr>
              <a:spLocks noChangeArrowheads="1"/>
            </p:cNvSpPr>
            <p:nvPr/>
          </p:nvSpPr>
          <p:spPr bwMode="auto">
            <a:xfrm>
              <a:off x="3606800" y="42370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1" name="Rectangle 52"/>
            <p:cNvSpPr>
              <a:spLocks noChangeArrowheads="1"/>
            </p:cNvSpPr>
            <p:nvPr/>
          </p:nvSpPr>
          <p:spPr bwMode="auto">
            <a:xfrm>
              <a:off x="3563938" y="42084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2" name="Rectangle 53"/>
            <p:cNvSpPr>
              <a:spLocks noChangeArrowheads="1"/>
            </p:cNvSpPr>
            <p:nvPr/>
          </p:nvSpPr>
          <p:spPr bwMode="auto">
            <a:xfrm>
              <a:off x="3498850" y="40513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3" name="Rectangle 54"/>
            <p:cNvSpPr>
              <a:spLocks noChangeArrowheads="1"/>
            </p:cNvSpPr>
            <p:nvPr/>
          </p:nvSpPr>
          <p:spPr bwMode="auto">
            <a:xfrm>
              <a:off x="3055938" y="42084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4" name="Rectangle 55"/>
            <p:cNvSpPr>
              <a:spLocks noChangeArrowheads="1"/>
            </p:cNvSpPr>
            <p:nvPr/>
          </p:nvSpPr>
          <p:spPr bwMode="auto">
            <a:xfrm>
              <a:off x="3217863" y="42116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 name="Rectangle 56"/>
            <p:cNvSpPr>
              <a:spLocks noChangeArrowheads="1"/>
            </p:cNvSpPr>
            <p:nvPr/>
          </p:nvSpPr>
          <p:spPr bwMode="auto">
            <a:xfrm>
              <a:off x="3335338" y="43021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 name="Rectangle 57"/>
            <p:cNvSpPr>
              <a:spLocks noChangeArrowheads="1"/>
            </p:cNvSpPr>
            <p:nvPr/>
          </p:nvSpPr>
          <p:spPr bwMode="auto">
            <a:xfrm>
              <a:off x="3348038" y="4243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7" name="Rectangle 58"/>
            <p:cNvSpPr>
              <a:spLocks noChangeArrowheads="1"/>
            </p:cNvSpPr>
            <p:nvPr/>
          </p:nvSpPr>
          <p:spPr bwMode="auto">
            <a:xfrm>
              <a:off x="3484563" y="44148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8" name="Rectangle 59"/>
            <p:cNvSpPr>
              <a:spLocks noChangeArrowheads="1"/>
            </p:cNvSpPr>
            <p:nvPr/>
          </p:nvSpPr>
          <p:spPr bwMode="auto">
            <a:xfrm>
              <a:off x="3509963" y="43116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9" name="Rectangle 60"/>
            <p:cNvSpPr>
              <a:spLocks noChangeArrowheads="1"/>
            </p:cNvSpPr>
            <p:nvPr/>
          </p:nvSpPr>
          <p:spPr bwMode="auto">
            <a:xfrm>
              <a:off x="3497263" y="43434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0" name="Rectangle 61"/>
            <p:cNvSpPr>
              <a:spLocks noChangeArrowheads="1"/>
            </p:cNvSpPr>
            <p:nvPr/>
          </p:nvSpPr>
          <p:spPr bwMode="auto">
            <a:xfrm>
              <a:off x="2987675" y="43894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1" name="Rectangle 62"/>
            <p:cNvSpPr>
              <a:spLocks noChangeArrowheads="1"/>
            </p:cNvSpPr>
            <p:nvPr/>
          </p:nvSpPr>
          <p:spPr bwMode="auto">
            <a:xfrm>
              <a:off x="3206750" y="4497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2" name="Rectangle 63"/>
            <p:cNvSpPr>
              <a:spLocks noChangeArrowheads="1"/>
            </p:cNvSpPr>
            <p:nvPr/>
          </p:nvSpPr>
          <p:spPr bwMode="auto">
            <a:xfrm>
              <a:off x="3289300" y="45656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3" name="Rectangle 64"/>
            <p:cNvSpPr>
              <a:spLocks noChangeArrowheads="1"/>
            </p:cNvSpPr>
            <p:nvPr/>
          </p:nvSpPr>
          <p:spPr bwMode="auto">
            <a:xfrm>
              <a:off x="3867150" y="44370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4" name="Rectangle 65"/>
            <p:cNvSpPr>
              <a:spLocks noChangeArrowheads="1"/>
            </p:cNvSpPr>
            <p:nvPr/>
          </p:nvSpPr>
          <p:spPr bwMode="auto">
            <a:xfrm>
              <a:off x="3889375" y="43989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5" name="Rectangle 66"/>
            <p:cNvSpPr>
              <a:spLocks noChangeArrowheads="1"/>
            </p:cNvSpPr>
            <p:nvPr/>
          </p:nvSpPr>
          <p:spPr bwMode="auto">
            <a:xfrm>
              <a:off x="3911600" y="43624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6" name="Rectangle 67"/>
            <p:cNvSpPr>
              <a:spLocks noChangeArrowheads="1"/>
            </p:cNvSpPr>
            <p:nvPr/>
          </p:nvSpPr>
          <p:spPr bwMode="auto">
            <a:xfrm>
              <a:off x="3943350" y="43465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7" name="Rectangle 68"/>
            <p:cNvSpPr>
              <a:spLocks noChangeArrowheads="1"/>
            </p:cNvSpPr>
            <p:nvPr/>
          </p:nvSpPr>
          <p:spPr bwMode="auto">
            <a:xfrm>
              <a:off x="3943350" y="42894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8" name="AutoShape 3"/>
            <p:cNvSpPr>
              <a:spLocks noChangeArrowheads="1"/>
            </p:cNvSpPr>
            <p:nvPr/>
          </p:nvSpPr>
          <p:spPr bwMode="auto">
            <a:xfrm flipV="1">
              <a:off x="3043238" y="208597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9" name="AutoShape 4"/>
            <p:cNvSpPr>
              <a:spLocks noChangeArrowheads="1"/>
            </p:cNvSpPr>
            <p:nvPr/>
          </p:nvSpPr>
          <p:spPr bwMode="auto">
            <a:xfrm flipV="1">
              <a:off x="3432175" y="4552950"/>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0" name="AutoShape 5"/>
            <p:cNvSpPr>
              <a:spLocks noChangeArrowheads="1"/>
            </p:cNvSpPr>
            <p:nvPr/>
          </p:nvSpPr>
          <p:spPr bwMode="auto">
            <a:xfrm flipV="1">
              <a:off x="3648075" y="4437063"/>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1" name="AutoShape 6"/>
            <p:cNvSpPr>
              <a:spLocks noChangeArrowheads="1"/>
            </p:cNvSpPr>
            <p:nvPr/>
          </p:nvSpPr>
          <p:spPr bwMode="auto">
            <a:xfrm flipV="1">
              <a:off x="3625850" y="4483100"/>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2" name="AutoShape 7"/>
            <p:cNvSpPr>
              <a:spLocks noChangeArrowheads="1"/>
            </p:cNvSpPr>
            <p:nvPr/>
          </p:nvSpPr>
          <p:spPr bwMode="auto">
            <a:xfrm flipV="1">
              <a:off x="3794125" y="4459288"/>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3" name="AutoShape 8"/>
            <p:cNvSpPr>
              <a:spLocks noChangeArrowheads="1"/>
            </p:cNvSpPr>
            <p:nvPr/>
          </p:nvSpPr>
          <p:spPr bwMode="auto">
            <a:xfrm flipV="1">
              <a:off x="3541713" y="458152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4" name="AutoShape 9"/>
            <p:cNvSpPr>
              <a:spLocks noChangeArrowheads="1"/>
            </p:cNvSpPr>
            <p:nvPr/>
          </p:nvSpPr>
          <p:spPr bwMode="auto">
            <a:xfrm flipV="1">
              <a:off x="3582988" y="456882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5" name="AutoShape 10"/>
            <p:cNvSpPr>
              <a:spLocks noChangeArrowheads="1"/>
            </p:cNvSpPr>
            <p:nvPr/>
          </p:nvSpPr>
          <p:spPr bwMode="auto">
            <a:xfrm flipV="1">
              <a:off x="3492500" y="460057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6" name="AutoShape 3"/>
            <p:cNvSpPr>
              <a:spLocks noChangeArrowheads="1"/>
            </p:cNvSpPr>
            <p:nvPr/>
          </p:nvSpPr>
          <p:spPr bwMode="auto">
            <a:xfrm>
              <a:off x="3043238" y="2198688"/>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7" name="AutoShape 4"/>
            <p:cNvSpPr>
              <a:spLocks noChangeArrowheads="1"/>
            </p:cNvSpPr>
            <p:nvPr/>
          </p:nvSpPr>
          <p:spPr bwMode="auto">
            <a:xfrm>
              <a:off x="4286250" y="4367213"/>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8" name="AutoShape 5"/>
            <p:cNvSpPr>
              <a:spLocks noChangeArrowheads="1"/>
            </p:cNvSpPr>
            <p:nvPr/>
          </p:nvSpPr>
          <p:spPr bwMode="auto">
            <a:xfrm>
              <a:off x="4224338" y="4305300"/>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9" name="AutoShape 6"/>
            <p:cNvSpPr>
              <a:spLocks noChangeArrowheads="1"/>
            </p:cNvSpPr>
            <p:nvPr/>
          </p:nvSpPr>
          <p:spPr bwMode="auto">
            <a:xfrm>
              <a:off x="4297363" y="430212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0" name="AutoShape 7"/>
            <p:cNvSpPr>
              <a:spLocks noChangeArrowheads="1"/>
            </p:cNvSpPr>
            <p:nvPr/>
          </p:nvSpPr>
          <p:spPr bwMode="auto">
            <a:xfrm>
              <a:off x="4325938" y="4283075"/>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1" name="AutoShape 8"/>
            <p:cNvSpPr>
              <a:spLocks noChangeArrowheads="1"/>
            </p:cNvSpPr>
            <p:nvPr/>
          </p:nvSpPr>
          <p:spPr bwMode="auto">
            <a:xfrm>
              <a:off x="4356100" y="4221163"/>
              <a:ext cx="69850" cy="69850"/>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2" name="Rectangle 3"/>
            <p:cNvSpPr>
              <a:spLocks noChangeArrowheads="1"/>
            </p:cNvSpPr>
            <p:nvPr/>
          </p:nvSpPr>
          <p:spPr bwMode="auto">
            <a:xfrm>
              <a:off x="3040063" y="2455863"/>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3" name="Rectangle 4"/>
            <p:cNvSpPr>
              <a:spLocks noChangeArrowheads="1"/>
            </p:cNvSpPr>
            <p:nvPr/>
          </p:nvSpPr>
          <p:spPr bwMode="auto">
            <a:xfrm>
              <a:off x="3132138" y="4810126"/>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4" name="Rectangle 5"/>
            <p:cNvSpPr>
              <a:spLocks noChangeArrowheads="1"/>
            </p:cNvSpPr>
            <p:nvPr/>
          </p:nvSpPr>
          <p:spPr bwMode="auto">
            <a:xfrm>
              <a:off x="3154363" y="4862513"/>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5" name="Rectangle 6"/>
            <p:cNvSpPr>
              <a:spLocks noChangeArrowheads="1"/>
            </p:cNvSpPr>
            <p:nvPr/>
          </p:nvSpPr>
          <p:spPr bwMode="auto">
            <a:xfrm>
              <a:off x="3151188" y="4903788"/>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6" name="Rectangle 7"/>
            <p:cNvSpPr>
              <a:spLocks noChangeArrowheads="1"/>
            </p:cNvSpPr>
            <p:nvPr/>
          </p:nvSpPr>
          <p:spPr bwMode="auto">
            <a:xfrm>
              <a:off x="3122613" y="5026026"/>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7" name="Rectangle 8"/>
            <p:cNvSpPr>
              <a:spLocks noChangeArrowheads="1"/>
            </p:cNvSpPr>
            <p:nvPr/>
          </p:nvSpPr>
          <p:spPr bwMode="auto">
            <a:xfrm>
              <a:off x="3059113" y="5041901"/>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8" name="Rectangle 9"/>
            <p:cNvSpPr>
              <a:spLocks noChangeArrowheads="1"/>
            </p:cNvSpPr>
            <p:nvPr/>
          </p:nvSpPr>
          <p:spPr bwMode="auto">
            <a:xfrm>
              <a:off x="3000375" y="5213351"/>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9" name="Rectangle 10"/>
            <p:cNvSpPr>
              <a:spLocks noChangeArrowheads="1"/>
            </p:cNvSpPr>
            <p:nvPr/>
          </p:nvSpPr>
          <p:spPr bwMode="auto">
            <a:xfrm>
              <a:off x="3046413" y="5276851"/>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0" name="Rectangle 11"/>
            <p:cNvSpPr>
              <a:spLocks noChangeArrowheads="1"/>
            </p:cNvSpPr>
            <p:nvPr/>
          </p:nvSpPr>
          <p:spPr bwMode="auto">
            <a:xfrm>
              <a:off x="3197225" y="4279901"/>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1" name="Rectangle 12"/>
            <p:cNvSpPr>
              <a:spLocks noChangeArrowheads="1"/>
            </p:cNvSpPr>
            <p:nvPr/>
          </p:nvSpPr>
          <p:spPr bwMode="auto">
            <a:xfrm>
              <a:off x="6107113" y="4205288"/>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2" name="Rectangle 13"/>
            <p:cNvSpPr>
              <a:spLocks noChangeArrowheads="1"/>
            </p:cNvSpPr>
            <p:nvPr/>
          </p:nvSpPr>
          <p:spPr bwMode="auto">
            <a:xfrm>
              <a:off x="6046788" y="4149726"/>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3" name="Rectangle 3"/>
            <p:cNvSpPr>
              <a:spLocks noChangeArrowheads="1"/>
            </p:cNvSpPr>
            <p:nvPr/>
          </p:nvSpPr>
          <p:spPr bwMode="auto">
            <a:xfrm>
              <a:off x="3040063" y="25749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4" name="Rectangle 4"/>
            <p:cNvSpPr>
              <a:spLocks noChangeArrowheads="1"/>
            </p:cNvSpPr>
            <p:nvPr/>
          </p:nvSpPr>
          <p:spPr bwMode="auto">
            <a:xfrm>
              <a:off x="5197475" y="35099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5" name="Rectangle 5"/>
            <p:cNvSpPr>
              <a:spLocks noChangeArrowheads="1"/>
            </p:cNvSpPr>
            <p:nvPr/>
          </p:nvSpPr>
          <p:spPr bwMode="auto">
            <a:xfrm>
              <a:off x="5213350" y="34686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6" name="Rectangle 6"/>
            <p:cNvSpPr>
              <a:spLocks noChangeArrowheads="1"/>
            </p:cNvSpPr>
            <p:nvPr/>
          </p:nvSpPr>
          <p:spPr bwMode="auto">
            <a:xfrm>
              <a:off x="5194300" y="34194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7" name="Rectangle 7"/>
            <p:cNvSpPr>
              <a:spLocks noChangeArrowheads="1"/>
            </p:cNvSpPr>
            <p:nvPr/>
          </p:nvSpPr>
          <p:spPr bwMode="auto">
            <a:xfrm>
              <a:off x="5191125" y="34750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8" name="Rectangle 8"/>
            <p:cNvSpPr>
              <a:spLocks noChangeArrowheads="1"/>
            </p:cNvSpPr>
            <p:nvPr/>
          </p:nvSpPr>
          <p:spPr bwMode="auto">
            <a:xfrm>
              <a:off x="5360988" y="36734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99" name="Rectangle 9"/>
            <p:cNvSpPr>
              <a:spLocks noChangeArrowheads="1"/>
            </p:cNvSpPr>
            <p:nvPr/>
          </p:nvSpPr>
          <p:spPr bwMode="auto">
            <a:xfrm>
              <a:off x="5210175" y="35607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0" name="Rectangle 10"/>
            <p:cNvSpPr>
              <a:spLocks noChangeArrowheads="1"/>
            </p:cNvSpPr>
            <p:nvPr/>
          </p:nvSpPr>
          <p:spPr bwMode="auto">
            <a:xfrm>
              <a:off x="5095875" y="35671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1" name="Rectangle 11"/>
            <p:cNvSpPr>
              <a:spLocks noChangeArrowheads="1"/>
            </p:cNvSpPr>
            <p:nvPr/>
          </p:nvSpPr>
          <p:spPr bwMode="auto">
            <a:xfrm>
              <a:off x="5010150" y="35877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2" name="Rectangle 12"/>
            <p:cNvSpPr>
              <a:spLocks noChangeArrowheads="1"/>
            </p:cNvSpPr>
            <p:nvPr/>
          </p:nvSpPr>
          <p:spPr bwMode="auto">
            <a:xfrm>
              <a:off x="5022850" y="35226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3" name="Rectangle 13"/>
            <p:cNvSpPr>
              <a:spLocks noChangeArrowheads="1"/>
            </p:cNvSpPr>
            <p:nvPr/>
          </p:nvSpPr>
          <p:spPr bwMode="auto">
            <a:xfrm>
              <a:off x="5076825" y="3608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4" name="Rectangle 14"/>
            <p:cNvSpPr>
              <a:spLocks noChangeArrowheads="1"/>
            </p:cNvSpPr>
            <p:nvPr/>
          </p:nvSpPr>
          <p:spPr bwMode="auto">
            <a:xfrm>
              <a:off x="5184775" y="36718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5" name="Rectangle 15"/>
            <p:cNvSpPr>
              <a:spLocks noChangeArrowheads="1"/>
            </p:cNvSpPr>
            <p:nvPr/>
          </p:nvSpPr>
          <p:spPr bwMode="auto">
            <a:xfrm>
              <a:off x="5003800" y="37703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6" name="Rectangle 16"/>
            <p:cNvSpPr>
              <a:spLocks noChangeArrowheads="1"/>
            </p:cNvSpPr>
            <p:nvPr/>
          </p:nvSpPr>
          <p:spPr bwMode="auto">
            <a:xfrm>
              <a:off x="5210175" y="38084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7" name="Rectangle 17"/>
            <p:cNvSpPr>
              <a:spLocks noChangeArrowheads="1"/>
            </p:cNvSpPr>
            <p:nvPr/>
          </p:nvSpPr>
          <p:spPr bwMode="auto">
            <a:xfrm>
              <a:off x="2693988" y="40719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8" name="Rectangle 18"/>
            <p:cNvSpPr>
              <a:spLocks noChangeArrowheads="1"/>
            </p:cNvSpPr>
            <p:nvPr/>
          </p:nvSpPr>
          <p:spPr bwMode="auto">
            <a:xfrm>
              <a:off x="2649538" y="41957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9" name="Rectangle 19"/>
            <p:cNvSpPr>
              <a:spLocks noChangeArrowheads="1"/>
            </p:cNvSpPr>
            <p:nvPr/>
          </p:nvSpPr>
          <p:spPr bwMode="auto">
            <a:xfrm>
              <a:off x="2771775" y="43068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0" name="Rectangle 20"/>
            <p:cNvSpPr>
              <a:spLocks noChangeArrowheads="1"/>
            </p:cNvSpPr>
            <p:nvPr/>
          </p:nvSpPr>
          <p:spPr bwMode="auto">
            <a:xfrm>
              <a:off x="3000375" y="42116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1" name="Rectangle 21"/>
            <p:cNvSpPr>
              <a:spLocks noChangeArrowheads="1"/>
            </p:cNvSpPr>
            <p:nvPr/>
          </p:nvSpPr>
          <p:spPr bwMode="auto">
            <a:xfrm>
              <a:off x="3059113" y="41656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2" name="Rectangle 22"/>
            <p:cNvSpPr>
              <a:spLocks noChangeArrowheads="1"/>
            </p:cNvSpPr>
            <p:nvPr/>
          </p:nvSpPr>
          <p:spPr bwMode="auto">
            <a:xfrm>
              <a:off x="3084513" y="41433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3" name="Rectangle 23"/>
            <p:cNvSpPr>
              <a:spLocks noChangeArrowheads="1"/>
            </p:cNvSpPr>
            <p:nvPr/>
          </p:nvSpPr>
          <p:spPr bwMode="auto">
            <a:xfrm>
              <a:off x="3130550" y="41592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4" name="Rectangle 24"/>
            <p:cNvSpPr>
              <a:spLocks noChangeArrowheads="1"/>
            </p:cNvSpPr>
            <p:nvPr/>
          </p:nvSpPr>
          <p:spPr bwMode="auto">
            <a:xfrm>
              <a:off x="3190875" y="41497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5" name="Rectangle 25"/>
            <p:cNvSpPr>
              <a:spLocks noChangeArrowheads="1"/>
            </p:cNvSpPr>
            <p:nvPr/>
          </p:nvSpPr>
          <p:spPr bwMode="auto">
            <a:xfrm>
              <a:off x="3219450" y="41084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6" name="Rectangle 26"/>
            <p:cNvSpPr>
              <a:spLocks noChangeArrowheads="1"/>
            </p:cNvSpPr>
            <p:nvPr/>
          </p:nvSpPr>
          <p:spPr bwMode="auto">
            <a:xfrm>
              <a:off x="3251200" y="40735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7" name="Rectangle 27"/>
            <p:cNvSpPr>
              <a:spLocks noChangeArrowheads="1"/>
            </p:cNvSpPr>
            <p:nvPr/>
          </p:nvSpPr>
          <p:spPr bwMode="auto">
            <a:xfrm>
              <a:off x="3313113" y="40624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8" name="Rectangle 28"/>
            <p:cNvSpPr>
              <a:spLocks noChangeArrowheads="1"/>
            </p:cNvSpPr>
            <p:nvPr/>
          </p:nvSpPr>
          <p:spPr bwMode="auto">
            <a:xfrm>
              <a:off x="3357563" y="39862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9" name="Rectangle 29"/>
            <p:cNvSpPr>
              <a:spLocks noChangeArrowheads="1"/>
            </p:cNvSpPr>
            <p:nvPr/>
          </p:nvSpPr>
          <p:spPr bwMode="auto">
            <a:xfrm>
              <a:off x="3254375" y="42592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0" name="Rectangle 30"/>
            <p:cNvSpPr>
              <a:spLocks noChangeArrowheads="1"/>
            </p:cNvSpPr>
            <p:nvPr/>
          </p:nvSpPr>
          <p:spPr bwMode="auto">
            <a:xfrm>
              <a:off x="3300413" y="42894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1" name="Rectangle 31"/>
            <p:cNvSpPr>
              <a:spLocks noChangeArrowheads="1"/>
            </p:cNvSpPr>
            <p:nvPr/>
          </p:nvSpPr>
          <p:spPr bwMode="auto">
            <a:xfrm>
              <a:off x="3132138" y="42862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2" name="Rectangle 32"/>
            <p:cNvSpPr>
              <a:spLocks noChangeArrowheads="1"/>
            </p:cNvSpPr>
            <p:nvPr/>
          </p:nvSpPr>
          <p:spPr bwMode="auto">
            <a:xfrm>
              <a:off x="3100388" y="4243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3" name="Rectangle 33"/>
            <p:cNvSpPr>
              <a:spLocks noChangeArrowheads="1"/>
            </p:cNvSpPr>
            <p:nvPr/>
          </p:nvSpPr>
          <p:spPr bwMode="auto">
            <a:xfrm>
              <a:off x="2986088" y="43005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4" name="Rectangle 34"/>
            <p:cNvSpPr>
              <a:spLocks noChangeArrowheads="1"/>
            </p:cNvSpPr>
            <p:nvPr/>
          </p:nvSpPr>
          <p:spPr bwMode="auto">
            <a:xfrm>
              <a:off x="2973388" y="43370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5" name="Rectangle 35"/>
            <p:cNvSpPr>
              <a:spLocks noChangeArrowheads="1"/>
            </p:cNvSpPr>
            <p:nvPr/>
          </p:nvSpPr>
          <p:spPr bwMode="auto">
            <a:xfrm>
              <a:off x="2943225" y="43751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6" name="Rectangle 36"/>
            <p:cNvSpPr>
              <a:spLocks noChangeArrowheads="1"/>
            </p:cNvSpPr>
            <p:nvPr/>
          </p:nvSpPr>
          <p:spPr bwMode="auto">
            <a:xfrm>
              <a:off x="2894013" y="43973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7" name="Rectangle 37"/>
            <p:cNvSpPr>
              <a:spLocks noChangeArrowheads="1"/>
            </p:cNvSpPr>
            <p:nvPr/>
          </p:nvSpPr>
          <p:spPr bwMode="auto">
            <a:xfrm>
              <a:off x="2840038" y="44243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8" name="Rectangle 38"/>
            <p:cNvSpPr>
              <a:spLocks noChangeArrowheads="1"/>
            </p:cNvSpPr>
            <p:nvPr/>
          </p:nvSpPr>
          <p:spPr bwMode="auto">
            <a:xfrm>
              <a:off x="3033713" y="43275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9" name="Rectangle 39"/>
            <p:cNvSpPr>
              <a:spLocks noChangeArrowheads="1"/>
            </p:cNvSpPr>
            <p:nvPr/>
          </p:nvSpPr>
          <p:spPr bwMode="auto">
            <a:xfrm>
              <a:off x="3059113" y="43307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0" name="Rectangle 40"/>
            <p:cNvSpPr>
              <a:spLocks noChangeArrowheads="1"/>
            </p:cNvSpPr>
            <p:nvPr/>
          </p:nvSpPr>
          <p:spPr bwMode="auto">
            <a:xfrm>
              <a:off x="3109913" y="43561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1" name="Rectangle 41"/>
            <p:cNvSpPr>
              <a:spLocks noChangeArrowheads="1"/>
            </p:cNvSpPr>
            <p:nvPr/>
          </p:nvSpPr>
          <p:spPr bwMode="auto">
            <a:xfrm>
              <a:off x="3132138" y="43656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2" name="Rectangle 42"/>
            <p:cNvSpPr>
              <a:spLocks noChangeArrowheads="1"/>
            </p:cNvSpPr>
            <p:nvPr/>
          </p:nvSpPr>
          <p:spPr bwMode="auto">
            <a:xfrm>
              <a:off x="3203575" y="43846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3" name="Rectangle 43"/>
            <p:cNvSpPr>
              <a:spLocks noChangeArrowheads="1"/>
            </p:cNvSpPr>
            <p:nvPr/>
          </p:nvSpPr>
          <p:spPr bwMode="auto">
            <a:xfrm>
              <a:off x="3132138" y="44942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4" name="Rectangle 44"/>
            <p:cNvSpPr>
              <a:spLocks noChangeArrowheads="1"/>
            </p:cNvSpPr>
            <p:nvPr/>
          </p:nvSpPr>
          <p:spPr bwMode="auto">
            <a:xfrm>
              <a:off x="3225800" y="47037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5" name="Rectangle 45"/>
            <p:cNvSpPr>
              <a:spLocks noChangeArrowheads="1"/>
            </p:cNvSpPr>
            <p:nvPr/>
          </p:nvSpPr>
          <p:spPr bwMode="auto">
            <a:xfrm>
              <a:off x="3898900" y="38052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6" name="Rectangle 46"/>
            <p:cNvSpPr>
              <a:spLocks noChangeArrowheads="1"/>
            </p:cNvSpPr>
            <p:nvPr/>
          </p:nvSpPr>
          <p:spPr bwMode="auto">
            <a:xfrm>
              <a:off x="3203575" y="47974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7" name="AutoShape 3"/>
            <p:cNvSpPr>
              <a:spLocks noChangeArrowheads="1"/>
            </p:cNvSpPr>
            <p:nvPr/>
          </p:nvSpPr>
          <p:spPr bwMode="auto">
            <a:xfrm>
              <a:off x="3036888" y="283051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8" name="AutoShape 4"/>
            <p:cNvSpPr>
              <a:spLocks noChangeArrowheads="1"/>
            </p:cNvSpPr>
            <p:nvPr/>
          </p:nvSpPr>
          <p:spPr bwMode="auto">
            <a:xfrm>
              <a:off x="2906713" y="433705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9" name="AutoShape 5"/>
            <p:cNvSpPr>
              <a:spLocks noChangeArrowheads="1"/>
            </p:cNvSpPr>
            <p:nvPr/>
          </p:nvSpPr>
          <p:spPr bwMode="auto">
            <a:xfrm>
              <a:off x="2962275" y="44799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0" name="AutoShape 6"/>
            <p:cNvSpPr>
              <a:spLocks noChangeArrowheads="1"/>
            </p:cNvSpPr>
            <p:nvPr/>
          </p:nvSpPr>
          <p:spPr bwMode="auto">
            <a:xfrm>
              <a:off x="3043238" y="475615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1" name="AutoShape 7"/>
            <p:cNvSpPr>
              <a:spLocks noChangeArrowheads="1"/>
            </p:cNvSpPr>
            <p:nvPr/>
          </p:nvSpPr>
          <p:spPr bwMode="auto">
            <a:xfrm>
              <a:off x="2849563" y="500697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2" name="AutoShape 8"/>
            <p:cNvSpPr>
              <a:spLocks noChangeArrowheads="1"/>
            </p:cNvSpPr>
            <p:nvPr/>
          </p:nvSpPr>
          <p:spPr bwMode="auto">
            <a:xfrm>
              <a:off x="2898775" y="494188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3" name="AutoShape 9"/>
            <p:cNvSpPr>
              <a:spLocks noChangeArrowheads="1"/>
            </p:cNvSpPr>
            <p:nvPr/>
          </p:nvSpPr>
          <p:spPr bwMode="auto">
            <a:xfrm>
              <a:off x="2884488" y="48863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4" name="AutoShape 10"/>
            <p:cNvSpPr>
              <a:spLocks noChangeArrowheads="1"/>
            </p:cNvSpPr>
            <p:nvPr/>
          </p:nvSpPr>
          <p:spPr bwMode="auto">
            <a:xfrm>
              <a:off x="2919413" y="485298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5" name="AutoShape 11"/>
            <p:cNvSpPr>
              <a:spLocks noChangeArrowheads="1"/>
            </p:cNvSpPr>
            <p:nvPr/>
          </p:nvSpPr>
          <p:spPr bwMode="auto">
            <a:xfrm>
              <a:off x="2890838" y="481965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6" name="AutoShape 12"/>
            <p:cNvSpPr>
              <a:spLocks noChangeArrowheads="1"/>
            </p:cNvSpPr>
            <p:nvPr/>
          </p:nvSpPr>
          <p:spPr bwMode="auto">
            <a:xfrm>
              <a:off x="2925763" y="47847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7" name="AutoShape 13"/>
            <p:cNvSpPr>
              <a:spLocks noChangeArrowheads="1"/>
            </p:cNvSpPr>
            <p:nvPr/>
          </p:nvSpPr>
          <p:spPr bwMode="auto">
            <a:xfrm>
              <a:off x="2978150" y="463708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8" name="AutoShape 14"/>
            <p:cNvSpPr>
              <a:spLocks noChangeArrowheads="1"/>
            </p:cNvSpPr>
            <p:nvPr/>
          </p:nvSpPr>
          <p:spPr bwMode="auto">
            <a:xfrm>
              <a:off x="2787650" y="486886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9" name="AutoShape 15"/>
            <p:cNvSpPr>
              <a:spLocks noChangeArrowheads="1"/>
            </p:cNvSpPr>
            <p:nvPr/>
          </p:nvSpPr>
          <p:spPr bwMode="auto">
            <a:xfrm>
              <a:off x="2762250" y="484663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0" name="AutoShape 16"/>
            <p:cNvSpPr>
              <a:spLocks noChangeArrowheads="1"/>
            </p:cNvSpPr>
            <p:nvPr/>
          </p:nvSpPr>
          <p:spPr bwMode="auto">
            <a:xfrm>
              <a:off x="2546350" y="461486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1" name="AutoShape 17"/>
            <p:cNvSpPr>
              <a:spLocks noChangeArrowheads="1"/>
            </p:cNvSpPr>
            <p:nvPr/>
          </p:nvSpPr>
          <p:spPr bwMode="auto">
            <a:xfrm>
              <a:off x="2830513" y="469265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2" name="AutoShape 18"/>
            <p:cNvSpPr>
              <a:spLocks noChangeArrowheads="1"/>
            </p:cNvSpPr>
            <p:nvPr/>
          </p:nvSpPr>
          <p:spPr bwMode="auto">
            <a:xfrm>
              <a:off x="2873375" y="464343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3" name="AutoShape 19"/>
            <p:cNvSpPr>
              <a:spLocks noChangeArrowheads="1"/>
            </p:cNvSpPr>
            <p:nvPr/>
          </p:nvSpPr>
          <p:spPr bwMode="auto">
            <a:xfrm>
              <a:off x="2932113" y="450850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4" name="AutoShape 20"/>
            <p:cNvSpPr>
              <a:spLocks noChangeArrowheads="1"/>
            </p:cNvSpPr>
            <p:nvPr/>
          </p:nvSpPr>
          <p:spPr bwMode="auto">
            <a:xfrm>
              <a:off x="2849563" y="453707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5" name="AutoShape 21"/>
            <p:cNvSpPr>
              <a:spLocks noChangeArrowheads="1"/>
            </p:cNvSpPr>
            <p:nvPr/>
          </p:nvSpPr>
          <p:spPr bwMode="auto">
            <a:xfrm>
              <a:off x="2771775" y="450850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6" name="AutoShape 22"/>
            <p:cNvSpPr>
              <a:spLocks noChangeArrowheads="1"/>
            </p:cNvSpPr>
            <p:nvPr/>
          </p:nvSpPr>
          <p:spPr bwMode="auto">
            <a:xfrm>
              <a:off x="2811463" y="44926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7" name="AutoShape 23"/>
            <p:cNvSpPr>
              <a:spLocks noChangeArrowheads="1"/>
            </p:cNvSpPr>
            <p:nvPr/>
          </p:nvSpPr>
          <p:spPr bwMode="auto">
            <a:xfrm>
              <a:off x="2771775" y="44037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8" name="AutoShape 24"/>
            <p:cNvSpPr>
              <a:spLocks noChangeArrowheads="1"/>
            </p:cNvSpPr>
            <p:nvPr/>
          </p:nvSpPr>
          <p:spPr bwMode="auto">
            <a:xfrm>
              <a:off x="2941638" y="52165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9" name="AutoShape 25"/>
            <p:cNvSpPr>
              <a:spLocks noChangeArrowheads="1"/>
            </p:cNvSpPr>
            <p:nvPr/>
          </p:nvSpPr>
          <p:spPr bwMode="auto">
            <a:xfrm>
              <a:off x="5995988" y="414020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0" name="AutoShape 26"/>
            <p:cNvSpPr>
              <a:spLocks noChangeArrowheads="1"/>
            </p:cNvSpPr>
            <p:nvPr/>
          </p:nvSpPr>
          <p:spPr bwMode="auto">
            <a:xfrm>
              <a:off x="5842000" y="4857750"/>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1" name="AutoShape 27"/>
            <p:cNvSpPr>
              <a:spLocks noChangeArrowheads="1"/>
            </p:cNvSpPr>
            <p:nvPr/>
          </p:nvSpPr>
          <p:spPr bwMode="auto">
            <a:xfrm>
              <a:off x="5380038" y="531177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2" name="AutoShape 28"/>
            <p:cNvSpPr>
              <a:spLocks noChangeArrowheads="1"/>
            </p:cNvSpPr>
            <p:nvPr/>
          </p:nvSpPr>
          <p:spPr bwMode="auto">
            <a:xfrm>
              <a:off x="5321300" y="534828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3" name="AutoShape 29"/>
            <p:cNvSpPr>
              <a:spLocks noChangeArrowheads="1"/>
            </p:cNvSpPr>
            <p:nvPr/>
          </p:nvSpPr>
          <p:spPr bwMode="auto">
            <a:xfrm>
              <a:off x="5348288" y="537368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4" name="AutoShape 30"/>
            <p:cNvSpPr>
              <a:spLocks noChangeArrowheads="1"/>
            </p:cNvSpPr>
            <p:nvPr/>
          </p:nvSpPr>
          <p:spPr bwMode="auto">
            <a:xfrm>
              <a:off x="5292725" y="5392738"/>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5" name="AutoShape 31"/>
            <p:cNvSpPr>
              <a:spLocks noChangeArrowheads="1"/>
            </p:cNvSpPr>
            <p:nvPr/>
          </p:nvSpPr>
          <p:spPr bwMode="auto">
            <a:xfrm>
              <a:off x="5276850" y="548957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6" name="Rectangle 3"/>
            <p:cNvSpPr>
              <a:spLocks noChangeArrowheads="1"/>
            </p:cNvSpPr>
            <p:nvPr/>
          </p:nvSpPr>
          <p:spPr bwMode="auto">
            <a:xfrm>
              <a:off x="3040063" y="27019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7" name="Rectangle 4"/>
            <p:cNvSpPr>
              <a:spLocks noChangeArrowheads="1"/>
            </p:cNvSpPr>
            <p:nvPr/>
          </p:nvSpPr>
          <p:spPr bwMode="auto">
            <a:xfrm>
              <a:off x="3203575" y="407511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8" name="Rectangle 5"/>
            <p:cNvSpPr>
              <a:spLocks noChangeArrowheads="1"/>
            </p:cNvSpPr>
            <p:nvPr/>
          </p:nvSpPr>
          <p:spPr bwMode="auto">
            <a:xfrm>
              <a:off x="3349625" y="40179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69" name="Rectangle 6"/>
            <p:cNvSpPr>
              <a:spLocks noChangeArrowheads="1"/>
            </p:cNvSpPr>
            <p:nvPr/>
          </p:nvSpPr>
          <p:spPr bwMode="auto">
            <a:xfrm>
              <a:off x="3419475" y="39957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0" name="Rectangle 7"/>
            <p:cNvSpPr>
              <a:spLocks noChangeArrowheads="1"/>
            </p:cNvSpPr>
            <p:nvPr/>
          </p:nvSpPr>
          <p:spPr bwMode="auto">
            <a:xfrm>
              <a:off x="3448050" y="39338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1" name="Rectangle 8"/>
            <p:cNvSpPr>
              <a:spLocks noChangeArrowheads="1"/>
            </p:cNvSpPr>
            <p:nvPr/>
          </p:nvSpPr>
          <p:spPr bwMode="auto">
            <a:xfrm>
              <a:off x="3321050" y="398303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2" name="Rectangle 9"/>
            <p:cNvSpPr>
              <a:spLocks noChangeArrowheads="1"/>
            </p:cNvSpPr>
            <p:nvPr/>
          </p:nvSpPr>
          <p:spPr bwMode="auto">
            <a:xfrm>
              <a:off x="3576638" y="385127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3" name="Rectangle 10"/>
            <p:cNvSpPr>
              <a:spLocks noChangeArrowheads="1"/>
            </p:cNvSpPr>
            <p:nvPr/>
          </p:nvSpPr>
          <p:spPr bwMode="auto">
            <a:xfrm>
              <a:off x="3660775" y="38544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4" name="Rectangle 11"/>
            <p:cNvSpPr>
              <a:spLocks noChangeArrowheads="1"/>
            </p:cNvSpPr>
            <p:nvPr/>
          </p:nvSpPr>
          <p:spPr bwMode="auto">
            <a:xfrm>
              <a:off x="3609975" y="36290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5" name="Rectangle 12"/>
            <p:cNvSpPr>
              <a:spLocks noChangeArrowheads="1"/>
            </p:cNvSpPr>
            <p:nvPr/>
          </p:nvSpPr>
          <p:spPr bwMode="auto">
            <a:xfrm>
              <a:off x="3678238" y="36449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6" name="Rectangle 13"/>
            <p:cNvSpPr>
              <a:spLocks noChangeArrowheads="1"/>
            </p:cNvSpPr>
            <p:nvPr/>
          </p:nvSpPr>
          <p:spPr bwMode="auto">
            <a:xfrm>
              <a:off x="3822700" y="386080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7" name="Rectangle 14"/>
            <p:cNvSpPr>
              <a:spLocks noChangeArrowheads="1"/>
            </p:cNvSpPr>
            <p:nvPr/>
          </p:nvSpPr>
          <p:spPr bwMode="auto">
            <a:xfrm>
              <a:off x="3876675" y="38274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8" name="Rectangle 15"/>
            <p:cNvSpPr>
              <a:spLocks noChangeArrowheads="1"/>
            </p:cNvSpPr>
            <p:nvPr/>
          </p:nvSpPr>
          <p:spPr bwMode="auto">
            <a:xfrm>
              <a:off x="3929063" y="37988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9" name="Rectangle 16"/>
            <p:cNvSpPr>
              <a:spLocks noChangeArrowheads="1"/>
            </p:cNvSpPr>
            <p:nvPr/>
          </p:nvSpPr>
          <p:spPr bwMode="auto">
            <a:xfrm>
              <a:off x="3956050" y="37893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0" name="Rectangle 17"/>
            <p:cNvSpPr>
              <a:spLocks noChangeArrowheads="1"/>
            </p:cNvSpPr>
            <p:nvPr/>
          </p:nvSpPr>
          <p:spPr bwMode="auto">
            <a:xfrm>
              <a:off x="3984625" y="37861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1" name="Rectangle 18"/>
            <p:cNvSpPr>
              <a:spLocks noChangeArrowheads="1"/>
            </p:cNvSpPr>
            <p:nvPr/>
          </p:nvSpPr>
          <p:spPr bwMode="auto">
            <a:xfrm>
              <a:off x="4010025" y="3789363"/>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2" name="Rectangle 19"/>
            <p:cNvSpPr>
              <a:spLocks noChangeArrowheads="1"/>
            </p:cNvSpPr>
            <p:nvPr/>
          </p:nvSpPr>
          <p:spPr bwMode="auto">
            <a:xfrm>
              <a:off x="4044950" y="37734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3" name="Rectangle 20"/>
            <p:cNvSpPr>
              <a:spLocks noChangeArrowheads="1"/>
            </p:cNvSpPr>
            <p:nvPr/>
          </p:nvSpPr>
          <p:spPr bwMode="auto">
            <a:xfrm>
              <a:off x="4032250" y="3816350"/>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4" name="Rectangle 21"/>
            <p:cNvSpPr>
              <a:spLocks noChangeArrowheads="1"/>
            </p:cNvSpPr>
            <p:nvPr/>
          </p:nvSpPr>
          <p:spPr bwMode="auto">
            <a:xfrm>
              <a:off x="4016375" y="3844925"/>
              <a:ext cx="73025" cy="71438"/>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5" name="Rectangle 22"/>
            <p:cNvSpPr>
              <a:spLocks noChangeArrowheads="1"/>
            </p:cNvSpPr>
            <p:nvPr/>
          </p:nvSpPr>
          <p:spPr bwMode="auto">
            <a:xfrm>
              <a:off x="4038600" y="3862388"/>
              <a:ext cx="73025" cy="71437"/>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6" name="AutoShape 3"/>
            <p:cNvSpPr>
              <a:spLocks noChangeArrowheads="1"/>
            </p:cNvSpPr>
            <p:nvPr/>
          </p:nvSpPr>
          <p:spPr bwMode="auto">
            <a:xfrm flipV="1">
              <a:off x="3040063" y="296227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7" name="AutoShape 4"/>
            <p:cNvSpPr>
              <a:spLocks noChangeArrowheads="1"/>
            </p:cNvSpPr>
            <p:nvPr/>
          </p:nvSpPr>
          <p:spPr bwMode="auto">
            <a:xfrm flipV="1">
              <a:off x="5286375" y="349726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8" name="AutoShape 5"/>
            <p:cNvSpPr>
              <a:spLocks noChangeArrowheads="1"/>
            </p:cNvSpPr>
            <p:nvPr/>
          </p:nvSpPr>
          <p:spPr bwMode="auto">
            <a:xfrm flipV="1">
              <a:off x="5321300" y="352266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9" name="AutoShape 6"/>
            <p:cNvSpPr>
              <a:spLocks noChangeArrowheads="1"/>
            </p:cNvSpPr>
            <p:nvPr/>
          </p:nvSpPr>
          <p:spPr bwMode="auto">
            <a:xfrm flipV="1">
              <a:off x="5105400" y="387191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0" name="AutoShape 7"/>
            <p:cNvSpPr>
              <a:spLocks noChangeArrowheads="1"/>
            </p:cNvSpPr>
            <p:nvPr/>
          </p:nvSpPr>
          <p:spPr bwMode="auto">
            <a:xfrm flipV="1">
              <a:off x="5213350" y="3870325"/>
              <a:ext cx="73025" cy="71438"/>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1" name="AutoShape 8"/>
            <p:cNvSpPr>
              <a:spLocks noChangeArrowheads="1"/>
            </p:cNvSpPr>
            <p:nvPr/>
          </p:nvSpPr>
          <p:spPr bwMode="auto">
            <a:xfrm flipV="1">
              <a:off x="5321300" y="3789363"/>
              <a:ext cx="73025" cy="71437"/>
            </a:xfrm>
            <a:prstGeom prst="triangle">
              <a:avLst>
                <a:gd name="adj" fmla="val 50000"/>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2" name="Oval 3"/>
            <p:cNvSpPr>
              <a:spLocks noChangeArrowheads="1"/>
            </p:cNvSpPr>
            <p:nvPr/>
          </p:nvSpPr>
          <p:spPr bwMode="auto">
            <a:xfrm>
              <a:off x="3046413" y="11969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3" name="Oval 4"/>
            <p:cNvSpPr>
              <a:spLocks noChangeArrowheads="1"/>
            </p:cNvSpPr>
            <p:nvPr/>
          </p:nvSpPr>
          <p:spPr bwMode="auto">
            <a:xfrm>
              <a:off x="5435600" y="20859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4" name="Oval 5"/>
            <p:cNvSpPr>
              <a:spLocks noChangeArrowheads="1"/>
            </p:cNvSpPr>
            <p:nvPr/>
          </p:nvSpPr>
          <p:spPr bwMode="auto">
            <a:xfrm>
              <a:off x="5272088" y="23352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5" name="Oval 6"/>
            <p:cNvSpPr>
              <a:spLocks noChangeArrowheads="1"/>
            </p:cNvSpPr>
            <p:nvPr/>
          </p:nvSpPr>
          <p:spPr bwMode="auto">
            <a:xfrm>
              <a:off x="5457825" y="23018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6" name="Oval 7"/>
            <p:cNvSpPr>
              <a:spLocks noChangeArrowheads="1"/>
            </p:cNvSpPr>
            <p:nvPr/>
          </p:nvSpPr>
          <p:spPr bwMode="auto">
            <a:xfrm>
              <a:off x="5419725" y="225742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7" name="Oval 8"/>
            <p:cNvSpPr>
              <a:spLocks noChangeArrowheads="1"/>
            </p:cNvSpPr>
            <p:nvPr/>
          </p:nvSpPr>
          <p:spPr bwMode="auto">
            <a:xfrm>
              <a:off x="5229225" y="230505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8" name="Oval 9"/>
            <p:cNvSpPr>
              <a:spLocks noChangeArrowheads="1"/>
            </p:cNvSpPr>
            <p:nvPr/>
          </p:nvSpPr>
          <p:spPr bwMode="auto">
            <a:xfrm>
              <a:off x="5175250" y="244475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99" name="Oval 10"/>
            <p:cNvSpPr>
              <a:spLocks noChangeArrowheads="1"/>
            </p:cNvSpPr>
            <p:nvPr/>
          </p:nvSpPr>
          <p:spPr bwMode="auto">
            <a:xfrm>
              <a:off x="5170488" y="25146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0" name="Oval 11"/>
            <p:cNvSpPr>
              <a:spLocks noChangeArrowheads="1"/>
            </p:cNvSpPr>
            <p:nvPr/>
          </p:nvSpPr>
          <p:spPr bwMode="auto">
            <a:xfrm>
              <a:off x="5216525" y="260032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1" name="Oval 12"/>
            <p:cNvSpPr>
              <a:spLocks noChangeArrowheads="1"/>
            </p:cNvSpPr>
            <p:nvPr/>
          </p:nvSpPr>
          <p:spPr bwMode="auto">
            <a:xfrm>
              <a:off x="5195888" y="26654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2" name="Oval 13"/>
            <p:cNvSpPr>
              <a:spLocks noChangeArrowheads="1"/>
            </p:cNvSpPr>
            <p:nvPr/>
          </p:nvSpPr>
          <p:spPr bwMode="auto">
            <a:xfrm>
              <a:off x="5248275" y="282892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3" name="Oval 14"/>
            <p:cNvSpPr>
              <a:spLocks noChangeArrowheads="1"/>
            </p:cNvSpPr>
            <p:nvPr/>
          </p:nvSpPr>
          <p:spPr bwMode="auto">
            <a:xfrm>
              <a:off x="5264150" y="28860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4" name="Oval 15"/>
            <p:cNvSpPr>
              <a:spLocks noChangeArrowheads="1"/>
            </p:cNvSpPr>
            <p:nvPr/>
          </p:nvSpPr>
          <p:spPr bwMode="auto">
            <a:xfrm>
              <a:off x="5273675" y="29956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5" name="Oval 16"/>
            <p:cNvSpPr>
              <a:spLocks noChangeArrowheads="1"/>
            </p:cNvSpPr>
            <p:nvPr/>
          </p:nvSpPr>
          <p:spPr bwMode="auto">
            <a:xfrm>
              <a:off x="5145088" y="28606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6" name="Oval 17"/>
            <p:cNvSpPr>
              <a:spLocks noChangeArrowheads="1"/>
            </p:cNvSpPr>
            <p:nvPr/>
          </p:nvSpPr>
          <p:spPr bwMode="auto">
            <a:xfrm>
              <a:off x="5254625" y="315595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7" name="Oval 18"/>
            <p:cNvSpPr>
              <a:spLocks noChangeArrowheads="1"/>
            </p:cNvSpPr>
            <p:nvPr/>
          </p:nvSpPr>
          <p:spPr bwMode="auto">
            <a:xfrm>
              <a:off x="5286375" y="322738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8" name="Oval 19"/>
            <p:cNvSpPr>
              <a:spLocks noChangeArrowheads="1"/>
            </p:cNvSpPr>
            <p:nvPr/>
          </p:nvSpPr>
          <p:spPr bwMode="auto">
            <a:xfrm>
              <a:off x="5076825" y="30686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9" name="Oval 20"/>
            <p:cNvSpPr>
              <a:spLocks noChangeArrowheads="1"/>
            </p:cNvSpPr>
            <p:nvPr/>
          </p:nvSpPr>
          <p:spPr bwMode="auto">
            <a:xfrm>
              <a:off x="5068888" y="30464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0" name="Oval 21"/>
            <p:cNvSpPr>
              <a:spLocks noChangeArrowheads="1"/>
            </p:cNvSpPr>
            <p:nvPr/>
          </p:nvSpPr>
          <p:spPr bwMode="auto">
            <a:xfrm>
              <a:off x="5045075" y="31242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1" name="Oval 22"/>
            <p:cNvSpPr>
              <a:spLocks noChangeArrowheads="1"/>
            </p:cNvSpPr>
            <p:nvPr/>
          </p:nvSpPr>
          <p:spPr bwMode="auto">
            <a:xfrm>
              <a:off x="5148263" y="318452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2" name="Oval 23"/>
            <p:cNvSpPr>
              <a:spLocks noChangeArrowheads="1"/>
            </p:cNvSpPr>
            <p:nvPr/>
          </p:nvSpPr>
          <p:spPr bwMode="auto">
            <a:xfrm>
              <a:off x="5183188" y="32162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3" name="Oval 24"/>
            <p:cNvSpPr>
              <a:spLocks noChangeArrowheads="1"/>
            </p:cNvSpPr>
            <p:nvPr/>
          </p:nvSpPr>
          <p:spPr bwMode="auto">
            <a:xfrm>
              <a:off x="4852988" y="34067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4" name="Oval 25"/>
            <p:cNvSpPr>
              <a:spLocks noChangeArrowheads="1"/>
            </p:cNvSpPr>
            <p:nvPr/>
          </p:nvSpPr>
          <p:spPr bwMode="auto">
            <a:xfrm>
              <a:off x="4941888" y="32258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5" name="Oval 26"/>
            <p:cNvSpPr>
              <a:spLocks noChangeArrowheads="1"/>
            </p:cNvSpPr>
            <p:nvPr/>
          </p:nvSpPr>
          <p:spPr bwMode="auto">
            <a:xfrm>
              <a:off x="4987925" y="315118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6" name="Oval 27"/>
            <p:cNvSpPr>
              <a:spLocks noChangeArrowheads="1"/>
            </p:cNvSpPr>
            <p:nvPr/>
          </p:nvSpPr>
          <p:spPr bwMode="auto">
            <a:xfrm>
              <a:off x="4987925" y="310356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7" name="Oval 28"/>
            <p:cNvSpPr>
              <a:spLocks noChangeArrowheads="1"/>
            </p:cNvSpPr>
            <p:nvPr/>
          </p:nvSpPr>
          <p:spPr bwMode="auto">
            <a:xfrm>
              <a:off x="5035550" y="30686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8" name="Oval 29"/>
            <p:cNvSpPr>
              <a:spLocks noChangeArrowheads="1"/>
            </p:cNvSpPr>
            <p:nvPr/>
          </p:nvSpPr>
          <p:spPr bwMode="auto">
            <a:xfrm>
              <a:off x="4872038" y="337185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19" name="Oval 30"/>
            <p:cNvSpPr>
              <a:spLocks noChangeArrowheads="1"/>
            </p:cNvSpPr>
            <p:nvPr/>
          </p:nvSpPr>
          <p:spPr bwMode="auto">
            <a:xfrm>
              <a:off x="4906963" y="32845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0" name="Oval 31"/>
            <p:cNvSpPr>
              <a:spLocks noChangeArrowheads="1"/>
            </p:cNvSpPr>
            <p:nvPr/>
          </p:nvSpPr>
          <p:spPr bwMode="auto">
            <a:xfrm>
              <a:off x="4932363" y="311308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1" name="Oval 32"/>
            <p:cNvSpPr>
              <a:spLocks noChangeArrowheads="1"/>
            </p:cNvSpPr>
            <p:nvPr/>
          </p:nvSpPr>
          <p:spPr bwMode="auto">
            <a:xfrm>
              <a:off x="4833938" y="32750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2" name="Oval 33"/>
            <p:cNvSpPr>
              <a:spLocks noChangeArrowheads="1"/>
            </p:cNvSpPr>
            <p:nvPr/>
          </p:nvSpPr>
          <p:spPr bwMode="auto">
            <a:xfrm>
              <a:off x="4905375" y="31877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3" name="Oval 34"/>
            <p:cNvSpPr>
              <a:spLocks noChangeArrowheads="1"/>
            </p:cNvSpPr>
            <p:nvPr/>
          </p:nvSpPr>
          <p:spPr bwMode="auto">
            <a:xfrm>
              <a:off x="4787900" y="30559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4" name="Oval 35"/>
            <p:cNvSpPr>
              <a:spLocks noChangeArrowheads="1"/>
            </p:cNvSpPr>
            <p:nvPr/>
          </p:nvSpPr>
          <p:spPr bwMode="auto">
            <a:xfrm>
              <a:off x="4837113" y="30559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5" name="Oval 36"/>
            <p:cNvSpPr>
              <a:spLocks noChangeArrowheads="1"/>
            </p:cNvSpPr>
            <p:nvPr/>
          </p:nvSpPr>
          <p:spPr bwMode="auto">
            <a:xfrm>
              <a:off x="4813300" y="313213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6" name="Oval 37"/>
            <p:cNvSpPr>
              <a:spLocks noChangeArrowheads="1"/>
            </p:cNvSpPr>
            <p:nvPr/>
          </p:nvSpPr>
          <p:spPr bwMode="auto">
            <a:xfrm>
              <a:off x="4797425" y="309721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7" name="Oval 38"/>
            <p:cNvSpPr>
              <a:spLocks noChangeArrowheads="1"/>
            </p:cNvSpPr>
            <p:nvPr/>
          </p:nvSpPr>
          <p:spPr bwMode="auto">
            <a:xfrm>
              <a:off x="4681538" y="337502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8" name="Oval 39"/>
            <p:cNvSpPr>
              <a:spLocks noChangeArrowheads="1"/>
            </p:cNvSpPr>
            <p:nvPr/>
          </p:nvSpPr>
          <p:spPr bwMode="auto">
            <a:xfrm>
              <a:off x="4587875" y="343376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9" name="Oval 40"/>
            <p:cNvSpPr>
              <a:spLocks noChangeArrowheads="1"/>
            </p:cNvSpPr>
            <p:nvPr/>
          </p:nvSpPr>
          <p:spPr bwMode="auto">
            <a:xfrm>
              <a:off x="4614863" y="340836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0" name="Oval 41"/>
            <p:cNvSpPr>
              <a:spLocks noChangeArrowheads="1"/>
            </p:cNvSpPr>
            <p:nvPr/>
          </p:nvSpPr>
          <p:spPr bwMode="auto">
            <a:xfrm>
              <a:off x="4346575" y="3633788"/>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1" name="Oval 42"/>
            <p:cNvSpPr>
              <a:spLocks noChangeArrowheads="1"/>
            </p:cNvSpPr>
            <p:nvPr/>
          </p:nvSpPr>
          <p:spPr bwMode="auto">
            <a:xfrm>
              <a:off x="4313238" y="370046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2" name="Oval 43"/>
            <p:cNvSpPr>
              <a:spLocks noChangeArrowheads="1"/>
            </p:cNvSpPr>
            <p:nvPr/>
          </p:nvSpPr>
          <p:spPr bwMode="auto">
            <a:xfrm>
              <a:off x="4500563" y="34163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3" name="Oval 44"/>
            <p:cNvSpPr>
              <a:spLocks noChangeArrowheads="1"/>
            </p:cNvSpPr>
            <p:nvPr/>
          </p:nvSpPr>
          <p:spPr bwMode="auto">
            <a:xfrm>
              <a:off x="4532313" y="3459163"/>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4" name="Oval 45"/>
            <p:cNvSpPr>
              <a:spLocks noChangeArrowheads="1"/>
            </p:cNvSpPr>
            <p:nvPr/>
          </p:nvSpPr>
          <p:spPr bwMode="auto">
            <a:xfrm>
              <a:off x="4133850" y="377825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5" name="Oval 46"/>
            <p:cNvSpPr>
              <a:spLocks noChangeArrowheads="1"/>
            </p:cNvSpPr>
            <p:nvPr/>
          </p:nvSpPr>
          <p:spPr bwMode="auto">
            <a:xfrm>
              <a:off x="4256088" y="37877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6" name="Oval 47"/>
            <p:cNvSpPr>
              <a:spLocks noChangeArrowheads="1"/>
            </p:cNvSpPr>
            <p:nvPr/>
          </p:nvSpPr>
          <p:spPr bwMode="auto">
            <a:xfrm>
              <a:off x="4217988" y="38354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7" name="Oval 48"/>
            <p:cNvSpPr>
              <a:spLocks noChangeArrowheads="1"/>
            </p:cNvSpPr>
            <p:nvPr/>
          </p:nvSpPr>
          <p:spPr bwMode="auto">
            <a:xfrm>
              <a:off x="4140200" y="3848100"/>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38" name="Oval 49"/>
            <p:cNvSpPr>
              <a:spLocks noChangeArrowheads="1"/>
            </p:cNvSpPr>
            <p:nvPr/>
          </p:nvSpPr>
          <p:spPr bwMode="auto">
            <a:xfrm>
              <a:off x="4073525" y="3838575"/>
              <a:ext cx="73025" cy="73025"/>
            </a:xfrm>
            <a:prstGeom prst="ellipse">
              <a:avLst/>
            </a:prstGeom>
            <a:solidFill>
              <a:srgbClr val="3333FF"/>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0" name="Rectangle 52"/>
            <p:cNvSpPr>
              <a:spLocks noChangeArrowheads="1"/>
            </p:cNvSpPr>
            <p:nvPr/>
          </p:nvSpPr>
          <p:spPr bwMode="auto">
            <a:xfrm>
              <a:off x="3049588" y="1319213"/>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1" name="Rectangle 53"/>
            <p:cNvSpPr>
              <a:spLocks noChangeArrowheads="1"/>
            </p:cNvSpPr>
            <p:nvPr/>
          </p:nvSpPr>
          <p:spPr bwMode="auto">
            <a:xfrm>
              <a:off x="4494213" y="3373438"/>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2" name="Rectangle 54"/>
            <p:cNvSpPr>
              <a:spLocks noChangeArrowheads="1"/>
            </p:cNvSpPr>
            <p:nvPr/>
          </p:nvSpPr>
          <p:spPr bwMode="auto">
            <a:xfrm>
              <a:off x="4414838" y="3503613"/>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3" name="Rectangle 55"/>
            <p:cNvSpPr>
              <a:spLocks noChangeArrowheads="1"/>
            </p:cNvSpPr>
            <p:nvPr/>
          </p:nvSpPr>
          <p:spPr bwMode="auto">
            <a:xfrm>
              <a:off x="4359275" y="3579813"/>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4" name="Rectangle 56"/>
            <p:cNvSpPr>
              <a:spLocks noChangeArrowheads="1"/>
            </p:cNvSpPr>
            <p:nvPr/>
          </p:nvSpPr>
          <p:spPr bwMode="auto">
            <a:xfrm>
              <a:off x="4310063" y="3614738"/>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6" name="Rectangle 58"/>
            <p:cNvSpPr>
              <a:spLocks noChangeArrowheads="1"/>
            </p:cNvSpPr>
            <p:nvPr/>
          </p:nvSpPr>
          <p:spPr bwMode="auto">
            <a:xfrm rot="-18847174">
              <a:off x="3046413" y="1438275"/>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7" name="Rectangle 59"/>
            <p:cNvSpPr>
              <a:spLocks noChangeArrowheads="1"/>
            </p:cNvSpPr>
            <p:nvPr/>
          </p:nvSpPr>
          <p:spPr bwMode="auto">
            <a:xfrm rot="-18847174">
              <a:off x="3946525" y="3790950"/>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8" name="Rectangle 60"/>
            <p:cNvSpPr>
              <a:spLocks noChangeArrowheads="1"/>
            </p:cNvSpPr>
            <p:nvPr/>
          </p:nvSpPr>
          <p:spPr bwMode="auto">
            <a:xfrm rot="-18847174">
              <a:off x="4006850" y="3787775"/>
              <a:ext cx="73025" cy="73025"/>
            </a:xfrm>
            <a:prstGeom prst="rect">
              <a:avLst/>
            </a:prstGeom>
            <a:solidFill>
              <a:srgbClr val="3333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353" name="テキスト ボックス 352"/>
          <p:cNvSpPr txBox="1"/>
          <p:nvPr/>
        </p:nvSpPr>
        <p:spPr>
          <a:xfrm>
            <a:off x="2986368" y="6244203"/>
            <a:ext cx="31289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 et al., 2003</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3" name="グループ化 356"/>
          <p:cNvGrpSpPr/>
          <p:nvPr/>
        </p:nvGrpSpPr>
        <p:grpSpPr>
          <a:xfrm>
            <a:off x="2924320" y="1983247"/>
            <a:ext cx="2121222" cy="1873570"/>
            <a:chOff x="2924320" y="1983247"/>
            <a:chExt cx="2121222" cy="1873570"/>
          </a:xfrm>
        </p:grpSpPr>
        <p:sp>
          <p:nvSpPr>
            <p:cNvPr id="354" name="テキスト ボックス 353"/>
            <p:cNvSpPr txBox="1"/>
            <p:nvPr/>
          </p:nvSpPr>
          <p:spPr>
            <a:xfrm>
              <a:off x="2924320" y="1983247"/>
              <a:ext cx="21212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50"/>
                  </a:solidFill>
                  <a:effectLst/>
                  <a:uLnTx/>
                  <a:uFillTx/>
                  <a:latin typeface="Arial"/>
                  <a:ea typeface="ＭＳ Ｐゴシック"/>
                  <a:cs typeface="+mn-cs"/>
                </a:rPr>
                <a:t>Tango</a:t>
              </a:r>
              <a:r>
                <a:rPr kumimoji="1" lang="ja-JP" altLang="en-US" sz="1800" b="0" i="0" u="none" strike="noStrike" kern="1200" cap="none" spc="0" normalizeH="0" baseline="0" noProof="0" dirty="0">
                  <a:ln>
                    <a:noFill/>
                  </a:ln>
                  <a:solidFill>
                    <a:srgbClr val="00B05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B050"/>
                  </a:solidFill>
                  <a:effectLst/>
                  <a:uLnTx/>
                  <a:uFillTx/>
                  <a:latin typeface="Arial"/>
                  <a:ea typeface="ＭＳ Ｐゴシック"/>
                  <a:cs typeface="+mn-cs"/>
                </a:rPr>
                <a:t>Tajima area</a:t>
              </a:r>
              <a:endParaRPr kumimoji="1" lang="ja-JP" altLang="en-US" sz="1800" b="0" i="0" u="none" strike="noStrike" kern="1200" cap="none" spc="0" normalizeH="0" baseline="0" noProof="0" dirty="0">
                <a:ln>
                  <a:noFill/>
                </a:ln>
                <a:solidFill>
                  <a:srgbClr val="00B050"/>
                </a:solidFill>
                <a:effectLst/>
                <a:uLnTx/>
                <a:uFillTx/>
                <a:latin typeface="Arial"/>
                <a:ea typeface="ＭＳ Ｐゴシック"/>
                <a:cs typeface="+mn-cs"/>
              </a:endParaRPr>
            </a:p>
          </p:txBody>
        </p:sp>
        <p:sp>
          <p:nvSpPr>
            <p:cNvPr id="356" name="フリーフォーム 355"/>
            <p:cNvSpPr/>
            <p:nvPr/>
          </p:nvSpPr>
          <p:spPr>
            <a:xfrm>
              <a:off x="4211960" y="2924944"/>
              <a:ext cx="807523" cy="931873"/>
            </a:xfrm>
            <a:custGeom>
              <a:avLst/>
              <a:gdLst>
                <a:gd name="connsiteX0" fmla="*/ 629393 w 807523"/>
                <a:gd name="connsiteY0" fmla="*/ 855023 h 931873"/>
                <a:gd name="connsiteX1" fmla="*/ 368136 w 807523"/>
                <a:gd name="connsiteY1" fmla="*/ 843148 h 931873"/>
                <a:gd name="connsiteX2" fmla="*/ 308759 w 807523"/>
                <a:gd name="connsiteY2" fmla="*/ 819397 h 931873"/>
                <a:gd name="connsiteX3" fmla="*/ 225632 w 807523"/>
                <a:gd name="connsiteY3" fmla="*/ 783771 h 931873"/>
                <a:gd name="connsiteX4" fmla="*/ 118754 w 807523"/>
                <a:gd name="connsiteY4" fmla="*/ 688769 h 931873"/>
                <a:gd name="connsiteX5" fmla="*/ 71252 w 807523"/>
                <a:gd name="connsiteY5" fmla="*/ 641268 h 931873"/>
                <a:gd name="connsiteX6" fmla="*/ 47502 w 807523"/>
                <a:gd name="connsiteY6" fmla="*/ 593766 h 931873"/>
                <a:gd name="connsiteX7" fmla="*/ 23751 w 807523"/>
                <a:gd name="connsiteY7" fmla="*/ 558140 h 931873"/>
                <a:gd name="connsiteX8" fmla="*/ 0 w 807523"/>
                <a:gd name="connsiteY8" fmla="*/ 451262 h 931873"/>
                <a:gd name="connsiteX9" fmla="*/ 11876 w 807523"/>
                <a:gd name="connsiteY9" fmla="*/ 296883 h 931873"/>
                <a:gd name="connsiteX10" fmla="*/ 71252 w 807523"/>
                <a:gd name="connsiteY10" fmla="*/ 201881 h 931873"/>
                <a:gd name="connsiteX11" fmla="*/ 106878 w 807523"/>
                <a:gd name="connsiteY11" fmla="*/ 178130 h 931873"/>
                <a:gd name="connsiteX12" fmla="*/ 201881 w 807523"/>
                <a:gd name="connsiteY12" fmla="*/ 95003 h 931873"/>
                <a:gd name="connsiteX13" fmla="*/ 273133 w 807523"/>
                <a:gd name="connsiteY13" fmla="*/ 59377 h 931873"/>
                <a:gd name="connsiteX14" fmla="*/ 320634 w 807523"/>
                <a:gd name="connsiteY14" fmla="*/ 23751 h 931873"/>
                <a:gd name="connsiteX15" fmla="*/ 391886 w 807523"/>
                <a:gd name="connsiteY15" fmla="*/ 0 h 931873"/>
                <a:gd name="connsiteX16" fmla="*/ 498764 w 807523"/>
                <a:gd name="connsiteY16" fmla="*/ 11875 h 931873"/>
                <a:gd name="connsiteX17" fmla="*/ 593767 w 807523"/>
                <a:gd name="connsiteY17" fmla="*/ 59377 h 931873"/>
                <a:gd name="connsiteX18" fmla="*/ 629393 w 807523"/>
                <a:gd name="connsiteY18" fmla="*/ 71252 h 931873"/>
                <a:gd name="connsiteX19" fmla="*/ 700645 w 807523"/>
                <a:gd name="connsiteY19" fmla="*/ 118753 h 931873"/>
                <a:gd name="connsiteX20" fmla="*/ 748146 w 807523"/>
                <a:gd name="connsiteY20" fmla="*/ 142504 h 931873"/>
                <a:gd name="connsiteX21" fmla="*/ 783772 w 807523"/>
                <a:gd name="connsiteY21" fmla="*/ 178130 h 931873"/>
                <a:gd name="connsiteX22" fmla="*/ 807523 w 807523"/>
                <a:gd name="connsiteY22" fmla="*/ 261257 h 931873"/>
                <a:gd name="connsiteX23" fmla="*/ 795647 w 807523"/>
                <a:gd name="connsiteY23" fmla="*/ 391886 h 931873"/>
                <a:gd name="connsiteX24" fmla="*/ 783772 w 807523"/>
                <a:gd name="connsiteY24" fmla="*/ 439387 h 931873"/>
                <a:gd name="connsiteX25" fmla="*/ 748146 w 807523"/>
                <a:gd name="connsiteY25" fmla="*/ 486888 h 931873"/>
                <a:gd name="connsiteX26" fmla="*/ 688769 w 807523"/>
                <a:gd name="connsiteY26" fmla="*/ 581891 h 931873"/>
                <a:gd name="connsiteX27" fmla="*/ 653143 w 807523"/>
                <a:gd name="connsiteY27" fmla="*/ 605642 h 931873"/>
                <a:gd name="connsiteX28" fmla="*/ 558141 w 807523"/>
                <a:gd name="connsiteY28" fmla="*/ 676894 h 931873"/>
                <a:gd name="connsiteX29" fmla="*/ 403761 w 807523"/>
                <a:gd name="connsiteY29" fmla="*/ 748145 h 931873"/>
                <a:gd name="connsiteX30" fmla="*/ 308759 w 807523"/>
                <a:gd name="connsiteY30" fmla="*/ 819397 h 931873"/>
                <a:gd name="connsiteX31" fmla="*/ 261258 w 807523"/>
                <a:gd name="connsiteY31" fmla="*/ 855023 h 931873"/>
                <a:gd name="connsiteX32" fmla="*/ 201881 w 807523"/>
                <a:gd name="connsiteY32" fmla="*/ 890649 h 931873"/>
                <a:gd name="connsiteX33" fmla="*/ 142504 w 807523"/>
                <a:gd name="connsiteY33" fmla="*/ 926275 h 9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523" h="931873">
                  <a:moveTo>
                    <a:pt x="629393" y="855023"/>
                  </a:moveTo>
                  <a:cubicBezTo>
                    <a:pt x="542307" y="851065"/>
                    <a:pt x="454778" y="852775"/>
                    <a:pt x="368136" y="843148"/>
                  </a:cubicBezTo>
                  <a:cubicBezTo>
                    <a:pt x="346949" y="840794"/>
                    <a:pt x="328719" y="826882"/>
                    <a:pt x="308759" y="819397"/>
                  </a:cubicBezTo>
                  <a:cubicBezTo>
                    <a:pt x="260307" y="801228"/>
                    <a:pt x="278717" y="814105"/>
                    <a:pt x="225632" y="783771"/>
                  </a:cubicBezTo>
                  <a:cubicBezTo>
                    <a:pt x="176183" y="755514"/>
                    <a:pt x="166857" y="736872"/>
                    <a:pt x="118754" y="688769"/>
                  </a:cubicBezTo>
                  <a:lnTo>
                    <a:pt x="71252" y="641268"/>
                  </a:lnTo>
                  <a:cubicBezTo>
                    <a:pt x="63335" y="625434"/>
                    <a:pt x="56285" y="609136"/>
                    <a:pt x="47502" y="593766"/>
                  </a:cubicBezTo>
                  <a:cubicBezTo>
                    <a:pt x="40421" y="581374"/>
                    <a:pt x="29373" y="571258"/>
                    <a:pt x="23751" y="558140"/>
                  </a:cubicBezTo>
                  <a:cubicBezTo>
                    <a:pt x="17464" y="543470"/>
                    <a:pt x="2112" y="461824"/>
                    <a:pt x="0" y="451262"/>
                  </a:cubicBezTo>
                  <a:cubicBezTo>
                    <a:pt x="3959" y="399802"/>
                    <a:pt x="2907" y="347709"/>
                    <a:pt x="11876" y="296883"/>
                  </a:cubicBezTo>
                  <a:cubicBezTo>
                    <a:pt x="15908" y="274037"/>
                    <a:pt x="56946" y="216187"/>
                    <a:pt x="71252" y="201881"/>
                  </a:cubicBezTo>
                  <a:cubicBezTo>
                    <a:pt x="81344" y="191789"/>
                    <a:pt x="96042" y="187418"/>
                    <a:pt x="106878" y="178130"/>
                  </a:cubicBezTo>
                  <a:cubicBezTo>
                    <a:pt x="159364" y="133143"/>
                    <a:pt x="144431" y="129473"/>
                    <a:pt x="201881" y="95003"/>
                  </a:cubicBezTo>
                  <a:cubicBezTo>
                    <a:pt x="224651" y="81341"/>
                    <a:pt x="250363" y="73039"/>
                    <a:pt x="273133" y="59377"/>
                  </a:cubicBezTo>
                  <a:cubicBezTo>
                    <a:pt x="290105" y="49194"/>
                    <a:pt x="302931" y="32602"/>
                    <a:pt x="320634" y="23751"/>
                  </a:cubicBezTo>
                  <a:cubicBezTo>
                    <a:pt x="343026" y="12555"/>
                    <a:pt x="391886" y="0"/>
                    <a:pt x="391886" y="0"/>
                  </a:cubicBezTo>
                  <a:cubicBezTo>
                    <a:pt x="427512" y="3958"/>
                    <a:pt x="464375" y="1761"/>
                    <a:pt x="498764" y="11875"/>
                  </a:cubicBezTo>
                  <a:cubicBezTo>
                    <a:pt x="532731" y="21865"/>
                    <a:pt x="560178" y="48181"/>
                    <a:pt x="593767" y="59377"/>
                  </a:cubicBezTo>
                  <a:lnTo>
                    <a:pt x="629393" y="71252"/>
                  </a:lnTo>
                  <a:cubicBezTo>
                    <a:pt x="653144" y="87086"/>
                    <a:pt x="675114" y="105987"/>
                    <a:pt x="700645" y="118753"/>
                  </a:cubicBezTo>
                  <a:cubicBezTo>
                    <a:pt x="716479" y="126670"/>
                    <a:pt x="733741" y="132214"/>
                    <a:pt x="748146" y="142504"/>
                  </a:cubicBezTo>
                  <a:cubicBezTo>
                    <a:pt x="761812" y="152266"/>
                    <a:pt x="771897" y="166255"/>
                    <a:pt x="783772" y="178130"/>
                  </a:cubicBezTo>
                  <a:cubicBezTo>
                    <a:pt x="789371" y="194927"/>
                    <a:pt x="807523" y="246350"/>
                    <a:pt x="807523" y="261257"/>
                  </a:cubicBezTo>
                  <a:cubicBezTo>
                    <a:pt x="807523" y="304980"/>
                    <a:pt x="801426" y="348547"/>
                    <a:pt x="795647" y="391886"/>
                  </a:cubicBezTo>
                  <a:cubicBezTo>
                    <a:pt x="793490" y="408064"/>
                    <a:pt x="791071" y="424789"/>
                    <a:pt x="783772" y="439387"/>
                  </a:cubicBezTo>
                  <a:cubicBezTo>
                    <a:pt x="774921" y="457090"/>
                    <a:pt x="758636" y="470104"/>
                    <a:pt x="748146" y="486888"/>
                  </a:cubicBezTo>
                  <a:cubicBezTo>
                    <a:pt x="716789" y="537059"/>
                    <a:pt x="733624" y="537036"/>
                    <a:pt x="688769" y="581891"/>
                  </a:cubicBezTo>
                  <a:cubicBezTo>
                    <a:pt x="678677" y="591983"/>
                    <a:pt x="664686" y="597247"/>
                    <a:pt x="653143" y="605642"/>
                  </a:cubicBezTo>
                  <a:cubicBezTo>
                    <a:pt x="621130" y="628924"/>
                    <a:pt x="594894" y="662193"/>
                    <a:pt x="558141" y="676894"/>
                  </a:cubicBezTo>
                  <a:cubicBezTo>
                    <a:pt x="514946" y="694171"/>
                    <a:pt x="436353" y="723701"/>
                    <a:pt x="403761" y="748145"/>
                  </a:cubicBezTo>
                  <a:lnTo>
                    <a:pt x="308759" y="819397"/>
                  </a:lnTo>
                  <a:cubicBezTo>
                    <a:pt x="292925" y="831272"/>
                    <a:pt x="278230" y="844840"/>
                    <a:pt x="261258" y="855023"/>
                  </a:cubicBezTo>
                  <a:cubicBezTo>
                    <a:pt x="241466" y="866898"/>
                    <a:pt x="220346" y="876800"/>
                    <a:pt x="201881" y="890649"/>
                  </a:cubicBezTo>
                  <a:cubicBezTo>
                    <a:pt x="146915" y="931873"/>
                    <a:pt x="189527" y="926275"/>
                    <a:pt x="142504" y="9262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358" name="テキスト ボックス 357"/>
          <p:cNvSpPr txBox="1"/>
          <p:nvPr/>
        </p:nvSpPr>
        <p:spPr>
          <a:xfrm>
            <a:off x="5004048" y="1196752"/>
            <a:ext cx="1597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333FF"/>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3333FF"/>
                </a:solidFill>
                <a:effectLst/>
                <a:uLnTx/>
                <a:uFillTx/>
                <a:latin typeface="Arial"/>
                <a:ea typeface="ＭＳ Ｐゴシック"/>
                <a:cs typeface="+mn-cs"/>
              </a:rPr>
              <a:t>sakaizumii</a:t>
            </a:r>
            <a:r>
              <a:rPr kumimoji="1" lang="en-US" altLang="ja-JP" sz="1800" b="0" i="1" u="none" strike="noStrike" kern="1200" cap="none" spc="0" normalizeH="0" baseline="0" noProof="0" dirty="0">
                <a:ln>
                  <a:noFill/>
                </a:ln>
                <a:solidFill>
                  <a:srgbClr val="3333FF"/>
                </a:solidFill>
                <a:effectLst/>
                <a:uLnTx/>
                <a:uFillTx/>
                <a:latin typeface="Arial"/>
                <a:ea typeface="ＭＳ Ｐゴシック"/>
                <a:cs typeface="+mn-cs"/>
              </a:rPr>
              <a:t>”</a:t>
            </a:r>
            <a:endParaRPr kumimoji="1" lang="ja-JP" altLang="en-US" sz="1800" b="0" i="1"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359" name="テキスト ボックス 358"/>
          <p:cNvSpPr txBox="1"/>
          <p:nvPr/>
        </p:nvSpPr>
        <p:spPr>
          <a:xfrm>
            <a:off x="1907704" y="3212976"/>
            <a:ext cx="1062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Arial"/>
                <a:ea typeface="ＭＳ Ｐゴシック"/>
                <a:cs typeface="+mn-cs"/>
              </a:rPr>
              <a:t>O. </a:t>
            </a:r>
            <a:r>
              <a:rPr kumimoji="1" lang="en-US" altLang="ja-JP" sz="1800" b="0" i="1" u="none" strike="noStrike" kern="1200" cap="none" spc="0" normalizeH="0" baseline="0" noProof="0" dirty="0" err="1">
                <a:ln>
                  <a:noFill/>
                </a:ln>
                <a:solidFill>
                  <a:srgbClr val="FF0000"/>
                </a:solidFill>
                <a:effectLst/>
                <a:uLnTx/>
                <a:uFillTx/>
                <a:latin typeface="Arial"/>
                <a:ea typeface="ＭＳ Ｐゴシック"/>
                <a:cs typeface="+mn-cs"/>
              </a:rPr>
              <a:t>latipes</a:t>
            </a:r>
            <a:endParaRPr kumimoji="1" lang="ja-JP" altLang="en-US" sz="1800" b="0" i="1"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52" name="テキスト ボックス 351"/>
          <p:cNvSpPr txBox="1"/>
          <p:nvPr/>
        </p:nvSpPr>
        <p:spPr>
          <a:xfrm>
            <a:off x="1332031" y="2560938"/>
            <a:ext cx="18774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55" name="テキスト ボックス 354"/>
          <p:cNvSpPr txBox="1"/>
          <p:nvPr/>
        </p:nvSpPr>
        <p:spPr>
          <a:xfrm>
            <a:off x="4888474" y="419521"/>
            <a:ext cx="18389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Tree>
    <p:extLst>
      <p:ext uri="{BB962C8B-B14F-4D97-AF65-F5344CB8AC3E}">
        <p14:creationId xmlns:p14="http://schemas.microsoft.com/office/powerpoint/2010/main" val="34828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234104" y="1124744"/>
            <a:ext cx="8676456" cy="4204842"/>
          </a:xfrm>
          <a:prstGeom prst="rect">
            <a:avLst/>
          </a:prstGeom>
          <a:noFill/>
          <a:ln w="9525">
            <a:noFill/>
            <a:miter lim="800000"/>
            <a:headEnd/>
            <a:tailEnd/>
          </a:ln>
        </p:spPr>
      </p:pic>
      <p:sp>
        <p:nvSpPr>
          <p:cNvPr id="4" name="テキスト ボックス 3"/>
          <p:cNvSpPr txBox="1"/>
          <p:nvPr/>
        </p:nvSpPr>
        <p:spPr>
          <a:xfrm>
            <a:off x="1115616" y="249289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5" name="テキスト ボックス 4"/>
          <p:cNvSpPr txBox="1"/>
          <p:nvPr/>
        </p:nvSpPr>
        <p:spPr>
          <a:xfrm>
            <a:off x="1691680" y="213285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6" name="テキスト ボックス 5"/>
          <p:cNvSpPr txBox="1"/>
          <p:nvPr/>
        </p:nvSpPr>
        <p:spPr>
          <a:xfrm>
            <a:off x="241176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7" name="テキスト ボックス 6"/>
          <p:cNvSpPr txBox="1"/>
          <p:nvPr/>
        </p:nvSpPr>
        <p:spPr>
          <a:xfrm>
            <a:off x="3419872"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8" name="テキスト ボックス 7"/>
          <p:cNvSpPr txBox="1"/>
          <p:nvPr/>
        </p:nvSpPr>
        <p:spPr>
          <a:xfrm>
            <a:off x="4283968" y="249289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9" name="テキスト ボックス 8"/>
          <p:cNvSpPr txBox="1"/>
          <p:nvPr/>
        </p:nvSpPr>
        <p:spPr>
          <a:xfrm>
            <a:off x="4355976" y="141277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10" name="テキスト ボックス 9"/>
          <p:cNvSpPr txBox="1"/>
          <p:nvPr/>
        </p:nvSpPr>
        <p:spPr>
          <a:xfrm>
            <a:off x="5220072" y="177281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11" name="テキスト ボックス 10"/>
          <p:cNvSpPr txBox="1"/>
          <p:nvPr/>
        </p:nvSpPr>
        <p:spPr>
          <a:xfrm>
            <a:off x="6373941" y="313167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12" name="テキスト ボックス 11"/>
          <p:cNvSpPr txBox="1"/>
          <p:nvPr/>
        </p:nvSpPr>
        <p:spPr>
          <a:xfrm>
            <a:off x="745232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14" name="テキスト ボックス 13"/>
          <p:cNvSpPr txBox="1"/>
          <p:nvPr/>
        </p:nvSpPr>
        <p:spPr>
          <a:xfrm>
            <a:off x="6948264" y="43651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15" name="テキスト ボックス 14"/>
          <p:cNvSpPr txBox="1"/>
          <p:nvPr/>
        </p:nvSpPr>
        <p:spPr>
          <a:xfrm>
            <a:off x="6012160" y="255561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17" name="テキスト ボックス 16"/>
          <p:cNvSpPr txBox="1"/>
          <p:nvPr/>
        </p:nvSpPr>
        <p:spPr>
          <a:xfrm>
            <a:off x="4067944" y="191683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竹野</a:t>
            </a:r>
          </a:p>
        </p:txBody>
      </p:sp>
      <p:sp>
        <p:nvSpPr>
          <p:cNvPr id="18" name="テキスト ボックス 17"/>
          <p:cNvSpPr txBox="1"/>
          <p:nvPr/>
        </p:nvSpPr>
        <p:spPr>
          <a:xfrm>
            <a:off x="7020272" y="2132856"/>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伊根</a:t>
            </a:r>
          </a:p>
        </p:txBody>
      </p:sp>
      <p:sp>
        <p:nvSpPr>
          <p:cNvPr id="19" name="テキスト ボックス 18"/>
          <p:cNvSpPr txBox="1"/>
          <p:nvPr/>
        </p:nvSpPr>
        <p:spPr>
          <a:xfrm>
            <a:off x="5148064" y="465313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福知山</a:t>
            </a:r>
          </a:p>
        </p:txBody>
      </p:sp>
      <p:sp>
        <p:nvSpPr>
          <p:cNvPr id="20" name="テキスト ボックス 19"/>
          <p:cNvSpPr txBox="1"/>
          <p:nvPr/>
        </p:nvSpPr>
        <p:spPr>
          <a:xfrm>
            <a:off x="6300192" y="12687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21" name="テキスト ボックス 20"/>
          <p:cNvSpPr txBox="1"/>
          <p:nvPr/>
        </p:nvSpPr>
        <p:spPr>
          <a:xfrm>
            <a:off x="3851920" y="30689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cxnSp>
        <p:nvCxnSpPr>
          <p:cNvPr id="23" name="直線矢印コネクタ 22"/>
          <p:cNvCxnSpPr/>
          <p:nvPr/>
        </p:nvCxnSpPr>
        <p:spPr>
          <a:xfrm>
            <a:off x="5004048" y="1844824"/>
            <a:ext cx="216024" cy="792088"/>
          </a:xfrm>
          <a:prstGeom prst="straightConnector1">
            <a:avLst/>
          </a:prstGeom>
          <a:ln>
            <a:solidFill>
              <a:srgbClr val="FF5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406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92541"/>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円/楕円 14"/>
          <p:cNvSpPr/>
          <p:nvPr/>
        </p:nvSpPr>
        <p:spPr>
          <a:xfrm>
            <a:off x="3347864" y="249289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円/楕円 15"/>
          <p:cNvSpPr/>
          <p:nvPr/>
        </p:nvSpPr>
        <p:spPr>
          <a:xfrm>
            <a:off x="4139952" y="2780928"/>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円/楕円 16"/>
          <p:cNvSpPr/>
          <p:nvPr/>
        </p:nvSpPr>
        <p:spPr>
          <a:xfrm>
            <a:off x="4788024" y="2348880"/>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円/楕円 17"/>
          <p:cNvSpPr/>
          <p:nvPr/>
        </p:nvSpPr>
        <p:spPr>
          <a:xfrm>
            <a:off x="5652120" y="177281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円/楕円 18"/>
          <p:cNvSpPr/>
          <p:nvPr/>
        </p:nvSpPr>
        <p:spPr>
          <a:xfrm>
            <a:off x="5148064" y="2780928"/>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テキスト ボックス 20"/>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22" name="テキスト ボックス 21"/>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3" name="テキスト ボックス 22"/>
          <p:cNvSpPr txBox="1"/>
          <p:nvPr/>
        </p:nvSpPr>
        <p:spPr>
          <a:xfrm>
            <a:off x="541808" y="417357"/>
            <a:ext cx="42146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Mitochondrial genome</a:t>
            </a:r>
            <a:endPar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4" name="テキスト ボックス 23"/>
          <p:cNvSpPr txBox="1"/>
          <p:nvPr/>
        </p:nvSpPr>
        <p:spPr>
          <a:xfrm>
            <a:off x="4189151" y="6165331"/>
            <a:ext cx="4463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Uono</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2011)</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 name="円/楕円 24"/>
          <p:cNvSpPr/>
          <p:nvPr/>
        </p:nvSpPr>
        <p:spPr>
          <a:xfrm>
            <a:off x="522007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 name="テキスト ボックス 25"/>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27" name="テキスト ボックス 26"/>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28" name="テキスト ボックス 27"/>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29" name="テキスト ボックス 28"/>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30" name="テキスト ボックス 29"/>
          <p:cNvSpPr txBox="1"/>
          <p:nvPr/>
        </p:nvSpPr>
        <p:spPr>
          <a:xfrm>
            <a:off x="3131840" y="177281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竹野</a:t>
            </a:r>
          </a:p>
        </p:txBody>
      </p:sp>
      <p:sp>
        <p:nvSpPr>
          <p:cNvPr id="31" name="テキスト ボックス 30"/>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32" name="テキスト ボックス 31"/>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33" name="テキスト ボックス 32"/>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34" name="テキスト ボックス 33"/>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35" name="テキスト ボックス 34"/>
          <p:cNvSpPr txBox="1"/>
          <p:nvPr/>
        </p:nvSpPr>
        <p:spPr>
          <a:xfrm>
            <a:off x="6300192" y="2276872"/>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伊根</a:t>
            </a:r>
          </a:p>
        </p:txBody>
      </p:sp>
      <p:sp>
        <p:nvSpPr>
          <p:cNvPr id="36" name="円/楕円 35"/>
          <p:cNvSpPr/>
          <p:nvPr/>
        </p:nvSpPr>
        <p:spPr>
          <a:xfrm>
            <a:off x="5940152" y="220486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9" name="テキスト ボックス 38"/>
          <p:cNvSpPr txBox="1"/>
          <p:nvPr/>
        </p:nvSpPr>
        <p:spPr>
          <a:xfrm>
            <a:off x="5508104"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40" name="テキスト ボックス 3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41" name="テキスト ボックス 4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42" name="テキスト ボックス 4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43" name="テキスト ボックス 4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44" name="テキスト ボックス 43"/>
          <p:cNvSpPr txBox="1"/>
          <p:nvPr/>
        </p:nvSpPr>
        <p:spPr>
          <a:xfrm>
            <a:off x="4499992" y="42930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福知山</a:t>
            </a:r>
          </a:p>
        </p:txBody>
      </p:sp>
      <p:sp>
        <p:nvSpPr>
          <p:cNvPr id="45" name="テキスト ボックス 44"/>
          <p:cNvSpPr txBox="1"/>
          <p:nvPr/>
        </p:nvSpPr>
        <p:spPr>
          <a:xfrm>
            <a:off x="5220072" y="141277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46" name="円/楕円 45"/>
          <p:cNvSpPr/>
          <p:nvPr/>
        </p:nvSpPr>
        <p:spPr>
          <a:xfrm>
            <a:off x="3431747" y="326123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円/楕円 46"/>
          <p:cNvSpPr/>
          <p:nvPr/>
        </p:nvSpPr>
        <p:spPr>
          <a:xfrm>
            <a:off x="3732412" y="3381500"/>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円/楕円 47"/>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10305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92541"/>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円/楕円 15"/>
          <p:cNvSpPr/>
          <p:nvPr/>
        </p:nvSpPr>
        <p:spPr>
          <a:xfrm>
            <a:off x="4139952" y="278092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円/楕円 16"/>
          <p:cNvSpPr/>
          <p:nvPr/>
        </p:nvSpPr>
        <p:spPr>
          <a:xfrm>
            <a:off x="4788024" y="234888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テキスト ボックス 24"/>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26" name="テキスト ボックス 25"/>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27" name="テキスト ボックス 26"/>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浜坂</a:t>
            </a:r>
          </a:p>
        </p:txBody>
      </p:sp>
      <p:sp>
        <p:nvSpPr>
          <p:cNvPr id="28" name="テキスト ボックス 27"/>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30" name="テキスト ボックス 29"/>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31" name="テキスト ボックス 30"/>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32" name="テキスト ボックス 31"/>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久美浜</a:t>
            </a:r>
          </a:p>
        </p:txBody>
      </p:sp>
      <p:sp>
        <p:nvSpPr>
          <p:cNvPr id="33" name="テキスト ボックス 32"/>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網野</a:t>
            </a:r>
          </a:p>
        </p:txBody>
      </p:sp>
      <p:sp>
        <p:nvSpPr>
          <p:cNvPr id="36" name="テキスト ボックス 35"/>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37" name="テキスト ボックス 36"/>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38" name="テキスト ボックス 37"/>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39" name="テキスト ボックス 38"/>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34" name="円/楕円 33"/>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5" name="円/楕円 34"/>
          <p:cNvSpPr/>
          <p:nvPr/>
        </p:nvSpPr>
        <p:spPr>
          <a:xfrm>
            <a:off x="3431747" y="326123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円/楕円 39"/>
          <p:cNvSpPr/>
          <p:nvPr/>
        </p:nvSpPr>
        <p:spPr>
          <a:xfrm>
            <a:off x="3732412" y="338150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 name="円/楕円 40"/>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テキスト ボックス 41"/>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43" name="テキスト ボックス 42"/>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4" name="テキスト ボックス 43"/>
          <p:cNvSpPr txBox="1"/>
          <p:nvPr/>
        </p:nvSpPr>
        <p:spPr>
          <a:xfrm>
            <a:off x="1754810" y="476009"/>
            <a:ext cx="31902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5" name="テキスト ボックス 44"/>
          <p:cNvSpPr txBox="1"/>
          <p:nvPr/>
        </p:nvSpPr>
        <p:spPr>
          <a:xfrm>
            <a:off x="3844094" y="6264695"/>
            <a:ext cx="5160387" cy="369332"/>
          </a:xfrm>
          <a:prstGeom prst="rect">
            <a:avLst/>
          </a:prstGeom>
          <a:noFill/>
        </p:spPr>
        <p:txBody>
          <a:bodyPr wrap="none" rtlCol="0">
            <a:spAutoFit/>
          </a:bodyPr>
          <a:lstStyle/>
          <a:p>
            <a:pPr fontAlgn="auto">
              <a:spcBef>
                <a:spcPts val="0"/>
              </a:spcBef>
              <a:spcAft>
                <a:spcPts val="0"/>
              </a:spcAft>
            </a:pPr>
            <a:r>
              <a:rPr lang="en-US" altLang="ja-JP" dirty="0">
                <a:solidFill>
                  <a:srgbClr val="000000"/>
                </a:solidFill>
                <a:latin typeface="Arial"/>
                <a:ea typeface="ＭＳ Ｐゴシック"/>
              </a:rPr>
              <a:t>(</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1984</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Katsumura et al, unpublished)</a:t>
            </a:r>
          </a:p>
        </p:txBody>
      </p:sp>
    </p:spTree>
    <p:extLst>
      <p:ext uri="{BB962C8B-B14F-4D97-AF65-F5344CB8AC3E}">
        <p14:creationId xmlns:p14="http://schemas.microsoft.com/office/powerpoint/2010/main" val="625728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 name="グループ化 66"/>
          <p:cNvGrpSpPr/>
          <p:nvPr/>
        </p:nvGrpSpPr>
        <p:grpSpPr>
          <a:xfrm>
            <a:off x="1903597" y="2635434"/>
            <a:ext cx="303799" cy="289510"/>
            <a:chOff x="1903597" y="2635434"/>
            <a:chExt cx="303799" cy="289510"/>
          </a:xfrm>
        </p:grpSpPr>
        <p:sp>
          <p:nvSpPr>
            <p:cNvPr id="13" name="円/楕円 12"/>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7" name="弦 26"/>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29" name="直線コネクタ 28"/>
          <p:cNvCxnSpPr/>
          <p:nvPr/>
        </p:nvCxnSpPr>
        <p:spPr>
          <a:xfrm>
            <a:off x="1464111" y="788454"/>
            <a:ext cx="2952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円/楕円 40"/>
          <p:cNvSpPr/>
          <p:nvPr/>
        </p:nvSpPr>
        <p:spPr>
          <a:xfrm>
            <a:off x="5512211" y="1846303"/>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弦 41"/>
          <p:cNvSpPr/>
          <p:nvPr/>
        </p:nvSpPr>
        <p:spPr>
          <a:xfrm rot="8070662">
            <a:off x="5519708" y="1833221"/>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円/楕円 47"/>
          <p:cNvSpPr/>
          <p:nvPr/>
        </p:nvSpPr>
        <p:spPr>
          <a:xfrm>
            <a:off x="5152171" y="2782407"/>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 name="弦 48"/>
          <p:cNvSpPr/>
          <p:nvPr/>
        </p:nvSpPr>
        <p:spPr>
          <a:xfrm rot="8070662">
            <a:off x="5159668" y="2769325"/>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58" name="テキスト ボックス 57"/>
          <p:cNvSpPr txBox="1"/>
          <p:nvPr/>
        </p:nvSpPr>
        <p:spPr>
          <a:xfrm>
            <a:off x="6300192" y="2276872"/>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伊根</a:t>
            </a:r>
          </a:p>
        </p:txBody>
      </p:sp>
      <p:sp>
        <p:nvSpPr>
          <p:cNvPr id="59" name="テキスト ボックス 58"/>
          <p:cNvSpPr txBox="1"/>
          <p:nvPr/>
        </p:nvSpPr>
        <p:spPr>
          <a:xfrm>
            <a:off x="5508104"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5" name="テキスト ボックス 64"/>
          <p:cNvSpPr txBox="1"/>
          <p:nvPr/>
        </p:nvSpPr>
        <p:spPr>
          <a:xfrm>
            <a:off x="5220072" y="141277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grpSp>
        <p:nvGrpSpPr>
          <p:cNvPr id="6" name="グループ化 67"/>
          <p:cNvGrpSpPr/>
          <p:nvPr/>
        </p:nvGrpSpPr>
        <p:grpSpPr>
          <a:xfrm>
            <a:off x="4788024" y="2348880"/>
            <a:ext cx="303799" cy="289510"/>
            <a:chOff x="1903597" y="2635434"/>
            <a:chExt cx="303799" cy="289510"/>
          </a:xfrm>
        </p:grpSpPr>
        <p:sp>
          <p:nvSpPr>
            <p:cNvPr id="69" name="円/楕円 68"/>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0" name="弦 69"/>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nvGrpSpPr>
          <p:cNvPr id="9" name="グループ化 70"/>
          <p:cNvGrpSpPr/>
          <p:nvPr/>
        </p:nvGrpSpPr>
        <p:grpSpPr>
          <a:xfrm>
            <a:off x="4139952" y="2780928"/>
            <a:ext cx="303799" cy="289510"/>
            <a:chOff x="1903597" y="2635434"/>
            <a:chExt cx="303799" cy="289510"/>
          </a:xfrm>
        </p:grpSpPr>
        <p:sp>
          <p:nvSpPr>
            <p:cNvPr id="72" name="円/楕円 71"/>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3" name="弦 72"/>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75" name="円/楕円 74"/>
          <p:cNvSpPr/>
          <p:nvPr/>
        </p:nvSpPr>
        <p:spPr>
          <a:xfrm>
            <a:off x="6017731" y="221955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6" name="弦 75"/>
          <p:cNvSpPr/>
          <p:nvPr/>
        </p:nvSpPr>
        <p:spPr>
          <a:xfrm rot="8070662">
            <a:off x="6025228" y="2206468"/>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4" name="円/楕円 73"/>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8" name="円/楕円 77"/>
          <p:cNvSpPr/>
          <p:nvPr/>
        </p:nvSpPr>
        <p:spPr>
          <a:xfrm>
            <a:off x="3431747" y="326123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2" name="円/楕円 81"/>
          <p:cNvSpPr/>
          <p:nvPr/>
        </p:nvSpPr>
        <p:spPr>
          <a:xfrm>
            <a:off x="3732412" y="3381500"/>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1" name="グループ化 93"/>
          <p:cNvGrpSpPr/>
          <p:nvPr/>
        </p:nvGrpSpPr>
        <p:grpSpPr>
          <a:xfrm>
            <a:off x="3731654" y="3392617"/>
            <a:ext cx="303799" cy="289510"/>
            <a:chOff x="1903597" y="2635434"/>
            <a:chExt cx="303799" cy="289510"/>
          </a:xfrm>
        </p:grpSpPr>
        <p:sp>
          <p:nvSpPr>
            <p:cNvPr id="95" name="円/楕円 94"/>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6" name="弦 95"/>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98" name="フリーフォーム 97"/>
          <p:cNvSpPr/>
          <p:nvPr/>
        </p:nvSpPr>
        <p:spPr>
          <a:xfrm>
            <a:off x="1691680" y="2376577"/>
            <a:ext cx="807523" cy="931873"/>
          </a:xfrm>
          <a:custGeom>
            <a:avLst/>
            <a:gdLst>
              <a:gd name="connsiteX0" fmla="*/ 629393 w 807523"/>
              <a:gd name="connsiteY0" fmla="*/ 855023 h 931873"/>
              <a:gd name="connsiteX1" fmla="*/ 368136 w 807523"/>
              <a:gd name="connsiteY1" fmla="*/ 843148 h 931873"/>
              <a:gd name="connsiteX2" fmla="*/ 308759 w 807523"/>
              <a:gd name="connsiteY2" fmla="*/ 819397 h 931873"/>
              <a:gd name="connsiteX3" fmla="*/ 225632 w 807523"/>
              <a:gd name="connsiteY3" fmla="*/ 783771 h 931873"/>
              <a:gd name="connsiteX4" fmla="*/ 118754 w 807523"/>
              <a:gd name="connsiteY4" fmla="*/ 688769 h 931873"/>
              <a:gd name="connsiteX5" fmla="*/ 71252 w 807523"/>
              <a:gd name="connsiteY5" fmla="*/ 641268 h 931873"/>
              <a:gd name="connsiteX6" fmla="*/ 47502 w 807523"/>
              <a:gd name="connsiteY6" fmla="*/ 593766 h 931873"/>
              <a:gd name="connsiteX7" fmla="*/ 23751 w 807523"/>
              <a:gd name="connsiteY7" fmla="*/ 558140 h 931873"/>
              <a:gd name="connsiteX8" fmla="*/ 0 w 807523"/>
              <a:gd name="connsiteY8" fmla="*/ 451262 h 931873"/>
              <a:gd name="connsiteX9" fmla="*/ 11876 w 807523"/>
              <a:gd name="connsiteY9" fmla="*/ 296883 h 931873"/>
              <a:gd name="connsiteX10" fmla="*/ 71252 w 807523"/>
              <a:gd name="connsiteY10" fmla="*/ 201881 h 931873"/>
              <a:gd name="connsiteX11" fmla="*/ 106878 w 807523"/>
              <a:gd name="connsiteY11" fmla="*/ 178130 h 931873"/>
              <a:gd name="connsiteX12" fmla="*/ 201881 w 807523"/>
              <a:gd name="connsiteY12" fmla="*/ 95003 h 931873"/>
              <a:gd name="connsiteX13" fmla="*/ 273133 w 807523"/>
              <a:gd name="connsiteY13" fmla="*/ 59377 h 931873"/>
              <a:gd name="connsiteX14" fmla="*/ 320634 w 807523"/>
              <a:gd name="connsiteY14" fmla="*/ 23751 h 931873"/>
              <a:gd name="connsiteX15" fmla="*/ 391886 w 807523"/>
              <a:gd name="connsiteY15" fmla="*/ 0 h 931873"/>
              <a:gd name="connsiteX16" fmla="*/ 498764 w 807523"/>
              <a:gd name="connsiteY16" fmla="*/ 11875 h 931873"/>
              <a:gd name="connsiteX17" fmla="*/ 593767 w 807523"/>
              <a:gd name="connsiteY17" fmla="*/ 59377 h 931873"/>
              <a:gd name="connsiteX18" fmla="*/ 629393 w 807523"/>
              <a:gd name="connsiteY18" fmla="*/ 71252 h 931873"/>
              <a:gd name="connsiteX19" fmla="*/ 700645 w 807523"/>
              <a:gd name="connsiteY19" fmla="*/ 118753 h 931873"/>
              <a:gd name="connsiteX20" fmla="*/ 748146 w 807523"/>
              <a:gd name="connsiteY20" fmla="*/ 142504 h 931873"/>
              <a:gd name="connsiteX21" fmla="*/ 783772 w 807523"/>
              <a:gd name="connsiteY21" fmla="*/ 178130 h 931873"/>
              <a:gd name="connsiteX22" fmla="*/ 807523 w 807523"/>
              <a:gd name="connsiteY22" fmla="*/ 261257 h 931873"/>
              <a:gd name="connsiteX23" fmla="*/ 795647 w 807523"/>
              <a:gd name="connsiteY23" fmla="*/ 391886 h 931873"/>
              <a:gd name="connsiteX24" fmla="*/ 783772 w 807523"/>
              <a:gd name="connsiteY24" fmla="*/ 439387 h 931873"/>
              <a:gd name="connsiteX25" fmla="*/ 748146 w 807523"/>
              <a:gd name="connsiteY25" fmla="*/ 486888 h 931873"/>
              <a:gd name="connsiteX26" fmla="*/ 688769 w 807523"/>
              <a:gd name="connsiteY26" fmla="*/ 581891 h 931873"/>
              <a:gd name="connsiteX27" fmla="*/ 653143 w 807523"/>
              <a:gd name="connsiteY27" fmla="*/ 605642 h 931873"/>
              <a:gd name="connsiteX28" fmla="*/ 558141 w 807523"/>
              <a:gd name="connsiteY28" fmla="*/ 676894 h 931873"/>
              <a:gd name="connsiteX29" fmla="*/ 403761 w 807523"/>
              <a:gd name="connsiteY29" fmla="*/ 748145 h 931873"/>
              <a:gd name="connsiteX30" fmla="*/ 308759 w 807523"/>
              <a:gd name="connsiteY30" fmla="*/ 819397 h 931873"/>
              <a:gd name="connsiteX31" fmla="*/ 261258 w 807523"/>
              <a:gd name="connsiteY31" fmla="*/ 855023 h 931873"/>
              <a:gd name="connsiteX32" fmla="*/ 201881 w 807523"/>
              <a:gd name="connsiteY32" fmla="*/ 890649 h 931873"/>
              <a:gd name="connsiteX33" fmla="*/ 142504 w 807523"/>
              <a:gd name="connsiteY33" fmla="*/ 926275 h 9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523" h="931873">
                <a:moveTo>
                  <a:pt x="629393" y="855023"/>
                </a:moveTo>
                <a:cubicBezTo>
                  <a:pt x="542307" y="851065"/>
                  <a:pt x="454778" y="852775"/>
                  <a:pt x="368136" y="843148"/>
                </a:cubicBezTo>
                <a:cubicBezTo>
                  <a:pt x="346949" y="840794"/>
                  <a:pt x="328719" y="826882"/>
                  <a:pt x="308759" y="819397"/>
                </a:cubicBezTo>
                <a:cubicBezTo>
                  <a:pt x="260307" y="801228"/>
                  <a:pt x="278717" y="814105"/>
                  <a:pt x="225632" y="783771"/>
                </a:cubicBezTo>
                <a:cubicBezTo>
                  <a:pt x="176183" y="755514"/>
                  <a:pt x="166857" y="736872"/>
                  <a:pt x="118754" y="688769"/>
                </a:cubicBezTo>
                <a:lnTo>
                  <a:pt x="71252" y="641268"/>
                </a:lnTo>
                <a:cubicBezTo>
                  <a:pt x="63335" y="625434"/>
                  <a:pt x="56285" y="609136"/>
                  <a:pt x="47502" y="593766"/>
                </a:cubicBezTo>
                <a:cubicBezTo>
                  <a:pt x="40421" y="581374"/>
                  <a:pt x="29373" y="571258"/>
                  <a:pt x="23751" y="558140"/>
                </a:cubicBezTo>
                <a:cubicBezTo>
                  <a:pt x="17464" y="543470"/>
                  <a:pt x="2112" y="461824"/>
                  <a:pt x="0" y="451262"/>
                </a:cubicBezTo>
                <a:cubicBezTo>
                  <a:pt x="3959" y="399802"/>
                  <a:pt x="2907" y="347709"/>
                  <a:pt x="11876" y="296883"/>
                </a:cubicBezTo>
                <a:cubicBezTo>
                  <a:pt x="15908" y="274037"/>
                  <a:pt x="56946" y="216187"/>
                  <a:pt x="71252" y="201881"/>
                </a:cubicBezTo>
                <a:cubicBezTo>
                  <a:pt x="81344" y="191789"/>
                  <a:pt x="96042" y="187418"/>
                  <a:pt x="106878" y="178130"/>
                </a:cubicBezTo>
                <a:cubicBezTo>
                  <a:pt x="159364" y="133143"/>
                  <a:pt x="144431" y="129473"/>
                  <a:pt x="201881" y="95003"/>
                </a:cubicBezTo>
                <a:cubicBezTo>
                  <a:pt x="224651" y="81341"/>
                  <a:pt x="250363" y="73039"/>
                  <a:pt x="273133" y="59377"/>
                </a:cubicBezTo>
                <a:cubicBezTo>
                  <a:pt x="290105" y="49194"/>
                  <a:pt x="302931" y="32602"/>
                  <a:pt x="320634" y="23751"/>
                </a:cubicBezTo>
                <a:cubicBezTo>
                  <a:pt x="343026" y="12555"/>
                  <a:pt x="391886" y="0"/>
                  <a:pt x="391886" y="0"/>
                </a:cubicBezTo>
                <a:cubicBezTo>
                  <a:pt x="427512" y="3958"/>
                  <a:pt x="464375" y="1761"/>
                  <a:pt x="498764" y="11875"/>
                </a:cubicBezTo>
                <a:cubicBezTo>
                  <a:pt x="532731" y="21865"/>
                  <a:pt x="560178" y="48181"/>
                  <a:pt x="593767" y="59377"/>
                </a:cubicBezTo>
                <a:lnTo>
                  <a:pt x="629393" y="71252"/>
                </a:lnTo>
                <a:cubicBezTo>
                  <a:pt x="653144" y="87086"/>
                  <a:pt x="675114" y="105987"/>
                  <a:pt x="700645" y="118753"/>
                </a:cubicBezTo>
                <a:cubicBezTo>
                  <a:pt x="716479" y="126670"/>
                  <a:pt x="733741" y="132214"/>
                  <a:pt x="748146" y="142504"/>
                </a:cubicBezTo>
                <a:cubicBezTo>
                  <a:pt x="761812" y="152266"/>
                  <a:pt x="771897" y="166255"/>
                  <a:pt x="783772" y="178130"/>
                </a:cubicBezTo>
                <a:cubicBezTo>
                  <a:pt x="789371" y="194927"/>
                  <a:pt x="807523" y="246350"/>
                  <a:pt x="807523" y="261257"/>
                </a:cubicBezTo>
                <a:cubicBezTo>
                  <a:pt x="807523" y="304980"/>
                  <a:pt x="801426" y="348547"/>
                  <a:pt x="795647" y="391886"/>
                </a:cubicBezTo>
                <a:cubicBezTo>
                  <a:pt x="793490" y="408064"/>
                  <a:pt x="791071" y="424789"/>
                  <a:pt x="783772" y="439387"/>
                </a:cubicBezTo>
                <a:cubicBezTo>
                  <a:pt x="774921" y="457090"/>
                  <a:pt x="758636" y="470104"/>
                  <a:pt x="748146" y="486888"/>
                </a:cubicBezTo>
                <a:cubicBezTo>
                  <a:pt x="716789" y="537059"/>
                  <a:pt x="733624" y="537036"/>
                  <a:pt x="688769" y="581891"/>
                </a:cubicBezTo>
                <a:cubicBezTo>
                  <a:pt x="678677" y="591983"/>
                  <a:pt x="664686" y="597247"/>
                  <a:pt x="653143" y="605642"/>
                </a:cubicBezTo>
                <a:cubicBezTo>
                  <a:pt x="621130" y="628924"/>
                  <a:pt x="594894" y="662193"/>
                  <a:pt x="558141" y="676894"/>
                </a:cubicBezTo>
                <a:cubicBezTo>
                  <a:pt x="514946" y="694171"/>
                  <a:pt x="436353" y="723701"/>
                  <a:pt x="403761" y="748145"/>
                </a:cubicBezTo>
                <a:lnTo>
                  <a:pt x="308759" y="819397"/>
                </a:lnTo>
                <a:cubicBezTo>
                  <a:pt x="292925" y="831272"/>
                  <a:pt x="278230" y="844840"/>
                  <a:pt x="261258" y="855023"/>
                </a:cubicBezTo>
                <a:cubicBezTo>
                  <a:pt x="241466" y="866898"/>
                  <a:pt x="220346" y="876800"/>
                  <a:pt x="201881" y="890649"/>
                </a:cubicBezTo>
                <a:cubicBezTo>
                  <a:pt x="146915" y="931873"/>
                  <a:pt x="189527" y="926275"/>
                  <a:pt x="142504" y="9262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9" name="フリーフォーム 98"/>
          <p:cNvSpPr/>
          <p:nvPr/>
        </p:nvSpPr>
        <p:spPr>
          <a:xfrm>
            <a:off x="3377757" y="2999984"/>
            <a:ext cx="807523" cy="931873"/>
          </a:xfrm>
          <a:custGeom>
            <a:avLst/>
            <a:gdLst>
              <a:gd name="connsiteX0" fmla="*/ 629393 w 807523"/>
              <a:gd name="connsiteY0" fmla="*/ 855023 h 931873"/>
              <a:gd name="connsiteX1" fmla="*/ 368136 w 807523"/>
              <a:gd name="connsiteY1" fmla="*/ 843148 h 931873"/>
              <a:gd name="connsiteX2" fmla="*/ 308759 w 807523"/>
              <a:gd name="connsiteY2" fmla="*/ 819397 h 931873"/>
              <a:gd name="connsiteX3" fmla="*/ 225632 w 807523"/>
              <a:gd name="connsiteY3" fmla="*/ 783771 h 931873"/>
              <a:gd name="connsiteX4" fmla="*/ 118754 w 807523"/>
              <a:gd name="connsiteY4" fmla="*/ 688769 h 931873"/>
              <a:gd name="connsiteX5" fmla="*/ 71252 w 807523"/>
              <a:gd name="connsiteY5" fmla="*/ 641268 h 931873"/>
              <a:gd name="connsiteX6" fmla="*/ 47502 w 807523"/>
              <a:gd name="connsiteY6" fmla="*/ 593766 h 931873"/>
              <a:gd name="connsiteX7" fmla="*/ 23751 w 807523"/>
              <a:gd name="connsiteY7" fmla="*/ 558140 h 931873"/>
              <a:gd name="connsiteX8" fmla="*/ 0 w 807523"/>
              <a:gd name="connsiteY8" fmla="*/ 451262 h 931873"/>
              <a:gd name="connsiteX9" fmla="*/ 11876 w 807523"/>
              <a:gd name="connsiteY9" fmla="*/ 296883 h 931873"/>
              <a:gd name="connsiteX10" fmla="*/ 71252 w 807523"/>
              <a:gd name="connsiteY10" fmla="*/ 201881 h 931873"/>
              <a:gd name="connsiteX11" fmla="*/ 106878 w 807523"/>
              <a:gd name="connsiteY11" fmla="*/ 178130 h 931873"/>
              <a:gd name="connsiteX12" fmla="*/ 201881 w 807523"/>
              <a:gd name="connsiteY12" fmla="*/ 95003 h 931873"/>
              <a:gd name="connsiteX13" fmla="*/ 273133 w 807523"/>
              <a:gd name="connsiteY13" fmla="*/ 59377 h 931873"/>
              <a:gd name="connsiteX14" fmla="*/ 320634 w 807523"/>
              <a:gd name="connsiteY14" fmla="*/ 23751 h 931873"/>
              <a:gd name="connsiteX15" fmla="*/ 391886 w 807523"/>
              <a:gd name="connsiteY15" fmla="*/ 0 h 931873"/>
              <a:gd name="connsiteX16" fmla="*/ 498764 w 807523"/>
              <a:gd name="connsiteY16" fmla="*/ 11875 h 931873"/>
              <a:gd name="connsiteX17" fmla="*/ 593767 w 807523"/>
              <a:gd name="connsiteY17" fmla="*/ 59377 h 931873"/>
              <a:gd name="connsiteX18" fmla="*/ 629393 w 807523"/>
              <a:gd name="connsiteY18" fmla="*/ 71252 h 931873"/>
              <a:gd name="connsiteX19" fmla="*/ 700645 w 807523"/>
              <a:gd name="connsiteY19" fmla="*/ 118753 h 931873"/>
              <a:gd name="connsiteX20" fmla="*/ 748146 w 807523"/>
              <a:gd name="connsiteY20" fmla="*/ 142504 h 931873"/>
              <a:gd name="connsiteX21" fmla="*/ 783772 w 807523"/>
              <a:gd name="connsiteY21" fmla="*/ 178130 h 931873"/>
              <a:gd name="connsiteX22" fmla="*/ 807523 w 807523"/>
              <a:gd name="connsiteY22" fmla="*/ 261257 h 931873"/>
              <a:gd name="connsiteX23" fmla="*/ 795647 w 807523"/>
              <a:gd name="connsiteY23" fmla="*/ 391886 h 931873"/>
              <a:gd name="connsiteX24" fmla="*/ 783772 w 807523"/>
              <a:gd name="connsiteY24" fmla="*/ 439387 h 931873"/>
              <a:gd name="connsiteX25" fmla="*/ 748146 w 807523"/>
              <a:gd name="connsiteY25" fmla="*/ 486888 h 931873"/>
              <a:gd name="connsiteX26" fmla="*/ 688769 w 807523"/>
              <a:gd name="connsiteY26" fmla="*/ 581891 h 931873"/>
              <a:gd name="connsiteX27" fmla="*/ 653143 w 807523"/>
              <a:gd name="connsiteY27" fmla="*/ 605642 h 931873"/>
              <a:gd name="connsiteX28" fmla="*/ 558141 w 807523"/>
              <a:gd name="connsiteY28" fmla="*/ 676894 h 931873"/>
              <a:gd name="connsiteX29" fmla="*/ 403761 w 807523"/>
              <a:gd name="connsiteY29" fmla="*/ 748145 h 931873"/>
              <a:gd name="connsiteX30" fmla="*/ 308759 w 807523"/>
              <a:gd name="connsiteY30" fmla="*/ 819397 h 931873"/>
              <a:gd name="connsiteX31" fmla="*/ 261258 w 807523"/>
              <a:gd name="connsiteY31" fmla="*/ 855023 h 931873"/>
              <a:gd name="connsiteX32" fmla="*/ 201881 w 807523"/>
              <a:gd name="connsiteY32" fmla="*/ 890649 h 931873"/>
              <a:gd name="connsiteX33" fmla="*/ 142504 w 807523"/>
              <a:gd name="connsiteY33" fmla="*/ 926275 h 9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523" h="931873">
                <a:moveTo>
                  <a:pt x="629393" y="855023"/>
                </a:moveTo>
                <a:cubicBezTo>
                  <a:pt x="542307" y="851065"/>
                  <a:pt x="454778" y="852775"/>
                  <a:pt x="368136" y="843148"/>
                </a:cubicBezTo>
                <a:cubicBezTo>
                  <a:pt x="346949" y="840794"/>
                  <a:pt x="328719" y="826882"/>
                  <a:pt x="308759" y="819397"/>
                </a:cubicBezTo>
                <a:cubicBezTo>
                  <a:pt x="260307" y="801228"/>
                  <a:pt x="278717" y="814105"/>
                  <a:pt x="225632" y="783771"/>
                </a:cubicBezTo>
                <a:cubicBezTo>
                  <a:pt x="176183" y="755514"/>
                  <a:pt x="166857" y="736872"/>
                  <a:pt x="118754" y="688769"/>
                </a:cubicBezTo>
                <a:lnTo>
                  <a:pt x="71252" y="641268"/>
                </a:lnTo>
                <a:cubicBezTo>
                  <a:pt x="63335" y="625434"/>
                  <a:pt x="56285" y="609136"/>
                  <a:pt x="47502" y="593766"/>
                </a:cubicBezTo>
                <a:cubicBezTo>
                  <a:pt x="40421" y="581374"/>
                  <a:pt x="29373" y="571258"/>
                  <a:pt x="23751" y="558140"/>
                </a:cubicBezTo>
                <a:cubicBezTo>
                  <a:pt x="17464" y="543470"/>
                  <a:pt x="2112" y="461824"/>
                  <a:pt x="0" y="451262"/>
                </a:cubicBezTo>
                <a:cubicBezTo>
                  <a:pt x="3959" y="399802"/>
                  <a:pt x="2907" y="347709"/>
                  <a:pt x="11876" y="296883"/>
                </a:cubicBezTo>
                <a:cubicBezTo>
                  <a:pt x="15908" y="274037"/>
                  <a:pt x="56946" y="216187"/>
                  <a:pt x="71252" y="201881"/>
                </a:cubicBezTo>
                <a:cubicBezTo>
                  <a:pt x="81344" y="191789"/>
                  <a:pt x="96042" y="187418"/>
                  <a:pt x="106878" y="178130"/>
                </a:cubicBezTo>
                <a:cubicBezTo>
                  <a:pt x="159364" y="133143"/>
                  <a:pt x="144431" y="129473"/>
                  <a:pt x="201881" y="95003"/>
                </a:cubicBezTo>
                <a:cubicBezTo>
                  <a:pt x="224651" y="81341"/>
                  <a:pt x="250363" y="73039"/>
                  <a:pt x="273133" y="59377"/>
                </a:cubicBezTo>
                <a:cubicBezTo>
                  <a:pt x="290105" y="49194"/>
                  <a:pt x="302931" y="32602"/>
                  <a:pt x="320634" y="23751"/>
                </a:cubicBezTo>
                <a:cubicBezTo>
                  <a:pt x="343026" y="12555"/>
                  <a:pt x="391886" y="0"/>
                  <a:pt x="391886" y="0"/>
                </a:cubicBezTo>
                <a:cubicBezTo>
                  <a:pt x="427512" y="3958"/>
                  <a:pt x="464375" y="1761"/>
                  <a:pt x="498764" y="11875"/>
                </a:cubicBezTo>
                <a:cubicBezTo>
                  <a:pt x="532731" y="21865"/>
                  <a:pt x="560178" y="48181"/>
                  <a:pt x="593767" y="59377"/>
                </a:cubicBezTo>
                <a:lnTo>
                  <a:pt x="629393" y="71252"/>
                </a:lnTo>
                <a:cubicBezTo>
                  <a:pt x="653144" y="87086"/>
                  <a:pt x="675114" y="105987"/>
                  <a:pt x="700645" y="118753"/>
                </a:cubicBezTo>
                <a:cubicBezTo>
                  <a:pt x="716479" y="126670"/>
                  <a:pt x="733741" y="132214"/>
                  <a:pt x="748146" y="142504"/>
                </a:cubicBezTo>
                <a:cubicBezTo>
                  <a:pt x="761812" y="152266"/>
                  <a:pt x="771897" y="166255"/>
                  <a:pt x="783772" y="178130"/>
                </a:cubicBezTo>
                <a:cubicBezTo>
                  <a:pt x="789371" y="194927"/>
                  <a:pt x="807523" y="246350"/>
                  <a:pt x="807523" y="261257"/>
                </a:cubicBezTo>
                <a:cubicBezTo>
                  <a:pt x="807523" y="304980"/>
                  <a:pt x="801426" y="348547"/>
                  <a:pt x="795647" y="391886"/>
                </a:cubicBezTo>
                <a:cubicBezTo>
                  <a:pt x="793490" y="408064"/>
                  <a:pt x="791071" y="424789"/>
                  <a:pt x="783772" y="439387"/>
                </a:cubicBezTo>
                <a:cubicBezTo>
                  <a:pt x="774921" y="457090"/>
                  <a:pt x="758636" y="470104"/>
                  <a:pt x="748146" y="486888"/>
                </a:cubicBezTo>
                <a:cubicBezTo>
                  <a:pt x="716789" y="537059"/>
                  <a:pt x="733624" y="537036"/>
                  <a:pt x="688769" y="581891"/>
                </a:cubicBezTo>
                <a:cubicBezTo>
                  <a:pt x="678677" y="591983"/>
                  <a:pt x="664686" y="597247"/>
                  <a:pt x="653143" y="605642"/>
                </a:cubicBezTo>
                <a:cubicBezTo>
                  <a:pt x="621130" y="628924"/>
                  <a:pt x="594894" y="662193"/>
                  <a:pt x="558141" y="676894"/>
                </a:cubicBezTo>
                <a:cubicBezTo>
                  <a:pt x="514946" y="694171"/>
                  <a:pt x="436353" y="723701"/>
                  <a:pt x="403761" y="748145"/>
                </a:cubicBezTo>
                <a:lnTo>
                  <a:pt x="308759" y="819397"/>
                </a:lnTo>
                <a:cubicBezTo>
                  <a:pt x="292925" y="831272"/>
                  <a:pt x="278230" y="844840"/>
                  <a:pt x="261258" y="855023"/>
                </a:cubicBezTo>
                <a:cubicBezTo>
                  <a:pt x="241466" y="866898"/>
                  <a:pt x="220346" y="876800"/>
                  <a:pt x="201881" y="890649"/>
                </a:cubicBezTo>
                <a:cubicBezTo>
                  <a:pt x="146915" y="931873"/>
                  <a:pt x="189527" y="926275"/>
                  <a:pt x="142504" y="9262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0" name="フリーフォーム 99"/>
          <p:cNvSpPr/>
          <p:nvPr/>
        </p:nvSpPr>
        <p:spPr>
          <a:xfrm>
            <a:off x="4577385" y="2121739"/>
            <a:ext cx="807523" cy="931873"/>
          </a:xfrm>
          <a:custGeom>
            <a:avLst/>
            <a:gdLst>
              <a:gd name="connsiteX0" fmla="*/ 629393 w 807523"/>
              <a:gd name="connsiteY0" fmla="*/ 855023 h 931873"/>
              <a:gd name="connsiteX1" fmla="*/ 368136 w 807523"/>
              <a:gd name="connsiteY1" fmla="*/ 843148 h 931873"/>
              <a:gd name="connsiteX2" fmla="*/ 308759 w 807523"/>
              <a:gd name="connsiteY2" fmla="*/ 819397 h 931873"/>
              <a:gd name="connsiteX3" fmla="*/ 225632 w 807523"/>
              <a:gd name="connsiteY3" fmla="*/ 783771 h 931873"/>
              <a:gd name="connsiteX4" fmla="*/ 118754 w 807523"/>
              <a:gd name="connsiteY4" fmla="*/ 688769 h 931873"/>
              <a:gd name="connsiteX5" fmla="*/ 71252 w 807523"/>
              <a:gd name="connsiteY5" fmla="*/ 641268 h 931873"/>
              <a:gd name="connsiteX6" fmla="*/ 47502 w 807523"/>
              <a:gd name="connsiteY6" fmla="*/ 593766 h 931873"/>
              <a:gd name="connsiteX7" fmla="*/ 23751 w 807523"/>
              <a:gd name="connsiteY7" fmla="*/ 558140 h 931873"/>
              <a:gd name="connsiteX8" fmla="*/ 0 w 807523"/>
              <a:gd name="connsiteY8" fmla="*/ 451262 h 931873"/>
              <a:gd name="connsiteX9" fmla="*/ 11876 w 807523"/>
              <a:gd name="connsiteY9" fmla="*/ 296883 h 931873"/>
              <a:gd name="connsiteX10" fmla="*/ 71252 w 807523"/>
              <a:gd name="connsiteY10" fmla="*/ 201881 h 931873"/>
              <a:gd name="connsiteX11" fmla="*/ 106878 w 807523"/>
              <a:gd name="connsiteY11" fmla="*/ 178130 h 931873"/>
              <a:gd name="connsiteX12" fmla="*/ 201881 w 807523"/>
              <a:gd name="connsiteY12" fmla="*/ 95003 h 931873"/>
              <a:gd name="connsiteX13" fmla="*/ 273133 w 807523"/>
              <a:gd name="connsiteY13" fmla="*/ 59377 h 931873"/>
              <a:gd name="connsiteX14" fmla="*/ 320634 w 807523"/>
              <a:gd name="connsiteY14" fmla="*/ 23751 h 931873"/>
              <a:gd name="connsiteX15" fmla="*/ 391886 w 807523"/>
              <a:gd name="connsiteY15" fmla="*/ 0 h 931873"/>
              <a:gd name="connsiteX16" fmla="*/ 498764 w 807523"/>
              <a:gd name="connsiteY16" fmla="*/ 11875 h 931873"/>
              <a:gd name="connsiteX17" fmla="*/ 593767 w 807523"/>
              <a:gd name="connsiteY17" fmla="*/ 59377 h 931873"/>
              <a:gd name="connsiteX18" fmla="*/ 629393 w 807523"/>
              <a:gd name="connsiteY18" fmla="*/ 71252 h 931873"/>
              <a:gd name="connsiteX19" fmla="*/ 700645 w 807523"/>
              <a:gd name="connsiteY19" fmla="*/ 118753 h 931873"/>
              <a:gd name="connsiteX20" fmla="*/ 748146 w 807523"/>
              <a:gd name="connsiteY20" fmla="*/ 142504 h 931873"/>
              <a:gd name="connsiteX21" fmla="*/ 783772 w 807523"/>
              <a:gd name="connsiteY21" fmla="*/ 178130 h 931873"/>
              <a:gd name="connsiteX22" fmla="*/ 807523 w 807523"/>
              <a:gd name="connsiteY22" fmla="*/ 261257 h 931873"/>
              <a:gd name="connsiteX23" fmla="*/ 795647 w 807523"/>
              <a:gd name="connsiteY23" fmla="*/ 391886 h 931873"/>
              <a:gd name="connsiteX24" fmla="*/ 783772 w 807523"/>
              <a:gd name="connsiteY24" fmla="*/ 439387 h 931873"/>
              <a:gd name="connsiteX25" fmla="*/ 748146 w 807523"/>
              <a:gd name="connsiteY25" fmla="*/ 486888 h 931873"/>
              <a:gd name="connsiteX26" fmla="*/ 688769 w 807523"/>
              <a:gd name="connsiteY26" fmla="*/ 581891 h 931873"/>
              <a:gd name="connsiteX27" fmla="*/ 653143 w 807523"/>
              <a:gd name="connsiteY27" fmla="*/ 605642 h 931873"/>
              <a:gd name="connsiteX28" fmla="*/ 558141 w 807523"/>
              <a:gd name="connsiteY28" fmla="*/ 676894 h 931873"/>
              <a:gd name="connsiteX29" fmla="*/ 403761 w 807523"/>
              <a:gd name="connsiteY29" fmla="*/ 748145 h 931873"/>
              <a:gd name="connsiteX30" fmla="*/ 308759 w 807523"/>
              <a:gd name="connsiteY30" fmla="*/ 819397 h 931873"/>
              <a:gd name="connsiteX31" fmla="*/ 261258 w 807523"/>
              <a:gd name="connsiteY31" fmla="*/ 855023 h 931873"/>
              <a:gd name="connsiteX32" fmla="*/ 201881 w 807523"/>
              <a:gd name="connsiteY32" fmla="*/ 890649 h 931873"/>
              <a:gd name="connsiteX33" fmla="*/ 142504 w 807523"/>
              <a:gd name="connsiteY33" fmla="*/ 926275 h 9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523" h="931873">
                <a:moveTo>
                  <a:pt x="629393" y="855023"/>
                </a:moveTo>
                <a:cubicBezTo>
                  <a:pt x="542307" y="851065"/>
                  <a:pt x="454778" y="852775"/>
                  <a:pt x="368136" y="843148"/>
                </a:cubicBezTo>
                <a:cubicBezTo>
                  <a:pt x="346949" y="840794"/>
                  <a:pt x="328719" y="826882"/>
                  <a:pt x="308759" y="819397"/>
                </a:cubicBezTo>
                <a:cubicBezTo>
                  <a:pt x="260307" y="801228"/>
                  <a:pt x="278717" y="814105"/>
                  <a:pt x="225632" y="783771"/>
                </a:cubicBezTo>
                <a:cubicBezTo>
                  <a:pt x="176183" y="755514"/>
                  <a:pt x="166857" y="736872"/>
                  <a:pt x="118754" y="688769"/>
                </a:cubicBezTo>
                <a:lnTo>
                  <a:pt x="71252" y="641268"/>
                </a:lnTo>
                <a:cubicBezTo>
                  <a:pt x="63335" y="625434"/>
                  <a:pt x="56285" y="609136"/>
                  <a:pt x="47502" y="593766"/>
                </a:cubicBezTo>
                <a:cubicBezTo>
                  <a:pt x="40421" y="581374"/>
                  <a:pt x="29373" y="571258"/>
                  <a:pt x="23751" y="558140"/>
                </a:cubicBezTo>
                <a:cubicBezTo>
                  <a:pt x="17464" y="543470"/>
                  <a:pt x="2112" y="461824"/>
                  <a:pt x="0" y="451262"/>
                </a:cubicBezTo>
                <a:cubicBezTo>
                  <a:pt x="3959" y="399802"/>
                  <a:pt x="2907" y="347709"/>
                  <a:pt x="11876" y="296883"/>
                </a:cubicBezTo>
                <a:cubicBezTo>
                  <a:pt x="15908" y="274037"/>
                  <a:pt x="56946" y="216187"/>
                  <a:pt x="71252" y="201881"/>
                </a:cubicBezTo>
                <a:cubicBezTo>
                  <a:pt x="81344" y="191789"/>
                  <a:pt x="96042" y="187418"/>
                  <a:pt x="106878" y="178130"/>
                </a:cubicBezTo>
                <a:cubicBezTo>
                  <a:pt x="159364" y="133143"/>
                  <a:pt x="144431" y="129473"/>
                  <a:pt x="201881" y="95003"/>
                </a:cubicBezTo>
                <a:cubicBezTo>
                  <a:pt x="224651" y="81341"/>
                  <a:pt x="250363" y="73039"/>
                  <a:pt x="273133" y="59377"/>
                </a:cubicBezTo>
                <a:cubicBezTo>
                  <a:pt x="290105" y="49194"/>
                  <a:pt x="302931" y="32602"/>
                  <a:pt x="320634" y="23751"/>
                </a:cubicBezTo>
                <a:cubicBezTo>
                  <a:pt x="343026" y="12555"/>
                  <a:pt x="391886" y="0"/>
                  <a:pt x="391886" y="0"/>
                </a:cubicBezTo>
                <a:cubicBezTo>
                  <a:pt x="427512" y="3958"/>
                  <a:pt x="464375" y="1761"/>
                  <a:pt x="498764" y="11875"/>
                </a:cubicBezTo>
                <a:cubicBezTo>
                  <a:pt x="532731" y="21865"/>
                  <a:pt x="560178" y="48181"/>
                  <a:pt x="593767" y="59377"/>
                </a:cubicBezTo>
                <a:lnTo>
                  <a:pt x="629393" y="71252"/>
                </a:lnTo>
                <a:cubicBezTo>
                  <a:pt x="653144" y="87086"/>
                  <a:pt x="675114" y="105987"/>
                  <a:pt x="700645" y="118753"/>
                </a:cubicBezTo>
                <a:cubicBezTo>
                  <a:pt x="716479" y="126670"/>
                  <a:pt x="733741" y="132214"/>
                  <a:pt x="748146" y="142504"/>
                </a:cubicBezTo>
                <a:cubicBezTo>
                  <a:pt x="761812" y="152266"/>
                  <a:pt x="771897" y="166255"/>
                  <a:pt x="783772" y="178130"/>
                </a:cubicBezTo>
                <a:cubicBezTo>
                  <a:pt x="789371" y="194927"/>
                  <a:pt x="807523" y="246350"/>
                  <a:pt x="807523" y="261257"/>
                </a:cubicBezTo>
                <a:cubicBezTo>
                  <a:pt x="807523" y="304980"/>
                  <a:pt x="801426" y="348547"/>
                  <a:pt x="795647" y="391886"/>
                </a:cubicBezTo>
                <a:cubicBezTo>
                  <a:pt x="793490" y="408064"/>
                  <a:pt x="791071" y="424789"/>
                  <a:pt x="783772" y="439387"/>
                </a:cubicBezTo>
                <a:cubicBezTo>
                  <a:pt x="774921" y="457090"/>
                  <a:pt x="758636" y="470104"/>
                  <a:pt x="748146" y="486888"/>
                </a:cubicBezTo>
                <a:cubicBezTo>
                  <a:pt x="716789" y="537059"/>
                  <a:pt x="733624" y="537036"/>
                  <a:pt x="688769" y="581891"/>
                </a:cubicBezTo>
                <a:cubicBezTo>
                  <a:pt x="678677" y="591983"/>
                  <a:pt x="664686" y="597247"/>
                  <a:pt x="653143" y="605642"/>
                </a:cubicBezTo>
                <a:cubicBezTo>
                  <a:pt x="621130" y="628924"/>
                  <a:pt x="594894" y="662193"/>
                  <a:pt x="558141" y="676894"/>
                </a:cubicBezTo>
                <a:cubicBezTo>
                  <a:pt x="514946" y="694171"/>
                  <a:pt x="436353" y="723701"/>
                  <a:pt x="403761" y="748145"/>
                </a:cubicBezTo>
                <a:lnTo>
                  <a:pt x="308759" y="819397"/>
                </a:lnTo>
                <a:cubicBezTo>
                  <a:pt x="292925" y="831272"/>
                  <a:pt x="278230" y="844840"/>
                  <a:pt x="261258" y="855023"/>
                </a:cubicBezTo>
                <a:cubicBezTo>
                  <a:pt x="241466" y="866898"/>
                  <a:pt x="220346" y="876800"/>
                  <a:pt x="201881" y="890649"/>
                </a:cubicBezTo>
                <a:cubicBezTo>
                  <a:pt x="146915" y="931873"/>
                  <a:pt x="189527" y="926275"/>
                  <a:pt x="142504" y="9262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1" name="フリーフォーム 100"/>
          <p:cNvSpPr/>
          <p:nvPr/>
        </p:nvSpPr>
        <p:spPr>
          <a:xfrm>
            <a:off x="3929313" y="2553787"/>
            <a:ext cx="807523" cy="931873"/>
          </a:xfrm>
          <a:custGeom>
            <a:avLst/>
            <a:gdLst>
              <a:gd name="connsiteX0" fmla="*/ 629393 w 807523"/>
              <a:gd name="connsiteY0" fmla="*/ 855023 h 931873"/>
              <a:gd name="connsiteX1" fmla="*/ 368136 w 807523"/>
              <a:gd name="connsiteY1" fmla="*/ 843148 h 931873"/>
              <a:gd name="connsiteX2" fmla="*/ 308759 w 807523"/>
              <a:gd name="connsiteY2" fmla="*/ 819397 h 931873"/>
              <a:gd name="connsiteX3" fmla="*/ 225632 w 807523"/>
              <a:gd name="connsiteY3" fmla="*/ 783771 h 931873"/>
              <a:gd name="connsiteX4" fmla="*/ 118754 w 807523"/>
              <a:gd name="connsiteY4" fmla="*/ 688769 h 931873"/>
              <a:gd name="connsiteX5" fmla="*/ 71252 w 807523"/>
              <a:gd name="connsiteY5" fmla="*/ 641268 h 931873"/>
              <a:gd name="connsiteX6" fmla="*/ 47502 w 807523"/>
              <a:gd name="connsiteY6" fmla="*/ 593766 h 931873"/>
              <a:gd name="connsiteX7" fmla="*/ 23751 w 807523"/>
              <a:gd name="connsiteY7" fmla="*/ 558140 h 931873"/>
              <a:gd name="connsiteX8" fmla="*/ 0 w 807523"/>
              <a:gd name="connsiteY8" fmla="*/ 451262 h 931873"/>
              <a:gd name="connsiteX9" fmla="*/ 11876 w 807523"/>
              <a:gd name="connsiteY9" fmla="*/ 296883 h 931873"/>
              <a:gd name="connsiteX10" fmla="*/ 71252 w 807523"/>
              <a:gd name="connsiteY10" fmla="*/ 201881 h 931873"/>
              <a:gd name="connsiteX11" fmla="*/ 106878 w 807523"/>
              <a:gd name="connsiteY11" fmla="*/ 178130 h 931873"/>
              <a:gd name="connsiteX12" fmla="*/ 201881 w 807523"/>
              <a:gd name="connsiteY12" fmla="*/ 95003 h 931873"/>
              <a:gd name="connsiteX13" fmla="*/ 273133 w 807523"/>
              <a:gd name="connsiteY13" fmla="*/ 59377 h 931873"/>
              <a:gd name="connsiteX14" fmla="*/ 320634 w 807523"/>
              <a:gd name="connsiteY14" fmla="*/ 23751 h 931873"/>
              <a:gd name="connsiteX15" fmla="*/ 391886 w 807523"/>
              <a:gd name="connsiteY15" fmla="*/ 0 h 931873"/>
              <a:gd name="connsiteX16" fmla="*/ 498764 w 807523"/>
              <a:gd name="connsiteY16" fmla="*/ 11875 h 931873"/>
              <a:gd name="connsiteX17" fmla="*/ 593767 w 807523"/>
              <a:gd name="connsiteY17" fmla="*/ 59377 h 931873"/>
              <a:gd name="connsiteX18" fmla="*/ 629393 w 807523"/>
              <a:gd name="connsiteY18" fmla="*/ 71252 h 931873"/>
              <a:gd name="connsiteX19" fmla="*/ 700645 w 807523"/>
              <a:gd name="connsiteY19" fmla="*/ 118753 h 931873"/>
              <a:gd name="connsiteX20" fmla="*/ 748146 w 807523"/>
              <a:gd name="connsiteY20" fmla="*/ 142504 h 931873"/>
              <a:gd name="connsiteX21" fmla="*/ 783772 w 807523"/>
              <a:gd name="connsiteY21" fmla="*/ 178130 h 931873"/>
              <a:gd name="connsiteX22" fmla="*/ 807523 w 807523"/>
              <a:gd name="connsiteY22" fmla="*/ 261257 h 931873"/>
              <a:gd name="connsiteX23" fmla="*/ 795647 w 807523"/>
              <a:gd name="connsiteY23" fmla="*/ 391886 h 931873"/>
              <a:gd name="connsiteX24" fmla="*/ 783772 w 807523"/>
              <a:gd name="connsiteY24" fmla="*/ 439387 h 931873"/>
              <a:gd name="connsiteX25" fmla="*/ 748146 w 807523"/>
              <a:gd name="connsiteY25" fmla="*/ 486888 h 931873"/>
              <a:gd name="connsiteX26" fmla="*/ 688769 w 807523"/>
              <a:gd name="connsiteY26" fmla="*/ 581891 h 931873"/>
              <a:gd name="connsiteX27" fmla="*/ 653143 w 807523"/>
              <a:gd name="connsiteY27" fmla="*/ 605642 h 931873"/>
              <a:gd name="connsiteX28" fmla="*/ 558141 w 807523"/>
              <a:gd name="connsiteY28" fmla="*/ 676894 h 931873"/>
              <a:gd name="connsiteX29" fmla="*/ 403761 w 807523"/>
              <a:gd name="connsiteY29" fmla="*/ 748145 h 931873"/>
              <a:gd name="connsiteX30" fmla="*/ 308759 w 807523"/>
              <a:gd name="connsiteY30" fmla="*/ 819397 h 931873"/>
              <a:gd name="connsiteX31" fmla="*/ 261258 w 807523"/>
              <a:gd name="connsiteY31" fmla="*/ 855023 h 931873"/>
              <a:gd name="connsiteX32" fmla="*/ 201881 w 807523"/>
              <a:gd name="connsiteY32" fmla="*/ 890649 h 931873"/>
              <a:gd name="connsiteX33" fmla="*/ 142504 w 807523"/>
              <a:gd name="connsiteY33" fmla="*/ 926275 h 9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523" h="931873">
                <a:moveTo>
                  <a:pt x="629393" y="855023"/>
                </a:moveTo>
                <a:cubicBezTo>
                  <a:pt x="542307" y="851065"/>
                  <a:pt x="454778" y="852775"/>
                  <a:pt x="368136" y="843148"/>
                </a:cubicBezTo>
                <a:cubicBezTo>
                  <a:pt x="346949" y="840794"/>
                  <a:pt x="328719" y="826882"/>
                  <a:pt x="308759" y="819397"/>
                </a:cubicBezTo>
                <a:cubicBezTo>
                  <a:pt x="260307" y="801228"/>
                  <a:pt x="278717" y="814105"/>
                  <a:pt x="225632" y="783771"/>
                </a:cubicBezTo>
                <a:cubicBezTo>
                  <a:pt x="176183" y="755514"/>
                  <a:pt x="166857" y="736872"/>
                  <a:pt x="118754" y="688769"/>
                </a:cubicBezTo>
                <a:lnTo>
                  <a:pt x="71252" y="641268"/>
                </a:lnTo>
                <a:cubicBezTo>
                  <a:pt x="63335" y="625434"/>
                  <a:pt x="56285" y="609136"/>
                  <a:pt x="47502" y="593766"/>
                </a:cubicBezTo>
                <a:cubicBezTo>
                  <a:pt x="40421" y="581374"/>
                  <a:pt x="29373" y="571258"/>
                  <a:pt x="23751" y="558140"/>
                </a:cubicBezTo>
                <a:cubicBezTo>
                  <a:pt x="17464" y="543470"/>
                  <a:pt x="2112" y="461824"/>
                  <a:pt x="0" y="451262"/>
                </a:cubicBezTo>
                <a:cubicBezTo>
                  <a:pt x="3959" y="399802"/>
                  <a:pt x="2907" y="347709"/>
                  <a:pt x="11876" y="296883"/>
                </a:cubicBezTo>
                <a:cubicBezTo>
                  <a:pt x="15908" y="274037"/>
                  <a:pt x="56946" y="216187"/>
                  <a:pt x="71252" y="201881"/>
                </a:cubicBezTo>
                <a:cubicBezTo>
                  <a:pt x="81344" y="191789"/>
                  <a:pt x="96042" y="187418"/>
                  <a:pt x="106878" y="178130"/>
                </a:cubicBezTo>
                <a:cubicBezTo>
                  <a:pt x="159364" y="133143"/>
                  <a:pt x="144431" y="129473"/>
                  <a:pt x="201881" y="95003"/>
                </a:cubicBezTo>
                <a:cubicBezTo>
                  <a:pt x="224651" y="81341"/>
                  <a:pt x="250363" y="73039"/>
                  <a:pt x="273133" y="59377"/>
                </a:cubicBezTo>
                <a:cubicBezTo>
                  <a:pt x="290105" y="49194"/>
                  <a:pt x="302931" y="32602"/>
                  <a:pt x="320634" y="23751"/>
                </a:cubicBezTo>
                <a:cubicBezTo>
                  <a:pt x="343026" y="12555"/>
                  <a:pt x="391886" y="0"/>
                  <a:pt x="391886" y="0"/>
                </a:cubicBezTo>
                <a:cubicBezTo>
                  <a:pt x="427512" y="3958"/>
                  <a:pt x="464375" y="1761"/>
                  <a:pt x="498764" y="11875"/>
                </a:cubicBezTo>
                <a:cubicBezTo>
                  <a:pt x="532731" y="21865"/>
                  <a:pt x="560178" y="48181"/>
                  <a:pt x="593767" y="59377"/>
                </a:cubicBezTo>
                <a:lnTo>
                  <a:pt x="629393" y="71252"/>
                </a:lnTo>
                <a:cubicBezTo>
                  <a:pt x="653144" y="87086"/>
                  <a:pt x="675114" y="105987"/>
                  <a:pt x="700645" y="118753"/>
                </a:cubicBezTo>
                <a:cubicBezTo>
                  <a:pt x="716479" y="126670"/>
                  <a:pt x="733741" y="132214"/>
                  <a:pt x="748146" y="142504"/>
                </a:cubicBezTo>
                <a:cubicBezTo>
                  <a:pt x="761812" y="152266"/>
                  <a:pt x="771897" y="166255"/>
                  <a:pt x="783772" y="178130"/>
                </a:cubicBezTo>
                <a:cubicBezTo>
                  <a:pt x="789371" y="194927"/>
                  <a:pt x="807523" y="246350"/>
                  <a:pt x="807523" y="261257"/>
                </a:cubicBezTo>
                <a:cubicBezTo>
                  <a:pt x="807523" y="304980"/>
                  <a:pt x="801426" y="348547"/>
                  <a:pt x="795647" y="391886"/>
                </a:cubicBezTo>
                <a:cubicBezTo>
                  <a:pt x="793490" y="408064"/>
                  <a:pt x="791071" y="424789"/>
                  <a:pt x="783772" y="439387"/>
                </a:cubicBezTo>
                <a:cubicBezTo>
                  <a:pt x="774921" y="457090"/>
                  <a:pt x="758636" y="470104"/>
                  <a:pt x="748146" y="486888"/>
                </a:cubicBezTo>
                <a:cubicBezTo>
                  <a:pt x="716789" y="537059"/>
                  <a:pt x="733624" y="537036"/>
                  <a:pt x="688769" y="581891"/>
                </a:cubicBezTo>
                <a:cubicBezTo>
                  <a:pt x="678677" y="591983"/>
                  <a:pt x="664686" y="597247"/>
                  <a:pt x="653143" y="605642"/>
                </a:cubicBezTo>
                <a:cubicBezTo>
                  <a:pt x="621130" y="628924"/>
                  <a:pt x="594894" y="662193"/>
                  <a:pt x="558141" y="676894"/>
                </a:cubicBezTo>
                <a:cubicBezTo>
                  <a:pt x="514946" y="694171"/>
                  <a:pt x="436353" y="723701"/>
                  <a:pt x="403761" y="748145"/>
                </a:cubicBezTo>
                <a:lnTo>
                  <a:pt x="308759" y="819397"/>
                </a:lnTo>
                <a:cubicBezTo>
                  <a:pt x="292925" y="831272"/>
                  <a:pt x="278230" y="844840"/>
                  <a:pt x="261258" y="855023"/>
                </a:cubicBezTo>
                <a:cubicBezTo>
                  <a:pt x="241466" y="866898"/>
                  <a:pt x="220346" y="876800"/>
                  <a:pt x="201881" y="890649"/>
                </a:cubicBezTo>
                <a:cubicBezTo>
                  <a:pt x="146915" y="931873"/>
                  <a:pt x="189527" y="926275"/>
                  <a:pt x="142504" y="9262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15" name="グループ化 101"/>
          <p:cNvGrpSpPr/>
          <p:nvPr/>
        </p:nvGrpSpPr>
        <p:grpSpPr>
          <a:xfrm>
            <a:off x="1706965" y="1905715"/>
            <a:ext cx="3382635" cy="2025516"/>
            <a:chOff x="1844080" y="1997224"/>
            <a:chExt cx="3382635" cy="2025516"/>
          </a:xfrm>
        </p:grpSpPr>
        <p:sp>
          <p:nvSpPr>
            <p:cNvPr id="103" name="テキスト ボックス 102"/>
            <p:cNvSpPr txBox="1"/>
            <p:nvPr/>
          </p:nvSpPr>
          <p:spPr>
            <a:xfrm>
              <a:off x="1844080" y="2141240"/>
              <a:ext cx="64633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Arial"/>
                  <a:ea typeface="ＭＳ Ｐゴシック"/>
                  <a:cs typeface="+mn-cs"/>
                </a:rPr>
                <a:t>浜坂</a:t>
              </a:r>
            </a:p>
          </p:txBody>
        </p:sp>
        <p:sp>
          <p:nvSpPr>
            <p:cNvPr id="104" name="テキスト ボックス 103"/>
            <p:cNvSpPr txBox="1"/>
            <p:nvPr/>
          </p:nvSpPr>
          <p:spPr>
            <a:xfrm>
              <a:off x="3932312" y="2213248"/>
              <a:ext cx="64633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Arial"/>
                  <a:ea typeface="ＭＳ Ｐゴシック"/>
                  <a:cs typeface="+mn-cs"/>
                </a:rPr>
                <a:t>城崎</a:t>
              </a:r>
            </a:p>
          </p:txBody>
        </p:sp>
        <p:sp>
          <p:nvSpPr>
            <p:cNvPr id="105" name="テキスト ボックス 104"/>
            <p:cNvSpPr txBox="1"/>
            <p:nvPr/>
          </p:nvSpPr>
          <p:spPr>
            <a:xfrm>
              <a:off x="3284240" y="3653408"/>
              <a:ext cx="64633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Arial"/>
                  <a:ea typeface="ＭＳ Ｐゴシック"/>
                  <a:cs typeface="+mn-cs"/>
                </a:rPr>
                <a:t>豊岡</a:t>
              </a:r>
            </a:p>
          </p:txBody>
        </p:sp>
        <p:sp>
          <p:nvSpPr>
            <p:cNvPr id="106" name="テキスト ボックス 105"/>
            <p:cNvSpPr txBox="1"/>
            <p:nvPr/>
          </p:nvSpPr>
          <p:spPr>
            <a:xfrm>
              <a:off x="4220344" y="3293368"/>
              <a:ext cx="877163"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Arial"/>
                  <a:ea typeface="ＭＳ Ｐゴシック"/>
                  <a:cs typeface="+mn-cs"/>
                </a:rPr>
                <a:t>久美浜</a:t>
              </a:r>
            </a:p>
          </p:txBody>
        </p:sp>
        <p:sp>
          <p:nvSpPr>
            <p:cNvPr id="107" name="テキスト ボックス 106"/>
            <p:cNvSpPr txBox="1"/>
            <p:nvPr/>
          </p:nvSpPr>
          <p:spPr>
            <a:xfrm>
              <a:off x="4580384" y="1997224"/>
              <a:ext cx="64633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Arial"/>
                  <a:ea typeface="ＭＳ Ｐゴシック"/>
                  <a:cs typeface="+mn-cs"/>
                </a:rPr>
                <a:t>網野</a:t>
              </a:r>
            </a:p>
          </p:txBody>
        </p:sp>
      </p:grpSp>
      <p:sp>
        <p:nvSpPr>
          <p:cNvPr id="109" name="テキスト ボックス 108"/>
          <p:cNvSpPr txBox="1"/>
          <p:nvPr/>
        </p:nvSpPr>
        <p:spPr>
          <a:xfrm>
            <a:off x="1661863" y="6403059"/>
            <a:ext cx="7490256" cy="369332"/>
          </a:xfrm>
          <a:prstGeom prst="rect">
            <a:avLst/>
          </a:prstGeom>
          <a:noFill/>
        </p:spPr>
        <p:txBody>
          <a:bodyPr wrap="none" rtlCol="0">
            <a:spAutoFit/>
          </a:bodyPr>
          <a:lstStyle/>
          <a:p>
            <a:pPr fontAlgn="auto">
              <a:spcBef>
                <a:spcPts val="0"/>
              </a:spcBef>
              <a:spcAft>
                <a:spcPts val="0"/>
              </a:spcAft>
            </a:pPr>
            <a:r>
              <a:rPr lang="en-US" altLang="ja-JP" dirty="0">
                <a:solidFill>
                  <a:srgbClr val="000000"/>
                </a:solidFill>
                <a:latin typeface="Arial"/>
                <a:ea typeface="ＭＳ Ｐゴシック"/>
              </a:rPr>
              <a:t>(</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1984</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 Katsumura et al, unpublished)</a:t>
            </a:r>
          </a:p>
        </p:txBody>
      </p:sp>
      <p:sp>
        <p:nvSpPr>
          <p:cNvPr id="77" name="テキスト ボックス 76"/>
          <p:cNvSpPr txBox="1"/>
          <p:nvPr/>
        </p:nvSpPr>
        <p:spPr>
          <a:xfrm>
            <a:off x="1382249" y="4616549"/>
            <a:ext cx="3906839"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“Boundary</a:t>
            </a:r>
            <a:r>
              <a:rPr kumimoji="1" lang="en-US" altLang="ja-JP" sz="2800" b="0" i="0" u="none" strike="noStrike" kern="1200" cap="none" spc="0" normalizeH="0" noProof="0" dirty="0">
                <a:ln>
                  <a:noFill/>
                </a:ln>
                <a:solidFill>
                  <a:srgbClr val="000000"/>
                </a:solidFill>
                <a:effectLst/>
                <a:uLnTx/>
                <a:uFillTx/>
                <a:latin typeface="Arial"/>
                <a:ea typeface="ＭＳ Ｐゴシック"/>
                <a:cs typeface="+mn-cs"/>
              </a:rPr>
              <a:t> populations”</a:t>
            </a:r>
            <a:endPar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9" name="テキスト ボックス 78"/>
          <p:cNvSpPr txBox="1"/>
          <p:nvPr/>
        </p:nvSpPr>
        <p:spPr>
          <a:xfrm>
            <a:off x="220482" y="5323134"/>
            <a:ext cx="6151718"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With the Northern genome and the Southern mitochondria</a:t>
            </a:r>
          </a:p>
          <a:p>
            <a:pPr lvl="0" fontAlgn="auto">
              <a:spcBef>
                <a:spcPts val="0"/>
              </a:spcBef>
              <a:spcAft>
                <a:spcPts val="0"/>
              </a:spcAft>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lang="en-US" altLang="ja-JP" dirty="0">
                <a:solidFill>
                  <a:srgbClr val="000000"/>
                </a:solidFill>
                <a:latin typeface="Arial"/>
                <a:ea typeface="ＭＳ Ｐゴシック"/>
              </a:rPr>
              <a:t>The population originated from the interbreeding of the</a:t>
            </a:r>
          </a:p>
          <a:p>
            <a:pPr lvl="0" fontAlgn="auto">
              <a:spcBef>
                <a:spcPts val="0"/>
              </a:spcBef>
              <a:spcAft>
                <a:spcPts val="0"/>
              </a:spcAft>
            </a:pPr>
            <a:r>
              <a:rPr lang="en-US" altLang="ja-JP" dirty="0">
                <a:solidFill>
                  <a:srgbClr val="000000"/>
                </a:solidFill>
                <a:latin typeface="Arial"/>
                <a:ea typeface="ＭＳ Ｐゴシック"/>
              </a:rPr>
              <a:t>       North and South medaka.</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0" name="円/楕円 79"/>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テキスト ボックス 66"/>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68" name="テキスト ボックス 67"/>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1" name="テキスト ボックス 70"/>
          <p:cNvSpPr txBox="1"/>
          <p:nvPr/>
        </p:nvSpPr>
        <p:spPr>
          <a:xfrm>
            <a:off x="1717161" y="215516"/>
            <a:ext cx="24465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1" name="テキスト ボックス 80"/>
          <p:cNvSpPr txBox="1"/>
          <p:nvPr/>
        </p:nvSpPr>
        <p:spPr>
          <a:xfrm>
            <a:off x="1331640" y="875811"/>
            <a:ext cx="321754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Mitochondrial genome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439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dissolv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dissolv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dissolve">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dissolve">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dissolv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left)">
                                      <p:cBhvr>
                                        <p:cTn id="3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77" grpId="0" animBg="1"/>
      <p:bldP spid="7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92541"/>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円/楕円 15"/>
          <p:cNvSpPr/>
          <p:nvPr/>
        </p:nvSpPr>
        <p:spPr>
          <a:xfrm>
            <a:off x="4139952" y="278092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円/楕円 16"/>
          <p:cNvSpPr/>
          <p:nvPr/>
        </p:nvSpPr>
        <p:spPr>
          <a:xfrm>
            <a:off x="4788024" y="234888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テキスト ボックス 24"/>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26" name="テキスト ボックス 25"/>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27" name="テキスト ボックス 26"/>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浜坂</a:t>
            </a:r>
          </a:p>
        </p:txBody>
      </p:sp>
      <p:sp>
        <p:nvSpPr>
          <p:cNvPr id="28" name="テキスト ボックス 27"/>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30" name="テキスト ボックス 29"/>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31" name="テキスト ボックス 30"/>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32" name="テキスト ボックス 31"/>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久美浜</a:t>
            </a:r>
          </a:p>
        </p:txBody>
      </p:sp>
      <p:sp>
        <p:nvSpPr>
          <p:cNvPr id="33" name="テキスト ボックス 32"/>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網野</a:t>
            </a:r>
          </a:p>
        </p:txBody>
      </p:sp>
      <p:sp>
        <p:nvSpPr>
          <p:cNvPr id="36" name="テキスト ボックス 35"/>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37" name="テキスト ボックス 36"/>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38" name="テキスト ボックス 37"/>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39" name="テキスト ボックス 38"/>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42" name="円/楕円 41"/>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円/楕円 42"/>
          <p:cNvSpPr/>
          <p:nvPr/>
        </p:nvSpPr>
        <p:spPr>
          <a:xfrm>
            <a:off x="3779912" y="342900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フリーフォーム 43"/>
          <p:cNvSpPr/>
          <p:nvPr/>
        </p:nvSpPr>
        <p:spPr>
          <a:xfrm>
            <a:off x="5310705" y="2588821"/>
            <a:ext cx="3726417" cy="1588075"/>
          </a:xfrm>
          <a:custGeom>
            <a:avLst/>
            <a:gdLst>
              <a:gd name="connsiteX0" fmla="*/ 3726417 w 3726417"/>
              <a:gd name="connsiteY0" fmla="*/ 0 h 1588075"/>
              <a:gd name="connsiteX1" fmla="*/ 3215778 w 3726417"/>
              <a:gd name="connsiteY1" fmla="*/ 11875 h 1588075"/>
              <a:gd name="connsiteX2" fmla="*/ 3120776 w 3726417"/>
              <a:gd name="connsiteY2" fmla="*/ 23750 h 1588075"/>
              <a:gd name="connsiteX3" fmla="*/ 2788266 w 3726417"/>
              <a:gd name="connsiteY3" fmla="*/ 35626 h 1588075"/>
              <a:gd name="connsiteX4" fmla="*/ 2633887 w 3726417"/>
              <a:gd name="connsiteY4" fmla="*/ 59376 h 1588075"/>
              <a:gd name="connsiteX5" fmla="*/ 2527009 w 3726417"/>
              <a:gd name="connsiteY5" fmla="*/ 71252 h 1588075"/>
              <a:gd name="connsiteX6" fmla="*/ 2348879 w 3726417"/>
              <a:gd name="connsiteY6" fmla="*/ 95002 h 1588075"/>
              <a:gd name="connsiteX7" fmla="*/ 2063872 w 3726417"/>
              <a:gd name="connsiteY7" fmla="*/ 106878 h 1588075"/>
              <a:gd name="connsiteX8" fmla="*/ 1945118 w 3726417"/>
              <a:gd name="connsiteY8" fmla="*/ 118753 h 1588075"/>
              <a:gd name="connsiteX9" fmla="*/ 1529482 w 3726417"/>
              <a:gd name="connsiteY9" fmla="*/ 142504 h 1588075"/>
              <a:gd name="connsiteX10" fmla="*/ 995092 w 3726417"/>
              <a:gd name="connsiteY10" fmla="*/ 154379 h 1588075"/>
              <a:gd name="connsiteX11" fmla="*/ 864464 w 3726417"/>
              <a:gd name="connsiteY11" fmla="*/ 190005 h 1588075"/>
              <a:gd name="connsiteX12" fmla="*/ 769461 w 3726417"/>
              <a:gd name="connsiteY12" fmla="*/ 201880 h 1588075"/>
              <a:gd name="connsiteX13" fmla="*/ 650708 w 3726417"/>
              <a:gd name="connsiteY13" fmla="*/ 225631 h 1588075"/>
              <a:gd name="connsiteX14" fmla="*/ 579456 w 3726417"/>
              <a:gd name="connsiteY14" fmla="*/ 249382 h 1588075"/>
              <a:gd name="connsiteX15" fmla="*/ 531955 w 3726417"/>
              <a:gd name="connsiteY15" fmla="*/ 261257 h 1588075"/>
              <a:gd name="connsiteX16" fmla="*/ 484453 w 3726417"/>
              <a:gd name="connsiteY16" fmla="*/ 285008 h 1588075"/>
              <a:gd name="connsiteX17" fmla="*/ 413201 w 3726417"/>
              <a:gd name="connsiteY17" fmla="*/ 296883 h 1588075"/>
              <a:gd name="connsiteX18" fmla="*/ 365700 w 3726417"/>
              <a:gd name="connsiteY18" fmla="*/ 308758 h 1588075"/>
              <a:gd name="connsiteX19" fmla="*/ 294448 w 3726417"/>
              <a:gd name="connsiteY19" fmla="*/ 332509 h 1588075"/>
              <a:gd name="connsiteX20" fmla="*/ 258822 w 3726417"/>
              <a:gd name="connsiteY20" fmla="*/ 356260 h 1588075"/>
              <a:gd name="connsiteX21" fmla="*/ 246947 w 3726417"/>
              <a:gd name="connsiteY21" fmla="*/ 391885 h 1588075"/>
              <a:gd name="connsiteX22" fmla="*/ 175695 w 3726417"/>
              <a:gd name="connsiteY22" fmla="*/ 439387 h 1588075"/>
              <a:gd name="connsiteX23" fmla="*/ 140069 w 3726417"/>
              <a:gd name="connsiteY23" fmla="*/ 475013 h 1588075"/>
              <a:gd name="connsiteX24" fmla="*/ 104443 w 3726417"/>
              <a:gd name="connsiteY24" fmla="*/ 486888 h 1588075"/>
              <a:gd name="connsiteX25" fmla="*/ 92568 w 3726417"/>
              <a:gd name="connsiteY25" fmla="*/ 522514 h 1588075"/>
              <a:gd name="connsiteX26" fmla="*/ 45066 w 3726417"/>
              <a:gd name="connsiteY26" fmla="*/ 593766 h 1588075"/>
              <a:gd name="connsiteX27" fmla="*/ 21316 w 3726417"/>
              <a:gd name="connsiteY27" fmla="*/ 665018 h 1588075"/>
              <a:gd name="connsiteX28" fmla="*/ 33191 w 3726417"/>
              <a:gd name="connsiteY28" fmla="*/ 866898 h 1588075"/>
              <a:gd name="connsiteX29" fmla="*/ 45066 w 3726417"/>
              <a:gd name="connsiteY29" fmla="*/ 914400 h 1588075"/>
              <a:gd name="connsiteX30" fmla="*/ 116318 w 3726417"/>
              <a:gd name="connsiteY30" fmla="*/ 1056904 h 1588075"/>
              <a:gd name="connsiteX31" fmla="*/ 151944 w 3726417"/>
              <a:gd name="connsiteY31" fmla="*/ 1092530 h 1588075"/>
              <a:gd name="connsiteX32" fmla="*/ 175695 w 3726417"/>
              <a:gd name="connsiteY32" fmla="*/ 1128156 h 1588075"/>
              <a:gd name="connsiteX33" fmla="*/ 211321 w 3726417"/>
              <a:gd name="connsiteY33" fmla="*/ 1163782 h 1588075"/>
              <a:gd name="connsiteX34" fmla="*/ 235072 w 3726417"/>
              <a:gd name="connsiteY34" fmla="*/ 1199408 h 1588075"/>
              <a:gd name="connsiteX35" fmla="*/ 318199 w 3726417"/>
              <a:gd name="connsiteY35" fmla="*/ 1270660 h 1588075"/>
              <a:gd name="connsiteX36" fmla="*/ 353825 w 3726417"/>
              <a:gd name="connsiteY36" fmla="*/ 1306285 h 1588075"/>
              <a:gd name="connsiteX37" fmla="*/ 377576 w 3726417"/>
              <a:gd name="connsiteY37" fmla="*/ 1341911 h 1588075"/>
              <a:gd name="connsiteX38" fmla="*/ 425077 w 3726417"/>
              <a:gd name="connsiteY38" fmla="*/ 1365662 h 1588075"/>
              <a:gd name="connsiteX39" fmla="*/ 496329 w 3726417"/>
              <a:gd name="connsiteY39" fmla="*/ 1413163 h 1588075"/>
              <a:gd name="connsiteX40" fmla="*/ 531955 w 3726417"/>
              <a:gd name="connsiteY40" fmla="*/ 1436914 h 1588075"/>
              <a:gd name="connsiteX41" fmla="*/ 603207 w 3726417"/>
              <a:gd name="connsiteY41" fmla="*/ 1496291 h 1588075"/>
              <a:gd name="connsiteX42" fmla="*/ 721960 w 3726417"/>
              <a:gd name="connsiteY42" fmla="*/ 1531917 h 1588075"/>
              <a:gd name="connsiteX43" fmla="*/ 805087 w 3726417"/>
              <a:gd name="connsiteY43" fmla="*/ 1543792 h 1588075"/>
              <a:gd name="connsiteX44" fmla="*/ 1458230 w 3726417"/>
              <a:gd name="connsiteY44" fmla="*/ 1567543 h 1588075"/>
              <a:gd name="connsiteX45" fmla="*/ 3678916 w 3726417"/>
              <a:gd name="connsiteY45" fmla="*/ 1555667 h 158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26417" h="1588075">
                <a:moveTo>
                  <a:pt x="3726417" y="0"/>
                </a:moveTo>
                <a:lnTo>
                  <a:pt x="3215778" y="11875"/>
                </a:lnTo>
                <a:cubicBezTo>
                  <a:pt x="3183889" y="13126"/>
                  <a:pt x="3152641" y="21980"/>
                  <a:pt x="3120776" y="23750"/>
                </a:cubicBezTo>
                <a:cubicBezTo>
                  <a:pt x="3010039" y="29902"/>
                  <a:pt x="2899103" y="31667"/>
                  <a:pt x="2788266" y="35626"/>
                </a:cubicBezTo>
                <a:cubicBezTo>
                  <a:pt x="2728833" y="45531"/>
                  <a:pt x="2695015" y="51735"/>
                  <a:pt x="2633887" y="59376"/>
                </a:cubicBezTo>
                <a:cubicBezTo>
                  <a:pt x="2598319" y="63822"/>
                  <a:pt x="2562635" y="67293"/>
                  <a:pt x="2527009" y="71252"/>
                </a:cubicBezTo>
                <a:cubicBezTo>
                  <a:pt x="2446690" y="91331"/>
                  <a:pt x="2470047" y="88078"/>
                  <a:pt x="2348879" y="95002"/>
                </a:cubicBezTo>
                <a:cubicBezTo>
                  <a:pt x="2253949" y="100427"/>
                  <a:pt x="2158874" y="102919"/>
                  <a:pt x="2063872" y="106878"/>
                </a:cubicBezTo>
                <a:lnTo>
                  <a:pt x="1945118" y="118753"/>
                </a:lnTo>
                <a:cubicBezTo>
                  <a:pt x="1818285" y="129322"/>
                  <a:pt x="1650972" y="138822"/>
                  <a:pt x="1529482" y="142504"/>
                </a:cubicBezTo>
                <a:lnTo>
                  <a:pt x="995092" y="154379"/>
                </a:lnTo>
                <a:cubicBezTo>
                  <a:pt x="928499" y="176576"/>
                  <a:pt x="971610" y="163218"/>
                  <a:pt x="864464" y="190005"/>
                </a:cubicBezTo>
                <a:cubicBezTo>
                  <a:pt x="833503" y="197745"/>
                  <a:pt x="801129" y="197922"/>
                  <a:pt x="769461" y="201880"/>
                </a:cubicBezTo>
                <a:cubicBezTo>
                  <a:pt x="670671" y="234812"/>
                  <a:pt x="828089" y="184697"/>
                  <a:pt x="650708" y="225631"/>
                </a:cubicBezTo>
                <a:cubicBezTo>
                  <a:pt x="626314" y="231260"/>
                  <a:pt x="603744" y="243310"/>
                  <a:pt x="579456" y="249382"/>
                </a:cubicBezTo>
                <a:lnTo>
                  <a:pt x="531955" y="261257"/>
                </a:lnTo>
                <a:cubicBezTo>
                  <a:pt x="516121" y="269174"/>
                  <a:pt x="501409" y="279921"/>
                  <a:pt x="484453" y="285008"/>
                </a:cubicBezTo>
                <a:cubicBezTo>
                  <a:pt x="461390" y="291927"/>
                  <a:pt x="436812" y="292161"/>
                  <a:pt x="413201" y="296883"/>
                </a:cubicBezTo>
                <a:cubicBezTo>
                  <a:pt x="397197" y="300084"/>
                  <a:pt x="381333" y="304068"/>
                  <a:pt x="365700" y="308758"/>
                </a:cubicBezTo>
                <a:cubicBezTo>
                  <a:pt x="341720" y="315952"/>
                  <a:pt x="294448" y="332509"/>
                  <a:pt x="294448" y="332509"/>
                </a:cubicBezTo>
                <a:cubicBezTo>
                  <a:pt x="282573" y="340426"/>
                  <a:pt x="267738" y="345115"/>
                  <a:pt x="258822" y="356260"/>
                </a:cubicBezTo>
                <a:cubicBezTo>
                  <a:pt x="251002" y="366034"/>
                  <a:pt x="255798" y="383034"/>
                  <a:pt x="246947" y="391885"/>
                </a:cubicBezTo>
                <a:cubicBezTo>
                  <a:pt x="226763" y="412069"/>
                  <a:pt x="199446" y="423553"/>
                  <a:pt x="175695" y="439387"/>
                </a:cubicBezTo>
                <a:cubicBezTo>
                  <a:pt x="161721" y="448703"/>
                  <a:pt x="154043" y="465697"/>
                  <a:pt x="140069" y="475013"/>
                </a:cubicBezTo>
                <a:cubicBezTo>
                  <a:pt x="129654" y="481957"/>
                  <a:pt x="116318" y="482930"/>
                  <a:pt x="104443" y="486888"/>
                </a:cubicBezTo>
                <a:cubicBezTo>
                  <a:pt x="100485" y="498763"/>
                  <a:pt x="98647" y="511572"/>
                  <a:pt x="92568" y="522514"/>
                </a:cubicBezTo>
                <a:cubicBezTo>
                  <a:pt x="78705" y="547467"/>
                  <a:pt x="45066" y="593766"/>
                  <a:pt x="45066" y="593766"/>
                </a:cubicBezTo>
                <a:lnTo>
                  <a:pt x="21316" y="665018"/>
                </a:lnTo>
                <a:cubicBezTo>
                  <a:pt x="0" y="728969"/>
                  <a:pt x="26800" y="799792"/>
                  <a:pt x="33191" y="866898"/>
                </a:cubicBezTo>
                <a:cubicBezTo>
                  <a:pt x="34738" y="883146"/>
                  <a:pt x="40376" y="898767"/>
                  <a:pt x="45066" y="914400"/>
                </a:cubicBezTo>
                <a:cubicBezTo>
                  <a:pt x="61623" y="969590"/>
                  <a:pt x="73424" y="1014010"/>
                  <a:pt x="116318" y="1056904"/>
                </a:cubicBezTo>
                <a:cubicBezTo>
                  <a:pt x="128193" y="1068779"/>
                  <a:pt x="141193" y="1079628"/>
                  <a:pt x="151944" y="1092530"/>
                </a:cubicBezTo>
                <a:cubicBezTo>
                  <a:pt x="161081" y="1103494"/>
                  <a:pt x="166558" y="1117192"/>
                  <a:pt x="175695" y="1128156"/>
                </a:cubicBezTo>
                <a:cubicBezTo>
                  <a:pt x="186446" y="1141058"/>
                  <a:pt x="200570" y="1150880"/>
                  <a:pt x="211321" y="1163782"/>
                </a:cubicBezTo>
                <a:cubicBezTo>
                  <a:pt x="220458" y="1174746"/>
                  <a:pt x="225935" y="1188444"/>
                  <a:pt x="235072" y="1199408"/>
                </a:cubicBezTo>
                <a:cubicBezTo>
                  <a:pt x="271905" y="1243607"/>
                  <a:pt x="272334" y="1231347"/>
                  <a:pt x="318199" y="1270660"/>
                </a:cubicBezTo>
                <a:cubicBezTo>
                  <a:pt x="330950" y="1281589"/>
                  <a:pt x="343074" y="1293384"/>
                  <a:pt x="353825" y="1306285"/>
                </a:cubicBezTo>
                <a:cubicBezTo>
                  <a:pt x="362962" y="1317249"/>
                  <a:pt x="366612" y="1332774"/>
                  <a:pt x="377576" y="1341911"/>
                </a:cubicBezTo>
                <a:cubicBezTo>
                  <a:pt x="391176" y="1353244"/>
                  <a:pt x="410672" y="1355372"/>
                  <a:pt x="425077" y="1365662"/>
                </a:cubicBezTo>
                <a:cubicBezTo>
                  <a:pt x="502910" y="1421258"/>
                  <a:pt x="419909" y="1387690"/>
                  <a:pt x="496329" y="1413163"/>
                </a:cubicBezTo>
                <a:cubicBezTo>
                  <a:pt x="508204" y="1421080"/>
                  <a:pt x="520991" y="1427777"/>
                  <a:pt x="531955" y="1436914"/>
                </a:cubicBezTo>
                <a:cubicBezTo>
                  <a:pt x="563914" y="1463547"/>
                  <a:pt x="565301" y="1479444"/>
                  <a:pt x="603207" y="1496291"/>
                </a:cubicBezTo>
                <a:cubicBezTo>
                  <a:pt x="624649" y="1505821"/>
                  <a:pt x="692737" y="1526604"/>
                  <a:pt x="721960" y="1531917"/>
                </a:cubicBezTo>
                <a:cubicBezTo>
                  <a:pt x="749499" y="1536924"/>
                  <a:pt x="777422" y="1539536"/>
                  <a:pt x="805087" y="1543792"/>
                </a:cubicBezTo>
                <a:cubicBezTo>
                  <a:pt x="1092935" y="1588075"/>
                  <a:pt x="648971" y="1551027"/>
                  <a:pt x="1458230" y="1567543"/>
                </a:cubicBezTo>
                <a:lnTo>
                  <a:pt x="3678916" y="1555667"/>
                </a:lnTo>
              </a:path>
            </a:pathLst>
          </a:custGeom>
          <a:ln w="571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6" name="フリーフォーム 45"/>
          <p:cNvSpPr/>
          <p:nvPr/>
        </p:nvSpPr>
        <p:spPr>
          <a:xfrm>
            <a:off x="1664986" y="1781299"/>
            <a:ext cx="4011419" cy="2315688"/>
          </a:xfrm>
          <a:custGeom>
            <a:avLst/>
            <a:gdLst>
              <a:gd name="connsiteX0" fmla="*/ 3868915 w 4011419"/>
              <a:gd name="connsiteY0" fmla="*/ 522514 h 2315688"/>
              <a:gd name="connsiteX1" fmla="*/ 3857040 w 4011419"/>
              <a:gd name="connsiteY1" fmla="*/ 570015 h 2315688"/>
              <a:gd name="connsiteX2" fmla="*/ 3845165 w 4011419"/>
              <a:gd name="connsiteY2" fmla="*/ 629392 h 2315688"/>
              <a:gd name="connsiteX3" fmla="*/ 3821414 w 4011419"/>
              <a:gd name="connsiteY3" fmla="*/ 676893 h 2315688"/>
              <a:gd name="connsiteX4" fmla="*/ 3809539 w 4011419"/>
              <a:gd name="connsiteY4" fmla="*/ 712519 h 2315688"/>
              <a:gd name="connsiteX5" fmla="*/ 3762037 w 4011419"/>
              <a:gd name="connsiteY5" fmla="*/ 783771 h 2315688"/>
              <a:gd name="connsiteX6" fmla="*/ 3750162 w 4011419"/>
              <a:gd name="connsiteY6" fmla="*/ 831272 h 2315688"/>
              <a:gd name="connsiteX7" fmla="*/ 3667035 w 4011419"/>
              <a:gd name="connsiteY7" fmla="*/ 926275 h 2315688"/>
              <a:gd name="connsiteX8" fmla="*/ 3631409 w 4011419"/>
              <a:gd name="connsiteY8" fmla="*/ 997527 h 2315688"/>
              <a:gd name="connsiteX9" fmla="*/ 3595783 w 4011419"/>
              <a:gd name="connsiteY9" fmla="*/ 1033153 h 2315688"/>
              <a:gd name="connsiteX10" fmla="*/ 3488905 w 4011419"/>
              <a:gd name="connsiteY10" fmla="*/ 1163782 h 2315688"/>
              <a:gd name="connsiteX11" fmla="*/ 3429528 w 4011419"/>
              <a:gd name="connsiteY11" fmla="*/ 1235033 h 2315688"/>
              <a:gd name="connsiteX12" fmla="*/ 3393902 w 4011419"/>
              <a:gd name="connsiteY12" fmla="*/ 1282535 h 2315688"/>
              <a:gd name="connsiteX13" fmla="*/ 3358276 w 4011419"/>
              <a:gd name="connsiteY13" fmla="*/ 1318161 h 2315688"/>
              <a:gd name="connsiteX14" fmla="*/ 3346401 w 4011419"/>
              <a:gd name="connsiteY14" fmla="*/ 1353787 h 2315688"/>
              <a:gd name="connsiteX15" fmla="*/ 3310775 w 4011419"/>
              <a:gd name="connsiteY15" fmla="*/ 1389413 h 2315688"/>
              <a:gd name="connsiteX16" fmla="*/ 3275149 w 4011419"/>
              <a:gd name="connsiteY16" fmla="*/ 1436914 h 2315688"/>
              <a:gd name="connsiteX17" fmla="*/ 3251398 w 4011419"/>
              <a:gd name="connsiteY17" fmla="*/ 1472540 h 2315688"/>
              <a:gd name="connsiteX18" fmla="*/ 3215772 w 4011419"/>
              <a:gd name="connsiteY18" fmla="*/ 1520041 h 2315688"/>
              <a:gd name="connsiteX19" fmla="*/ 3192022 w 4011419"/>
              <a:gd name="connsiteY19" fmla="*/ 1555667 h 2315688"/>
              <a:gd name="connsiteX20" fmla="*/ 3156396 w 4011419"/>
              <a:gd name="connsiteY20" fmla="*/ 1591293 h 2315688"/>
              <a:gd name="connsiteX21" fmla="*/ 3108895 w 4011419"/>
              <a:gd name="connsiteY21" fmla="*/ 1662545 h 2315688"/>
              <a:gd name="connsiteX22" fmla="*/ 3073269 w 4011419"/>
              <a:gd name="connsiteY22" fmla="*/ 1710046 h 2315688"/>
              <a:gd name="connsiteX23" fmla="*/ 3037643 w 4011419"/>
              <a:gd name="connsiteY23" fmla="*/ 1733797 h 2315688"/>
              <a:gd name="connsiteX24" fmla="*/ 2930765 w 4011419"/>
              <a:gd name="connsiteY24" fmla="*/ 1840675 h 2315688"/>
              <a:gd name="connsiteX25" fmla="*/ 2883263 w 4011419"/>
              <a:gd name="connsiteY25" fmla="*/ 1876301 h 2315688"/>
              <a:gd name="connsiteX26" fmla="*/ 2847637 w 4011419"/>
              <a:gd name="connsiteY26" fmla="*/ 1911927 h 2315688"/>
              <a:gd name="connsiteX27" fmla="*/ 2776385 w 4011419"/>
              <a:gd name="connsiteY27" fmla="*/ 1947553 h 2315688"/>
              <a:gd name="connsiteX28" fmla="*/ 2740759 w 4011419"/>
              <a:gd name="connsiteY28" fmla="*/ 1971304 h 2315688"/>
              <a:gd name="connsiteX29" fmla="*/ 2717009 w 4011419"/>
              <a:gd name="connsiteY29" fmla="*/ 2006930 h 2315688"/>
              <a:gd name="connsiteX30" fmla="*/ 2598256 w 4011419"/>
              <a:gd name="connsiteY30" fmla="*/ 2066306 h 2315688"/>
              <a:gd name="connsiteX31" fmla="*/ 2550754 w 4011419"/>
              <a:gd name="connsiteY31" fmla="*/ 2090057 h 2315688"/>
              <a:gd name="connsiteX32" fmla="*/ 2515128 w 4011419"/>
              <a:gd name="connsiteY32" fmla="*/ 2113807 h 2315688"/>
              <a:gd name="connsiteX33" fmla="*/ 2420126 w 4011419"/>
              <a:gd name="connsiteY33" fmla="*/ 2161309 h 2315688"/>
              <a:gd name="connsiteX34" fmla="*/ 2384500 w 4011419"/>
              <a:gd name="connsiteY34" fmla="*/ 2185059 h 2315688"/>
              <a:gd name="connsiteX35" fmla="*/ 2301372 w 4011419"/>
              <a:gd name="connsiteY35" fmla="*/ 2208810 h 2315688"/>
              <a:gd name="connsiteX36" fmla="*/ 2182619 w 4011419"/>
              <a:gd name="connsiteY36" fmla="*/ 2256311 h 2315688"/>
              <a:gd name="connsiteX37" fmla="*/ 2099492 w 4011419"/>
              <a:gd name="connsiteY37" fmla="*/ 2268187 h 2315688"/>
              <a:gd name="connsiteX38" fmla="*/ 2028240 w 4011419"/>
              <a:gd name="connsiteY38" fmla="*/ 2291937 h 2315688"/>
              <a:gd name="connsiteX39" fmla="*/ 1861985 w 4011419"/>
              <a:gd name="connsiteY39" fmla="*/ 2303813 h 2315688"/>
              <a:gd name="connsiteX40" fmla="*/ 1755108 w 4011419"/>
              <a:gd name="connsiteY40" fmla="*/ 2315688 h 2315688"/>
              <a:gd name="connsiteX41" fmla="*/ 1351346 w 4011419"/>
              <a:gd name="connsiteY41" fmla="*/ 2303813 h 2315688"/>
              <a:gd name="connsiteX42" fmla="*/ 1101965 w 4011419"/>
              <a:gd name="connsiteY42" fmla="*/ 2291937 h 2315688"/>
              <a:gd name="connsiteX43" fmla="*/ 947585 w 4011419"/>
              <a:gd name="connsiteY43" fmla="*/ 2256311 h 2315688"/>
              <a:gd name="connsiteX44" fmla="*/ 900084 w 4011419"/>
              <a:gd name="connsiteY44" fmla="*/ 2220685 h 2315688"/>
              <a:gd name="connsiteX45" fmla="*/ 864458 w 4011419"/>
              <a:gd name="connsiteY45" fmla="*/ 2196935 h 2315688"/>
              <a:gd name="connsiteX46" fmla="*/ 828832 w 4011419"/>
              <a:gd name="connsiteY46" fmla="*/ 2161309 h 2315688"/>
              <a:gd name="connsiteX47" fmla="*/ 781331 w 4011419"/>
              <a:gd name="connsiteY47" fmla="*/ 2149433 h 2315688"/>
              <a:gd name="connsiteX48" fmla="*/ 733830 w 4011419"/>
              <a:gd name="connsiteY48" fmla="*/ 2078182 h 2315688"/>
              <a:gd name="connsiteX49" fmla="*/ 710079 w 4011419"/>
              <a:gd name="connsiteY49" fmla="*/ 2042556 h 2315688"/>
              <a:gd name="connsiteX50" fmla="*/ 638827 w 4011419"/>
              <a:gd name="connsiteY50" fmla="*/ 1971304 h 2315688"/>
              <a:gd name="connsiteX51" fmla="*/ 579450 w 4011419"/>
              <a:gd name="connsiteY51" fmla="*/ 1911927 h 2315688"/>
              <a:gd name="connsiteX52" fmla="*/ 531949 w 4011419"/>
              <a:gd name="connsiteY52" fmla="*/ 1852550 h 2315688"/>
              <a:gd name="connsiteX53" fmla="*/ 520074 w 4011419"/>
              <a:gd name="connsiteY53" fmla="*/ 1816924 h 2315688"/>
              <a:gd name="connsiteX54" fmla="*/ 496323 w 4011419"/>
              <a:gd name="connsiteY54" fmla="*/ 1781298 h 2315688"/>
              <a:gd name="connsiteX55" fmla="*/ 448822 w 4011419"/>
              <a:gd name="connsiteY55" fmla="*/ 1710046 h 2315688"/>
              <a:gd name="connsiteX56" fmla="*/ 401320 w 4011419"/>
              <a:gd name="connsiteY56" fmla="*/ 1638795 h 2315688"/>
              <a:gd name="connsiteX57" fmla="*/ 365695 w 4011419"/>
              <a:gd name="connsiteY57" fmla="*/ 1567543 h 2315688"/>
              <a:gd name="connsiteX58" fmla="*/ 341944 w 4011419"/>
              <a:gd name="connsiteY58" fmla="*/ 1531917 h 2315688"/>
              <a:gd name="connsiteX59" fmla="*/ 330069 w 4011419"/>
              <a:gd name="connsiteY59" fmla="*/ 1496291 h 2315688"/>
              <a:gd name="connsiteX60" fmla="*/ 282567 w 4011419"/>
              <a:gd name="connsiteY60" fmla="*/ 1425039 h 2315688"/>
              <a:gd name="connsiteX61" fmla="*/ 258817 w 4011419"/>
              <a:gd name="connsiteY61" fmla="*/ 1389413 h 2315688"/>
              <a:gd name="connsiteX62" fmla="*/ 246941 w 4011419"/>
              <a:gd name="connsiteY62" fmla="*/ 1353787 h 2315688"/>
              <a:gd name="connsiteX63" fmla="*/ 199440 w 4011419"/>
              <a:gd name="connsiteY63" fmla="*/ 1282535 h 2315688"/>
              <a:gd name="connsiteX64" fmla="*/ 175689 w 4011419"/>
              <a:gd name="connsiteY64" fmla="*/ 1246909 h 2315688"/>
              <a:gd name="connsiteX65" fmla="*/ 140063 w 4011419"/>
              <a:gd name="connsiteY65" fmla="*/ 1211283 h 2315688"/>
              <a:gd name="connsiteX66" fmla="*/ 128188 w 4011419"/>
              <a:gd name="connsiteY66" fmla="*/ 1175657 h 2315688"/>
              <a:gd name="connsiteX67" fmla="*/ 80687 w 4011419"/>
              <a:gd name="connsiteY67" fmla="*/ 1104405 h 2315688"/>
              <a:gd name="connsiteX68" fmla="*/ 33185 w 4011419"/>
              <a:gd name="connsiteY68" fmla="*/ 997527 h 2315688"/>
              <a:gd name="connsiteX69" fmla="*/ 33185 w 4011419"/>
              <a:gd name="connsiteY69" fmla="*/ 760020 h 2315688"/>
              <a:gd name="connsiteX70" fmla="*/ 116313 w 4011419"/>
              <a:gd name="connsiteY70" fmla="*/ 653143 h 2315688"/>
              <a:gd name="connsiteX71" fmla="*/ 151939 w 4011419"/>
              <a:gd name="connsiteY71" fmla="*/ 629392 h 2315688"/>
              <a:gd name="connsiteX72" fmla="*/ 187565 w 4011419"/>
              <a:gd name="connsiteY72" fmla="*/ 617517 h 2315688"/>
              <a:gd name="connsiteX73" fmla="*/ 223191 w 4011419"/>
              <a:gd name="connsiteY73" fmla="*/ 593766 h 2315688"/>
              <a:gd name="connsiteX74" fmla="*/ 508198 w 4011419"/>
              <a:gd name="connsiteY74" fmla="*/ 593766 h 2315688"/>
              <a:gd name="connsiteX75" fmla="*/ 579450 w 4011419"/>
              <a:gd name="connsiteY75" fmla="*/ 617517 h 2315688"/>
              <a:gd name="connsiteX76" fmla="*/ 615076 w 4011419"/>
              <a:gd name="connsiteY76" fmla="*/ 629392 h 2315688"/>
              <a:gd name="connsiteX77" fmla="*/ 650702 w 4011419"/>
              <a:gd name="connsiteY77" fmla="*/ 665018 h 2315688"/>
              <a:gd name="connsiteX78" fmla="*/ 686328 w 4011419"/>
              <a:gd name="connsiteY78" fmla="*/ 688769 h 2315688"/>
              <a:gd name="connsiteX79" fmla="*/ 793206 w 4011419"/>
              <a:gd name="connsiteY79" fmla="*/ 795646 h 2315688"/>
              <a:gd name="connsiteX80" fmla="*/ 816957 w 4011419"/>
              <a:gd name="connsiteY80" fmla="*/ 831272 h 2315688"/>
              <a:gd name="connsiteX81" fmla="*/ 852583 w 4011419"/>
              <a:gd name="connsiteY81" fmla="*/ 866898 h 2315688"/>
              <a:gd name="connsiteX82" fmla="*/ 864458 w 4011419"/>
              <a:gd name="connsiteY82" fmla="*/ 902524 h 2315688"/>
              <a:gd name="connsiteX83" fmla="*/ 923835 w 4011419"/>
              <a:gd name="connsiteY83" fmla="*/ 973776 h 2315688"/>
              <a:gd name="connsiteX84" fmla="*/ 935710 w 4011419"/>
              <a:gd name="connsiteY84" fmla="*/ 1009402 h 2315688"/>
              <a:gd name="connsiteX85" fmla="*/ 1030713 w 4011419"/>
              <a:gd name="connsiteY85" fmla="*/ 1116280 h 2315688"/>
              <a:gd name="connsiteX86" fmla="*/ 1066339 w 4011419"/>
              <a:gd name="connsiteY86" fmla="*/ 1140031 h 2315688"/>
              <a:gd name="connsiteX87" fmla="*/ 1101965 w 4011419"/>
              <a:gd name="connsiteY87" fmla="*/ 1175657 h 2315688"/>
              <a:gd name="connsiteX88" fmla="*/ 1137591 w 4011419"/>
              <a:gd name="connsiteY88" fmla="*/ 1199407 h 2315688"/>
              <a:gd name="connsiteX89" fmla="*/ 1208843 w 4011419"/>
              <a:gd name="connsiteY89" fmla="*/ 1223158 h 2315688"/>
              <a:gd name="connsiteX90" fmla="*/ 1398848 w 4011419"/>
              <a:gd name="connsiteY90" fmla="*/ 1211283 h 2315688"/>
              <a:gd name="connsiteX91" fmla="*/ 1505726 w 4011419"/>
              <a:gd name="connsiteY91" fmla="*/ 1151906 h 2315688"/>
              <a:gd name="connsiteX92" fmla="*/ 1588853 w 4011419"/>
              <a:gd name="connsiteY92" fmla="*/ 1045028 h 2315688"/>
              <a:gd name="connsiteX93" fmla="*/ 1636354 w 4011419"/>
              <a:gd name="connsiteY93" fmla="*/ 973776 h 2315688"/>
              <a:gd name="connsiteX94" fmla="*/ 1671980 w 4011419"/>
              <a:gd name="connsiteY94" fmla="*/ 938150 h 2315688"/>
              <a:gd name="connsiteX95" fmla="*/ 1707606 w 4011419"/>
              <a:gd name="connsiteY95" fmla="*/ 866898 h 2315688"/>
              <a:gd name="connsiteX96" fmla="*/ 1743232 w 4011419"/>
              <a:gd name="connsiteY96" fmla="*/ 795646 h 2315688"/>
              <a:gd name="connsiteX97" fmla="*/ 1755108 w 4011419"/>
              <a:gd name="connsiteY97" fmla="*/ 748145 h 2315688"/>
              <a:gd name="connsiteX98" fmla="*/ 1838235 w 4011419"/>
              <a:gd name="connsiteY98" fmla="*/ 641267 h 2315688"/>
              <a:gd name="connsiteX99" fmla="*/ 1897611 w 4011419"/>
              <a:gd name="connsiteY99" fmla="*/ 581891 h 2315688"/>
              <a:gd name="connsiteX100" fmla="*/ 1921362 w 4011419"/>
              <a:gd name="connsiteY100" fmla="*/ 546265 h 2315688"/>
              <a:gd name="connsiteX101" fmla="*/ 1992614 w 4011419"/>
              <a:gd name="connsiteY101" fmla="*/ 486888 h 2315688"/>
              <a:gd name="connsiteX102" fmla="*/ 2040115 w 4011419"/>
              <a:gd name="connsiteY102" fmla="*/ 451262 h 2315688"/>
              <a:gd name="connsiteX103" fmla="*/ 2111367 w 4011419"/>
              <a:gd name="connsiteY103" fmla="*/ 403761 h 2315688"/>
              <a:gd name="connsiteX104" fmla="*/ 2158869 w 4011419"/>
              <a:gd name="connsiteY104" fmla="*/ 368135 h 2315688"/>
              <a:gd name="connsiteX105" fmla="*/ 2265746 w 4011419"/>
              <a:gd name="connsiteY105" fmla="*/ 296883 h 2315688"/>
              <a:gd name="connsiteX106" fmla="*/ 2301372 w 4011419"/>
              <a:gd name="connsiteY106" fmla="*/ 273132 h 2315688"/>
              <a:gd name="connsiteX107" fmla="*/ 2336998 w 4011419"/>
              <a:gd name="connsiteY107" fmla="*/ 249382 h 2315688"/>
              <a:gd name="connsiteX108" fmla="*/ 2384500 w 4011419"/>
              <a:gd name="connsiteY108" fmla="*/ 213756 h 2315688"/>
              <a:gd name="connsiteX109" fmla="*/ 2420126 w 4011419"/>
              <a:gd name="connsiteY109" fmla="*/ 201880 h 2315688"/>
              <a:gd name="connsiteX110" fmla="*/ 2586380 w 4011419"/>
              <a:gd name="connsiteY110" fmla="*/ 142504 h 2315688"/>
              <a:gd name="connsiteX111" fmla="*/ 2633882 w 4011419"/>
              <a:gd name="connsiteY111" fmla="*/ 106878 h 2315688"/>
              <a:gd name="connsiteX112" fmla="*/ 2693258 w 4011419"/>
              <a:gd name="connsiteY112" fmla="*/ 95002 h 2315688"/>
              <a:gd name="connsiteX113" fmla="*/ 2728884 w 4011419"/>
              <a:gd name="connsiteY113" fmla="*/ 83127 h 2315688"/>
              <a:gd name="connsiteX114" fmla="*/ 2776385 w 4011419"/>
              <a:gd name="connsiteY114" fmla="*/ 71252 h 2315688"/>
              <a:gd name="connsiteX115" fmla="*/ 2812011 w 4011419"/>
              <a:gd name="connsiteY115" fmla="*/ 47501 h 2315688"/>
              <a:gd name="connsiteX116" fmla="*/ 2966391 w 4011419"/>
              <a:gd name="connsiteY116" fmla="*/ 23750 h 2315688"/>
              <a:gd name="connsiteX117" fmla="*/ 3192022 w 4011419"/>
              <a:gd name="connsiteY117" fmla="*/ 0 h 2315688"/>
              <a:gd name="connsiteX118" fmla="*/ 3690785 w 4011419"/>
              <a:gd name="connsiteY118" fmla="*/ 11875 h 2315688"/>
              <a:gd name="connsiteX119" fmla="*/ 3738287 w 4011419"/>
              <a:gd name="connsiteY119" fmla="*/ 23750 h 2315688"/>
              <a:gd name="connsiteX120" fmla="*/ 3809539 w 4011419"/>
              <a:gd name="connsiteY120" fmla="*/ 47501 h 2315688"/>
              <a:gd name="connsiteX121" fmla="*/ 3845165 w 4011419"/>
              <a:gd name="connsiteY121" fmla="*/ 71252 h 2315688"/>
              <a:gd name="connsiteX122" fmla="*/ 3880791 w 4011419"/>
              <a:gd name="connsiteY122" fmla="*/ 83127 h 2315688"/>
              <a:gd name="connsiteX123" fmla="*/ 3904541 w 4011419"/>
              <a:gd name="connsiteY123" fmla="*/ 118753 h 2315688"/>
              <a:gd name="connsiteX124" fmla="*/ 3940167 w 4011419"/>
              <a:gd name="connsiteY124" fmla="*/ 142504 h 2315688"/>
              <a:gd name="connsiteX125" fmla="*/ 3975793 w 4011419"/>
              <a:gd name="connsiteY125" fmla="*/ 213756 h 2315688"/>
              <a:gd name="connsiteX126" fmla="*/ 4011419 w 4011419"/>
              <a:gd name="connsiteY126" fmla="*/ 332509 h 2315688"/>
              <a:gd name="connsiteX127" fmla="*/ 3987669 w 4011419"/>
              <a:gd name="connsiteY127" fmla="*/ 451262 h 2315688"/>
              <a:gd name="connsiteX128" fmla="*/ 3963918 w 4011419"/>
              <a:gd name="connsiteY128" fmla="*/ 486888 h 2315688"/>
              <a:gd name="connsiteX129" fmla="*/ 3928292 w 4011419"/>
              <a:gd name="connsiteY129" fmla="*/ 522514 h 2315688"/>
              <a:gd name="connsiteX130" fmla="*/ 3904541 w 4011419"/>
              <a:gd name="connsiteY130" fmla="*/ 558140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011419" h="2315688">
                <a:moveTo>
                  <a:pt x="3868915" y="522514"/>
                </a:moveTo>
                <a:cubicBezTo>
                  <a:pt x="3864957" y="538348"/>
                  <a:pt x="3860580" y="554083"/>
                  <a:pt x="3857040" y="570015"/>
                </a:cubicBezTo>
                <a:cubicBezTo>
                  <a:pt x="3852662" y="589719"/>
                  <a:pt x="3851548" y="610244"/>
                  <a:pt x="3845165" y="629392"/>
                </a:cubicBezTo>
                <a:cubicBezTo>
                  <a:pt x="3839567" y="646186"/>
                  <a:pt x="3828387" y="660622"/>
                  <a:pt x="3821414" y="676893"/>
                </a:cubicBezTo>
                <a:cubicBezTo>
                  <a:pt x="3816483" y="688399"/>
                  <a:pt x="3815618" y="701577"/>
                  <a:pt x="3809539" y="712519"/>
                </a:cubicBezTo>
                <a:cubicBezTo>
                  <a:pt x="3795676" y="737472"/>
                  <a:pt x="3762037" y="783771"/>
                  <a:pt x="3762037" y="783771"/>
                </a:cubicBezTo>
                <a:cubicBezTo>
                  <a:pt x="3758079" y="799605"/>
                  <a:pt x="3757461" y="816674"/>
                  <a:pt x="3750162" y="831272"/>
                </a:cubicBezTo>
                <a:cubicBezTo>
                  <a:pt x="3715526" y="900545"/>
                  <a:pt x="3716021" y="893618"/>
                  <a:pt x="3667035" y="926275"/>
                </a:cubicBezTo>
                <a:cubicBezTo>
                  <a:pt x="3655133" y="961979"/>
                  <a:pt x="3656986" y="966834"/>
                  <a:pt x="3631409" y="997527"/>
                </a:cubicBezTo>
                <a:cubicBezTo>
                  <a:pt x="3620658" y="1010429"/>
                  <a:pt x="3606418" y="1020155"/>
                  <a:pt x="3595783" y="1033153"/>
                </a:cubicBezTo>
                <a:cubicBezTo>
                  <a:pt x="3473790" y="1182256"/>
                  <a:pt x="3569774" y="1082913"/>
                  <a:pt x="3488905" y="1163782"/>
                </a:cubicBezTo>
                <a:cubicBezTo>
                  <a:pt x="3466224" y="1231825"/>
                  <a:pt x="3494234" y="1170327"/>
                  <a:pt x="3429528" y="1235033"/>
                </a:cubicBezTo>
                <a:cubicBezTo>
                  <a:pt x="3415533" y="1249028"/>
                  <a:pt x="3406783" y="1267507"/>
                  <a:pt x="3393902" y="1282535"/>
                </a:cubicBezTo>
                <a:cubicBezTo>
                  <a:pt x="3382972" y="1295286"/>
                  <a:pt x="3370151" y="1306286"/>
                  <a:pt x="3358276" y="1318161"/>
                </a:cubicBezTo>
                <a:cubicBezTo>
                  <a:pt x="3354318" y="1330036"/>
                  <a:pt x="3353345" y="1343372"/>
                  <a:pt x="3346401" y="1353787"/>
                </a:cubicBezTo>
                <a:cubicBezTo>
                  <a:pt x="3337085" y="1367761"/>
                  <a:pt x="3321705" y="1376662"/>
                  <a:pt x="3310775" y="1389413"/>
                </a:cubicBezTo>
                <a:cubicBezTo>
                  <a:pt x="3297894" y="1404440"/>
                  <a:pt x="3286653" y="1420809"/>
                  <a:pt x="3275149" y="1436914"/>
                </a:cubicBezTo>
                <a:cubicBezTo>
                  <a:pt x="3266853" y="1448528"/>
                  <a:pt x="3259694" y="1460926"/>
                  <a:pt x="3251398" y="1472540"/>
                </a:cubicBezTo>
                <a:cubicBezTo>
                  <a:pt x="3239894" y="1488645"/>
                  <a:pt x="3227276" y="1503935"/>
                  <a:pt x="3215772" y="1520041"/>
                </a:cubicBezTo>
                <a:cubicBezTo>
                  <a:pt x="3207476" y="1531655"/>
                  <a:pt x="3201159" y="1544703"/>
                  <a:pt x="3192022" y="1555667"/>
                </a:cubicBezTo>
                <a:cubicBezTo>
                  <a:pt x="3181271" y="1568569"/>
                  <a:pt x="3168271" y="1579418"/>
                  <a:pt x="3156396" y="1591293"/>
                </a:cubicBezTo>
                <a:cubicBezTo>
                  <a:pt x="3136195" y="1651892"/>
                  <a:pt x="3157415" y="1605938"/>
                  <a:pt x="3108895" y="1662545"/>
                </a:cubicBezTo>
                <a:cubicBezTo>
                  <a:pt x="3096015" y="1677572"/>
                  <a:pt x="3087264" y="1696051"/>
                  <a:pt x="3073269" y="1710046"/>
                </a:cubicBezTo>
                <a:cubicBezTo>
                  <a:pt x="3063177" y="1720138"/>
                  <a:pt x="3048310" y="1724315"/>
                  <a:pt x="3037643" y="1733797"/>
                </a:cubicBezTo>
                <a:lnTo>
                  <a:pt x="2930765" y="1840675"/>
                </a:lnTo>
                <a:cubicBezTo>
                  <a:pt x="2916770" y="1854670"/>
                  <a:pt x="2898291" y="1863420"/>
                  <a:pt x="2883263" y="1876301"/>
                </a:cubicBezTo>
                <a:cubicBezTo>
                  <a:pt x="2870512" y="1887231"/>
                  <a:pt x="2860539" y="1901176"/>
                  <a:pt x="2847637" y="1911927"/>
                </a:cubicBezTo>
                <a:cubicBezTo>
                  <a:pt x="2816942" y="1937506"/>
                  <a:pt x="2812092" y="1935651"/>
                  <a:pt x="2776385" y="1947553"/>
                </a:cubicBezTo>
                <a:cubicBezTo>
                  <a:pt x="2764510" y="1955470"/>
                  <a:pt x="2750851" y="1961212"/>
                  <a:pt x="2740759" y="1971304"/>
                </a:cubicBezTo>
                <a:cubicBezTo>
                  <a:pt x="2730667" y="1981396"/>
                  <a:pt x="2727750" y="1997532"/>
                  <a:pt x="2717009" y="2006930"/>
                </a:cubicBezTo>
                <a:cubicBezTo>
                  <a:pt x="2660455" y="2056415"/>
                  <a:pt x="2657281" y="2051550"/>
                  <a:pt x="2598256" y="2066306"/>
                </a:cubicBezTo>
                <a:cubicBezTo>
                  <a:pt x="2582422" y="2074223"/>
                  <a:pt x="2566125" y="2081274"/>
                  <a:pt x="2550754" y="2090057"/>
                </a:cubicBezTo>
                <a:cubicBezTo>
                  <a:pt x="2538362" y="2097138"/>
                  <a:pt x="2527658" y="2106973"/>
                  <a:pt x="2515128" y="2113807"/>
                </a:cubicBezTo>
                <a:cubicBezTo>
                  <a:pt x="2484046" y="2130761"/>
                  <a:pt x="2449585" y="2141670"/>
                  <a:pt x="2420126" y="2161309"/>
                </a:cubicBezTo>
                <a:cubicBezTo>
                  <a:pt x="2408251" y="2169226"/>
                  <a:pt x="2397265" y="2178676"/>
                  <a:pt x="2384500" y="2185059"/>
                </a:cubicBezTo>
                <a:cubicBezTo>
                  <a:pt x="2367458" y="2193580"/>
                  <a:pt x="2316599" y="2205003"/>
                  <a:pt x="2301372" y="2208810"/>
                </a:cubicBezTo>
                <a:cubicBezTo>
                  <a:pt x="2231479" y="2243757"/>
                  <a:pt x="2270665" y="2226963"/>
                  <a:pt x="2182619" y="2256311"/>
                </a:cubicBezTo>
                <a:cubicBezTo>
                  <a:pt x="2156065" y="2265162"/>
                  <a:pt x="2127201" y="2264228"/>
                  <a:pt x="2099492" y="2268187"/>
                </a:cubicBezTo>
                <a:lnTo>
                  <a:pt x="2028240" y="2291937"/>
                </a:lnTo>
                <a:cubicBezTo>
                  <a:pt x="1975531" y="2309506"/>
                  <a:pt x="1917336" y="2299000"/>
                  <a:pt x="1861985" y="2303813"/>
                </a:cubicBezTo>
                <a:cubicBezTo>
                  <a:pt x="1826275" y="2306918"/>
                  <a:pt x="1790734" y="2311730"/>
                  <a:pt x="1755108" y="2315688"/>
                </a:cubicBezTo>
                <a:lnTo>
                  <a:pt x="1351346" y="2303813"/>
                </a:lnTo>
                <a:cubicBezTo>
                  <a:pt x="1268180" y="2300789"/>
                  <a:pt x="1184799" y="2299953"/>
                  <a:pt x="1101965" y="2291937"/>
                </a:cubicBezTo>
                <a:cubicBezTo>
                  <a:pt x="1028104" y="2284789"/>
                  <a:pt x="1003781" y="2275044"/>
                  <a:pt x="947585" y="2256311"/>
                </a:cubicBezTo>
                <a:cubicBezTo>
                  <a:pt x="931751" y="2244436"/>
                  <a:pt x="916190" y="2232189"/>
                  <a:pt x="900084" y="2220685"/>
                </a:cubicBezTo>
                <a:cubicBezTo>
                  <a:pt x="888470" y="2212389"/>
                  <a:pt x="875422" y="2206072"/>
                  <a:pt x="864458" y="2196935"/>
                </a:cubicBezTo>
                <a:cubicBezTo>
                  <a:pt x="851556" y="2186184"/>
                  <a:pt x="843413" y="2169641"/>
                  <a:pt x="828832" y="2161309"/>
                </a:cubicBezTo>
                <a:cubicBezTo>
                  <a:pt x="814661" y="2153211"/>
                  <a:pt x="797165" y="2153392"/>
                  <a:pt x="781331" y="2149433"/>
                </a:cubicBezTo>
                <a:cubicBezTo>
                  <a:pt x="760462" y="2086824"/>
                  <a:pt x="783249" y="2137484"/>
                  <a:pt x="733830" y="2078182"/>
                </a:cubicBezTo>
                <a:cubicBezTo>
                  <a:pt x="724693" y="2067218"/>
                  <a:pt x="719561" y="2053223"/>
                  <a:pt x="710079" y="2042556"/>
                </a:cubicBezTo>
                <a:cubicBezTo>
                  <a:pt x="687764" y="2017452"/>
                  <a:pt x="662578" y="1995055"/>
                  <a:pt x="638827" y="1971304"/>
                </a:cubicBezTo>
                <a:cubicBezTo>
                  <a:pt x="565455" y="1897932"/>
                  <a:pt x="662999" y="1939776"/>
                  <a:pt x="579450" y="1911927"/>
                </a:cubicBezTo>
                <a:cubicBezTo>
                  <a:pt x="549602" y="1822380"/>
                  <a:pt x="593337" y="1929286"/>
                  <a:pt x="531949" y="1852550"/>
                </a:cubicBezTo>
                <a:cubicBezTo>
                  <a:pt x="524129" y="1842775"/>
                  <a:pt x="525672" y="1828120"/>
                  <a:pt x="520074" y="1816924"/>
                </a:cubicBezTo>
                <a:cubicBezTo>
                  <a:pt x="513691" y="1804158"/>
                  <a:pt x="504240" y="1793173"/>
                  <a:pt x="496323" y="1781298"/>
                </a:cubicBezTo>
                <a:cubicBezTo>
                  <a:pt x="473613" y="1713166"/>
                  <a:pt x="500711" y="1776759"/>
                  <a:pt x="448822" y="1710046"/>
                </a:cubicBezTo>
                <a:cubicBezTo>
                  <a:pt x="431297" y="1687514"/>
                  <a:pt x="417154" y="1662545"/>
                  <a:pt x="401320" y="1638795"/>
                </a:cubicBezTo>
                <a:cubicBezTo>
                  <a:pt x="333257" y="1536702"/>
                  <a:pt x="414858" y="1665870"/>
                  <a:pt x="365695" y="1567543"/>
                </a:cubicBezTo>
                <a:cubicBezTo>
                  <a:pt x="359312" y="1554777"/>
                  <a:pt x="349861" y="1543792"/>
                  <a:pt x="341944" y="1531917"/>
                </a:cubicBezTo>
                <a:cubicBezTo>
                  <a:pt x="337986" y="1520042"/>
                  <a:pt x="336148" y="1507233"/>
                  <a:pt x="330069" y="1496291"/>
                </a:cubicBezTo>
                <a:cubicBezTo>
                  <a:pt x="316206" y="1471338"/>
                  <a:pt x="298401" y="1448790"/>
                  <a:pt x="282567" y="1425039"/>
                </a:cubicBezTo>
                <a:lnTo>
                  <a:pt x="258817" y="1389413"/>
                </a:lnTo>
                <a:cubicBezTo>
                  <a:pt x="251874" y="1378997"/>
                  <a:pt x="253020" y="1364729"/>
                  <a:pt x="246941" y="1353787"/>
                </a:cubicBezTo>
                <a:cubicBezTo>
                  <a:pt x="233078" y="1328834"/>
                  <a:pt x="215274" y="1306286"/>
                  <a:pt x="199440" y="1282535"/>
                </a:cubicBezTo>
                <a:cubicBezTo>
                  <a:pt x="191523" y="1270660"/>
                  <a:pt x="185781" y="1257001"/>
                  <a:pt x="175689" y="1246909"/>
                </a:cubicBezTo>
                <a:lnTo>
                  <a:pt x="140063" y="1211283"/>
                </a:lnTo>
                <a:cubicBezTo>
                  <a:pt x="136105" y="1199408"/>
                  <a:pt x="134267" y="1186599"/>
                  <a:pt x="128188" y="1175657"/>
                </a:cubicBezTo>
                <a:cubicBezTo>
                  <a:pt x="114326" y="1150704"/>
                  <a:pt x="89714" y="1131485"/>
                  <a:pt x="80687" y="1104405"/>
                </a:cubicBezTo>
                <a:cubicBezTo>
                  <a:pt x="52423" y="1019613"/>
                  <a:pt x="70823" y="1053984"/>
                  <a:pt x="33185" y="997527"/>
                </a:cubicBezTo>
                <a:cubicBezTo>
                  <a:pt x="3814" y="909412"/>
                  <a:pt x="0" y="912670"/>
                  <a:pt x="33185" y="760020"/>
                </a:cubicBezTo>
                <a:cubicBezTo>
                  <a:pt x="39043" y="733071"/>
                  <a:pt x="90485" y="674666"/>
                  <a:pt x="116313" y="653143"/>
                </a:cubicBezTo>
                <a:cubicBezTo>
                  <a:pt x="127277" y="644006"/>
                  <a:pt x="139173" y="635775"/>
                  <a:pt x="151939" y="629392"/>
                </a:cubicBezTo>
                <a:cubicBezTo>
                  <a:pt x="163135" y="623794"/>
                  <a:pt x="175690" y="621475"/>
                  <a:pt x="187565" y="617517"/>
                </a:cubicBezTo>
                <a:cubicBezTo>
                  <a:pt x="199440" y="609600"/>
                  <a:pt x="210073" y="599388"/>
                  <a:pt x="223191" y="593766"/>
                </a:cubicBezTo>
                <a:cubicBezTo>
                  <a:pt x="301173" y="560345"/>
                  <a:pt x="479846" y="592348"/>
                  <a:pt x="508198" y="593766"/>
                </a:cubicBezTo>
                <a:lnTo>
                  <a:pt x="579450" y="617517"/>
                </a:lnTo>
                <a:lnTo>
                  <a:pt x="615076" y="629392"/>
                </a:lnTo>
                <a:cubicBezTo>
                  <a:pt x="626951" y="641267"/>
                  <a:pt x="637800" y="654267"/>
                  <a:pt x="650702" y="665018"/>
                </a:cubicBezTo>
                <a:cubicBezTo>
                  <a:pt x="661666" y="674155"/>
                  <a:pt x="675661" y="679287"/>
                  <a:pt x="686328" y="688769"/>
                </a:cubicBezTo>
                <a:cubicBezTo>
                  <a:pt x="686338" y="688778"/>
                  <a:pt x="775388" y="777828"/>
                  <a:pt x="793206" y="795646"/>
                </a:cubicBezTo>
                <a:cubicBezTo>
                  <a:pt x="803298" y="805738"/>
                  <a:pt x="807820" y="820308"/>
                  <a:pt x="816957" y="831272"/>
                </a:cubicBezTo>
                <a:cubicBezTo>
                  <a:pt x="827708" y="844174"/>
                  <a:pt x="840708" y="855023"/>
                  <a:pt x="852583" y="866898"/>
                </a:cubicBezTo>
                <a:cubicBezTo>
                  <a:pt x="856541" y="878773"/>
                  <a:pt x="858860" y="891328"/>
                  <a:pt x="864458" y="902524"/>
                </a:cubicBezTo>
                <a:cubicBezTo>
                  <a:pt x="880991" y="935589"/>
                  <a:pt x="897572" y="947513"/>
                  <a:pt x="923835" y="973776"/>
                </a:cubicBezTo>
                <a:cubicBezTo>
                  <a:pt x="927793" y="985651"/>
                  <a:pt x="930112" y="998206"/>
                  <a:pt x="935710" y="1009402"/>
                </a:cubicBezTo>
                <a:cubicBezTo>
                  <a:pt x="956900" y="1051783"/>
                  <a:pt x="999242" y="1084809"/>
                  <a:pt x="1030713" y="1116280"/>
                </a:cubicBezTo>
                <a:cubicBezTo>
                  <a:pt x="1040805" y="1126372"/>
                  <a:pt x="1055375" y="1130894"/>
                  <a:pt x="1066339" y="1140031"/>
                </a:cubicBezTo>
                <a:cubicBezTo>
                  <a:pt x="1079241" y="1150782"/>
                  <a:pt x="1089063" y="1164906"/>
                  <a:pt x="1101965" y="1175657"/>
                </a:cubicBezTo>
                <a:cubicBezTo>
                  <a:pt x="1112929" y="1184794"/>
                  <a:pt x="1124549" y="1193611"/>
                  <a:pt x="1137591" y="1199407"/>
                </a:cubicBezTo>
                <a:cubicBezTo>
                  <a:pt x="1160469" y="1209575"/>
                  <a:pt x="1208843" y="1223158"/>
                  <a:pt x="1208843" y="1223158"/>
                </a:cubicBezTo>
                <a:cubicBezTo>
                  <a:pt x="1272178" y="1219200"/>
                  <a:pt x="1335738" y="1217926"/>
                  <a:pt x="1398848" y="1211283"/>
                </a:cubicBezTo>
                <a:cubicBezTo>
                  <a:pt x="1436077" y="1207364"/>
                  <a:pt x="1482153" y="1167621"/>
                  <a:pt x="1505726" y="1151906"/>
                </a:cubicBezTo>
                <a:cubicBezTo>
                  <a:pt x="1539212" y="1129582"/>
                  <a:pt x="1569979" y="1073338"/>
                  <a:pt x="1588853" y="1045028"/>
                </a:cubicBezTo>
                <a:lnTo>
                  <a:pt x="1636354" y="973776"/>
                </a:lnTo>
                <a:cubicBezTo>
                  <a:pt x="1645670" y="959802"/>
                  <a:pt x="1660105" y="950025"/>
                  <a:pt x="1671980" y="938150"/>
                </a:cubicBezTo>
                <a:cubicBezTo>
                  <a:pt x="1701831" y="848603"/>
                  <a:pt x="1661564" y="958981"/>
                  <a:pt x="1707606" y="866898"/>
                </a:cubicBezTo>
                <a:cubicBezTo>
                  <a:pt x="1756772" y="768566"/>
                  <a:pt x="1675168" y="897744"/>
                  <a:pt x="1743232" y="795646"/>
                </a:cubicBezTo>
                <a:cubicBezTo>
                  <a:pt x="1747191" y="779812"/>
                  <a:pt x="1747809" y="762743"/>
                  <a:pt x="1755108" y="748145"/>
                </a:cubicBezTo>
                <a:cubicBezTo>
                  <a:pt x="1783517" y="691327"/>
                  <a:pt x="1799138" y="680364"/>
                  <a:pt x="1838235" y="641267"/>
                </a:cubicBezTo>
                <a:cubicBezTo>
                  <a:pt x="1862093" y="569691"/>
                  <a:pt x="1829884" y="638330"/>
                  <a:pt x="1897611" y="581891"/>
                </a:cubicBezTo>
                <a:cubicBezTo>
                  <a:pt x="1908575" y="572754"/>
                  <a:pt x="1912225" y="557229"/>
                  <a:pt x="1921362" y="546265"/>
                </a:cubicBezTo>
                <a:cubicBezTo>
                  <a:pt x="1953977" y="507127"/>
                  <a:pt x="1954150" y="514363"/>
                  <a:pt x="1992614" y="486888"/>
                </a:cubicBezTo>
                <a:cubicBezTo>
                  <a:pt x="2008719" y="475384"/>
                  <a:pt x="2023901" y="462612"/>
                  <a:pt x="2040115" y="451262"/>
                </a:cubicBezTo>
                <a:cubicBezTo>
                  <a:pt x="2063500" y="434893"/>
                  <a:pt x="2088531" y="420888"/>
                  <a:pt x="2111367" y="403761"/>
                </a:cubicBezTo>
                <a:cubicBezTo>
                  <a:pt x="2127201" y="391886"/>
                  <a:pt x="2142654" y="379485"/>
                  <a:pt x="2158869" y="368135"/>
                </a:cubicBezTo>
                <a:cubicBezTo>
                  <a:pt x="2158977" y="368059"/>
                  <a:pt x="2247878" y="308795"/>
                  <a:pt x="2265746" y="296883"/>
                </a:cubicBezTo>
                <a:lnTo>
                  <a:pt x="2301372" y="273132"/>
                </a:lnTo>
                <a:cubicBezTo>
                  <a:pt x="2313247" y="265215"/>
                  <a:pt x="2325580" y="257945"/>
                  <a:pt x="2336998" y="249382"/>
                </a:cubicBezTo>
                <a:cubicBezTo>
                  <a:pt x="2352832" y="237507"/>
                  <a:pt x="2367315" y="223576"/>
                  <a:pt x="2384500" y="213756"/>
                </a:cubicBezTo>
                <a:cubicBezTo>
                  <a:pt x="2395368" y="207545"/>
                  <a:pt x="2408730" y="207060"/>
                  <a:pt x="2420126" y="201880"/>
                </a:cubicBezTo>
                <a:cubicBezTo>
                  <a:pt x="2555062" y="140545"/>
                  <a:pt x="2467692" y="162285"/>
                  <a:pt x="2586380" y="142504"/>
                </a:cubicBezTo>
                <a:cubicBezTo>
                  <a:pt x="2602214" y="130629"/>
                  <a:pt x="2615796" y="114917"/>
                  <a:pt x="2633882" y="106878"/>
                </a:cubicBezTo>
                <a:cubicBezTo>
                  <a:pt x="2652326" y="98680"/>
                  <a:pt x="2673677" y="99897"/>
                  <a:pt x="2693258" y="95002"/>
                </a:cubicBezTo>
                <a:cubicBezTo>
                  <a:pt x="2705402" y="91966"/>
                  <a:pt x="2716848" y="86566"/>
                  <a:pt x="2728884" y="83127"/>
                </a:cubicBezTo>
                <a:cubicBezTo>
                  <a:pt x="2744577" y="78643"/>
                  <a:pt x="2760551" y="75210"/>
                  <a:pt x="2776385" y="71252"/>
                </a:cubicBezTo>
                <a:cubicBezTo>
                  <a:pt x="2788260" y="63335"/>
                  <a:pt x="2798647" y="52512"/>
                  <a:pt x="2812011" y="47501"/>
                </a:cubicBezTo>
                <a:cubicBezTo>
                  <a:pt x="2839528" y="37182"/>
                  <a:pt x="2951215" y="25773"/>
                  <a:pt x="2966391" y="23750"/>
                </a:cubicBezTo>
                <a:cubicBezTo>
                  <a:pt x="3121511" y="3067"/>
                  <a:pt x="2979381" y="17720"/>
                  <a:pt x="3192022" y="0"/>
                </a:cubicBezTo>
                <a:lnTo>
                  <a:pt x="3690785" y="11875"/>
                </a:lnTo>
                <a:cubicBezTo>
                  <a:pt x="3707091" y="12584"/>
                  <a:pt x="3722654" y="19060"/>
                  <a:pt x="3738287" y="23750"/>
                </a:cubicBezTo>
                <a:cubicBezTo>
                  <a:pt x="3762267" y="30944"/>
                  <a:pt x="3809539" y="47501"/>
                  <a:pt x="3809539" y="47501"/>
                </a:cubicBezTo>
                <a:cubicBezTo>
                  <a:pt x="3821414" y="55418"/>
                  <a:pt x="3832399" y="64869"/>
                  <a:pt x="3845165" y="71252"/>
                </a:cubicBezTo>
                <a:cubicBezTo>
                  <a:pt x="3856361" y="76850"/>
                  <a:pt x="3871016" y="75307"/>
                  <a:pt x="3880791" y="83127"/>
                </a:cubicBezTo>
                <a:cubicBezTo>
                  <a:pt x="3891936" y="92043"/>
                  <a:pt x="3894449" y="108661"/>
                  <a:pt x="3904541" y="118753"/>
                </a:cubicBezTo>
                <a:cubicBezTo>
                  <a:pt x="3914633" y="128845"/>
                  <a:pt x="3928292" y="134587"/>
                  <a:pt x="3940167" y="142504"/>
                </a:cubicBezTo>
                <a:cubicBezTo>
                  <a:pt x="3983481" y="272439"/>
                  <a:pt x="3914401" y="75625"/>
                  <a:pt x="3975793" y="213756"/>
                </a:cubicBezTo>
                <a:cubicBezTo>
                  <a:pt x="3992317" y="250935"/>
                  <a:pt x="4001549" y="293027"/>
                  <a:pt x="4011419" y="332509"/>
                </a:cubicBezTo>
                <a:cubicBezTo>
                  <a:pt x="4007043" y="363140"/>
                  <a:pt x="4004250" y="418101"/>
                  <a:pt x="3987669" y="451262"/>
                </a:cubicBezTo>
                <a:cubicBezTo>
                  <a:pt x="3981286" y="464028"/>
                  <a:pt x="3973055" y="475924"/>
                  <a:pt x="3963918" y="486888"/>
                </a:cubicBezTo>
                <a:cubicBezTo>
                  <a:pt x="3953167" y="499790"/>
                  <a:pt x="3939043" y="509612"/>
                  <a:pt x="3928292" y="522514"/>
                </a:cubicBezTo>
                <a:cubicBezTo>
                  <a:pt x="3919155" y="533478"/>
                  <a:pt x="3904541" y="558140"/>
                  <a:pt x="3904541" y="558140"/>
                </a:cubicBezTo>
              </a:path>
            </a:pathLst>
          </a:custGeom>
          <a:ln w="571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7" name="フリーフォーム 46"/>
          <p:cNvSpPr/>
          <p:nvPr/>
        </p:nvSpPr>
        <p:spPr>
          <a:xfrm>
            <a:off x="4631377" y="4346369"/>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8" name="フリーフォーム 47"/>
          <p:cNvSpPr/>
          <p:nvPr/>
        </p:nvSpPr>
        <p:spPr>
          <a:xfrm>
            <a:off x="-415636" y="1698171"/>
            <a:ext cx="3657600" cy="2232561"/>
          </a:xfrm>
          <a:custGeom>
            <a:avLst/>
            <a:gdLst>
              <a:gd name="connsiteX0" fmla="*/ 0 w 3657600"/>
              <a:gd name="connsiteY0" fmla="*/ 2232561 h 2232561"/>
              <a:gd name="connsiteX1" fmla="*/ 712519 w 3657600"/>
              <a:gd name="connsiteY1" fmla="*/ 2220686 h 2232561"/>
              <a:gd name="connsiteX2" fmla="*/ 878774 w 3657600"/>
              <a:gd name="connsiteY2" fmla="*/ 2185060 h 2232561"/>
              <a:gd name="connsiteX3" fmla="*/ 914400 w 3657600"/>
              <a:gd name="connsiteY3" fmla="*/ 2173185 h 2232561"/>
              <a:gd name="connsiteX4" fmla="*/ 1021278 w 3657600"/>
              <a:gd name="connsiteY4" fmla="*/ 2149434 h 2232561"/>
              <a:gd name="connsiteX5" fmla="*/ 1128155 w 3657600"/>
              <a:gd name="connsiteY5" fmla="*/ 2137559 h 2232561"/>
              <a:gd name="connsiteX6" fmla="*/ 1163781 w 3657600"/>
              <a:gd name="connsiteY6" fmla="*/ 2125684 h 2232561"/>
              <a:gd name="connsiteX7" fmla="*/ 1294410 w 3657600"/>
              <a:gd name="connsiteY7" fmla="*/ 2101933 h 2232561"/>
              <a:gd name="connsiteX8" fmla="*/ 1413163 w 3657600"/>
              <a:gd name="connsiteY8" fmla="*/ 2066307 h 2232561"/>
              <a:gd name="connsiteX9" fmla="*/ 1448789 w 3657600"/>
              <a:gd name="connsiteY9" fmla="*/ 2042556 h 2232561"/>
              <a:gd name="connsiteX10" fmla="*/ 1484415 w 3657600"/>
              <a:gd name="connsiteY10" fmla="*/ 2030681 h 2232561"/>
              <a:gd name="connsiteX11" fmla="*/ 1567542 w 3657600"/>
              <a:gd name="connsiteY11" fmla="*/ 2006930 h 2232561"/>
              <a:gd name="connsiteX12" fmla="*/ 1603168 w 3657600"/>
              <a:gd name="connsiteY12" fmla="*/ 1983180 h 2232561"/>
              <a:gd name="connsiteX13" fmla="*/ 1674420 w 3657600"/>
              <a:gd name="connsiteY13" fmla="*/ 1959429 h 2232561"/>
              <a:gd name="connsiteX14" fmla="*/ 1781298 w 3657600"/>
              <a:gd name="connsiteY14" fmla="*/ 1900052 h 2232561"/>
              <a:gd name="connsiteX15" fmla="*/ 1816924 w 3657600"/>
              <a:gd name="connsiteY15" fmla="*/ 1888177 h 2232561"/>
              <a:gd name="connsiteX16" fmla="*/ 1888176 w 3657600"/>
              <a:gd name="connsiteY16" fmla="*/ 1840676 h 2232561"/>
              <a:gd name="connsiteX17" fmla="*/ 1911927 w 3657600"/>
              <a:gd name="connsiteY17" fmla="*/ 1805050 h 2232561"/>
              <a:gd name="connsiteX18" fmla="*/ 1947553 w 3657600"/>
              <a:gd name="connsiteY18" fmla="*/ 1793174 h 2232561"/>
              <a:gd name="connsiteX19" fmla="*/ 2018805 w 3657600"/>
              <a:gd name="connsiteY19" fmla="*/ 1745673 h 2232561"/>
              <a:gd name="connsiteX20" fmla="*/ 2078181 w 3657600"/>
              <a:gd name="connsiteY20" fmla="*/ 1638795 h 2232561"/>
              <a:gd name="connsiteX21" fmla="*/ 2101932 w 3657600"/>
              <a:gd name="connsiteY21" fmla="*/ 1603169 h 2232561"/>
              <a:gd name="connsiteX22" fmla="*/ 2137558 w 3657600"/>
              <a:gd name="connsiteY22" fmla="*/ 1496291 h 2232561"/>
              <a:gd name="connsiteX23" fmla="*/ 2149433 w 3657600"/>
              <a:gd name="connsiteY23" fmla="*/ 1460665 h 2232561"/>
              <a:gd name="connsiteX24" fmla="*/ 2137558 w 3657600"/>
              <a:gd name="connsiteY24" fmla="*/ 1282535 h 2232561"/>
              <a:gd name="connsiteX25" fmla="*/ 2113807 w 3657600"/>
              <a:gd name="connsiteY25" fmla="*/ 1211284 h 2232561"/>
              <a:gd name="connsiteX26" fmla="*/ 2078181 w 3657600"/>
              <a:gd name="connsiteY26" fmla="*/ 1140032 h 2232561"/>
              <a:gd name="connsiteX27" fmla="*/ 2042555 w 3657600"/>
              <a:gd name="connsiteY27" fmla="*/ 1033154 h 2232561"/>
              <a:gd name="connsiteX28" fmla="*/ 2030680 w 3657600"/>
              <a:gd name="connsiteY28" fmla="*/ 997528 h 2232561"/>
              <a:gd name="connsiteX29" fmla="*/ 2006930 w 3657600"/>
              <a:gd name="connsiteY29" fmla="*/ 914400 h 2232561"/>
              <a:gd name="connsiteX30" fmla="*/ 2030680 w 3657600"/>
              <a:gd name="connsiteY30" fmla="*/ 760021 h 2232561"/>
              <a:gd name="connsiteX31" fmla="*/ 2054431 w 3657600"/>
              <a:gd name="connsiteY31" fmla="*/ 724395 h 2232561"/>
              <a:gd name="connsiteX32" fmla="*/ 2125683 w 3657600"/>
              <a:gd name="connsiteY32" fmla="*/ 676894 h 2232561"/>
              <a:gd name="connsiteX33" fmla="*/ 2196935 w 3657600"/>
              <a:gd name="connsiteY33" fmla="*/ 653143 h 2232561"/>
              <a:gd name="connsiteX34" fmla="*/ 2339439 w 3657600"/>
              <a:gd name="connsiteY34" fmla="*/ 629393 h 2232561"/>
              <a:gd name="connsiteX35" fmla="*/ 2707574 w 3657600"/>
              <a:gd name="connsiteY35" fmla="*/ 641268 h 2232561"/>
              <a:gd name="connsiteX36" fmla="*/ 2778826 w 3657600"/>
              <a:gd name="connsiteY36" fmla="*/ 688769 h 2232561"/>
              <a:gd name="connsiteX37" fmla="*/ 2802576 w 3657600"/>
              <a:gd name="connsiteY37" fmla="*/ 724395 h 2232561"/>
              <a:gd name="connsiteX38" fmla="*/ 2838202 w 3657600"/>
              <a:gd name="connsiteY38" fmla="*/ 748146 h 2232561"/>
              <a:gd name="connsiteX39" fmla="*/ 2850078 w 3657600"/>
              <a:gd name="connsiteY39" fmla="*/ 783772 h 2232561"/>
              <a:gd name="connsiteX40" fmla="*/ 2885704 w 3657600"/>
              <a:gd name="connsiteY40" fmla="*/ 819398 h 2232561"/>
              <a:gd name="connsiteX41" fmla="*/ 2897579 w 3657600"/>
              <a:gd name="connsiteY41" fmla="*/ 855024 h 2232561"/>
              <a:gd name="connsiteX42" fmla="*/ 2956955 w 3657600"/>
              <a:gd name="connsiteY42" fmla="*/ 914400 h 2232561"/>
              <a:gd name="connsiteX43" fmla="*/ 2968831 w 3657600"/>
              <a:gd name="connsiteY43" fmla="*/ 950026 h 2232561"/>
              <a:gd name="connsiteX44" fmla="*/ 3051958 w 3657600"/>
              <a:gd name="connsiteY44" fmla="*/ 1045029 h 2232561"/>
              <a:gd name="connsiteX45" fmla="*/ 3063833 w 3657600"/>
              <a:gd name="connsiteY45" fmla="*/ 1080655 h 2232561"/>
              <a:gd name="connsiteX46" fmla="*/ 3135085 w 3657600"/>
              <a:gd name="connsiteY46" fmla="*/ 1116281 h 2232561"/>
              <a:gd name="connsiteX47" fmla="*/ 3158836 w 3657600"/>
              <a:gd name="connsiteY47" fmla="*/ 1151907 h 2232561"/>
              <a:gd name="connsiteX48" fmla="*/ 3194462 w 3657600"/>
              <a:gd name="connsiteY48" fmla="*/ 1163782 h 2232561"/>
              <a:gd name="connsiteX49" fmla="*/ 3420093 w 3657600"/>
              <a:gd name="connsiteY49" fmla="*/ 1151907 h 2232561"/>
              <a:gd name="connsiteX50" fmla="*/ 3491345 w 3657600"/>
              <a:gd name="connsiteY50" fmla="*/ 1128156 h 2232561"/>
              <a:gd name="connsiteX51" fmla="*/ 3526971 w 3657600"/>
              <a:gd name="connsiteY51" fmla="*/ 1104406 h 2232561"/>
              <a:gd name="connsiteX52" fmla="*/ 3562597 w 3657600"/>
              <a:gd name="connsiteY52" fmla="*/ 1092530 h 2232561"/>
              <a:gd name="connsiteX53" fmla="*/ 3598223 w 3657600"/>
              <a:gd name="connsiteY53" fmla="*/ 1009403 h 2232561"/>
              <a:gd name="connsiteX54" fmla="*/ 3621974 w 3657600"/>
              <a:gd name="connsiteY54" fmla="*/ 973777 h 2232561"/>
              <a:gd name="connsiteX55" fmla="*/ 3633849 w 3657600"/>
              <a:gd name="connsiteY55" fmla="*/ 938151 h 2232561"/>
              <a:gd name="connsiteX56" fmla="*/ 3657600 w 3657600"/>
              <a:gd name="connsiteY56" fmla="*/ 771897 h 2232561"/>
              <a:gd name="connsiteX57" fmla="*/ 3633849 w 3657600"/>
              <a:gd name="connsiteY57" fmla="*/ 581891 h 2232561"/>
              <a:gd name="connsiteX58" fmla="*/ 3621974 w 3657600"/>
              <a:gd name="connsiteY58" fmla="*/ 546265 h 2232561"/>
              <a:gd name="connsiteX59" fmla="*/ 3562597 w 3657600"/>
              <a:gd name="connsiteY59" fmla="*/ 463138 h 2232561"/>
              <a:gd name="connsiteX60" fmla="*/ 3455719 w 3657600"/>
              <a:gd name="connsiteY60" fmla="*/ 391886 h 2232561"/>
              <a:gd name="connsiteX61" fmla="*/ 3336966 w 3657600"/>
              <a:gd name="connsiteY61" fmla="*/ 308759 h 2232561"/>
              <a:gd name="connsiteX62" fmla="*/ 3301340 w 3657600"/>
              <a:gd name="connsiteY62" fmla="*/ 296884 h 2232561"/>
              <a:gd name="connsiteX63" fmla="*/ 3194462 w 3657600"/>
              <a:gd name="connsiteY63" fmla="*/ 249382 h 2232561"/>
              <a:gd name="connsiteX64" fmla="*/ 3158836 w 3657600"/>
              <a:gd name="connsiteY64" fmla="*/ 225632 h 2232561"/>
              <a:gd name="connsiteX65" fmla="*/ 3051958 w 3657600"/>
              <a:gd name="connsiteY65" fmla="*/ 201881 h 2232561"/>
              <a:gd name="connsiteX66" fmla="*/ 2945080 w 3657600"/>
              <a:gd name="connsiteY66" fmla="*/ 166255 h 2232561"/>
              <a:gd name="connsiteX67" fmla="*/ 2909454 w 3657600"/>
              <a:gd name="connsiteY67" fmla="*/ 154380 h 2232561"/>
              <a:gd name="connsiteX68" fmla="*/ 2850078 w 3657600"/>
              <a:gd name="connsiteY68" fmla="*/ 142504 h 2232561"/>
              <a:gd name="connsiteX69" fmla="*/ 2493818 w 3657600"/>
              <a:gd name="connsiteY69" fmla="*/ 106878 h 2232561"/>
              <a:gd name="connsiteX70" fmla="*/ 2446317 w 3657600"/>
              <a:gd name="connsiteY70" fmla="*/ 95003 h 2232561"/>
              <a:gd name="connsiteX71" fmla="*/ 2220685 w 3657600"/>
              <a:gd name="connsiteY71" fmla="*/ 71252 h 2232561"/>
              <a:gd name="connsiteX72" fmla="*/ 2030680 w 3657600"/>
              <a:gd name="connsiteY72" fmla="*/ 35626 h 2232561"/>
              <a:gd name="connsiteX73" fmla="*/ 1995054 w 3657600"/>
              <a:gd name="connsiteY73" fmla="*/ 23751 h 2232561"/>
              <a:gd name="connsiteX74" fmla="*/ 1900052 w 3657600"/>
              <a:gd name="connsiteY74" fmla="*/ 11876 h 2232561"/>
              <a:gd name="connsiteX75" fmla="*/ 1246909 w 3657600"/>
              <a:gd name="connsiteY75" fmla="*/ 0 h 2232561"/>
              <a:gd name="connsiteX76" fmla="*/ 71252 w 3657600"/>
              <a:gd name="connsiteY76" fmla="*/ 0 h 223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2232561">
                <a:moveTo>
                  <a:pt x="0" y="2232561"/>
                </a:moveTo>
                <a:cubicBezTo>
                  <a:pt x="237506" y="2228603"/>
                  <a:pt x="475198" y="2230857"/>
                  <a:pt x="712519" y="2220686"/>
                </a:cubicBezTo>
                <a:cubicBezTo>
                  <a:pt x="728551" y="2219999"/>
                  <a:pt x="840111" y="2196106"/>
                  <a:pt x="878774" y="2185060"/>
                </a:cubicBezTo>
                <a:cubicBezTo>
                  <a:pt x="890810" y="2181621"/>
                  <a:pt x="902364" y="2176624"/>
                  <a:pt x="914400" y="2173185"/>
                </a:cubicBezTo>
                <a:cubicBezTo>
                  <a:pt x="940326" y="2165778"/>
                  <a:pt x="996796" y="2152931"/>
                  <a:pt x="1021278" y="2149434"/>
                </a:cubicBezTo>
                <a:cubicBezTo>
                  <a:pt x="1056763" y="2144365"/>
                  <a:pt x="1092529" y="2141517"/>
                  <a:pt x="1128155" y="2137559"/>
                </a:cubicBezTo>
                <a:cubicBezTo>
                  <a:pt x="1140030" y="2133601"/>
                  <a:pt x="1151637" y="2128720"/>
                  <a:pt x="1163781" y="2125684"/>
                </a:cubicBezTo>
                <a:cubicBezTo>
                  <a:pt x="1196988" y="2117382"/>
                  <a:pt x="1262633" y="2107229"/>
                  <a:pt x="1294410" y="2101933"/>
                </a:cubicBezTo>
                <a:cubicBezTo>
                  <a:pt x="1381145" y="2073021"/>
                  <a:pt x="1341374" y="2084254"/>
                  <a:pt x="1413163" y="2066307"/>
                </a:cubicBezTo>
                <a:cubicBezTo>
                  <a:pt x="1425038" y="2058390"/>
                  <a:pt x="1436023" y="2048939"/>
                  <a:pt x="1448789" y="2042556"/>
                </a:cubicBezTo>
                <a:cubicBezTo>
                  <a:pt x="1459985" y="2036958"/>
                  <a:pt x="1472379" y="2034120"/>
                  <a:pt x="1484415" y="2030681"/>
                </a:cubicBezTo>
                <a:cubicBezTo>
                  <a:pt x="1502181" y="2025605"/>
                  <a:pt x="1548553" y="2016425"/>
                  <a:pt x="1567542" y="2006930"/>
                </a:cubicBezTo>
                <a:cubicBezTo>
                  <a:pt x="1580307" y="2000547"/>
                  <a:pt x="1590126" y="1988976"/>
                  <a:pt x="1603168" y="1983180"/>
                </a:cubicBezTo>
                <a:cubicBezTo>
                  <a:pt x="1626046" y="1973012"/>
                  <a:pt x="1674420" y="1959429"/>
                  <a:pt x="1674420" y="1959429"/>
                </a:cubicBezTo>
                <a:cubicBezTo>
                  <a:pt x="1727748" y="1906101"/>
                  <a:pt x="1694114" y="1929113"/>
                  <a:pt x="1781298" y="1900052"/>
                </a:cubicBezTo>
                <a:lnTo>
                  <a:pt x="1816924" y="1888177"/>
                </a:lnTo>
                <a:cubicBezTo>
                  <a:pt x="1840675" y="1872343"/>
                  <a:pt x="1872342" y="1864427"/>
                  <a:pt x="1888176" y="1840676"/>
                </a:cubicBezTo>
                <a:cubicBezTo>
                  <a:pt x="1896093" y="1828801"/>
                  <a:pt x="1900782" y="1813966"/>
                  <a:pt x="1911927" y="1805050"/>
                </a:cubicBezTo>
                <a:cubicBezTo>
                  <a:pt x="1921702" y="1797230"/>
                  <a:pt x="1936611" y="1799253"/>
                  <a:pt x="1947553" y="1793174"/>
                </a:cubicBezTo>
                <a:cubicBezTo>
                  <a:pt x="1972506" y="1779311"/>
                  <a:pt x="2018805" y="1745673"/>
                  <a:pt x="2018805" y="1745673"/>
                </a:cubicBezTo>
                <a:cubicBezTo>
                  <a:pt x="2039706" y="1682968"/>
                  <a:pt x="2023737" y="1720461"/>
                  <a:pt x="2078181" y="1638795"/>
                </a:cubicBezTo>
                <a:lnTo>
                  <a:pt x="2101932" y="1603169"/>
                </a:lnTo>
                <a:lnTo>
                  <a:pt x="2137558" y="1496291"/>
                </a:lnTo>
                <a:lnTo>
                  <a:pt x="2149433" y="1460665"/>
                </a:lnTo>
                <a:cubicBezTo>
                  <a:pt x="2145475" y="1401288"/>
                  <a:pt x="2145974" y="1341445"/>
                  <a:pt x="2137558" y="1282535"/>
                </a:cubicBezTo>
                <a:cubicBezTo>
                  <a:pt x="2134017" y="1257751"/>
                  <a:pt x="2121724" y="1235034"/>
                  <a:pt x="2113807" y="1211284"/>
                </a:cubicBezTo>
                <a:cubicBezTo>
                  <a:pt x="2097418" y="1162116"/>
                  <a:pt x="2108877" y="1186075"/>
                  <a:pt x="2078181" y="1140032"/>
                </a:cubicBezTo>
                <a:lnTo>
                  <a:pt x="2042555" y="1033154"/>
                </a:lnTo>
                <a:cubicBezTo>
                  <a:pt x="2038597" y="1021279"/>
                  <a:pt x="2033716" y="1009672"/>
                  <a:pt x="2030680" y="997528"/>
                </a:cubicBezTo>
                <a:cubicBezTo>
                  <a:pt x="2015769" y="937882"/>
                  <a:pt x="2023966" y="965510"/>
                  <a:pt x="2006930" y="914400"/>
                </a:cubicBezTo>
                <a:cubicBezTo>
                  <a:pt x="2010335" y="880347"/>
                  <a:pt x="2009282" y="802817"/>
                  <a:pt x="2030680" y="760021"/>
                </a:cubicBezTo>
                <a:cubicBezTo>
                  <a:pt x="2037063" y="747255"/>
                  <a:pt x="2043690" y="733793"/>
                  <a:pt x="2054431" y="724395"/>
                </a:cubicBezTo>
                <a:cubicBezTo>
                  <a:pt x="2075913" y="705598"/>
                  <a:pt x="2098603" y="685921"/>
                  <a:pt x="2125683" y="676894"/>
                </a:cubicBezTo>
                <a:cubicBezTo>
                  <a:pt x="2149434" y="668977"/>
                  <a:pt x="2172240" y="657259"/>
                  <a:pt x="2196935" y="653143"/>
                </a:cubicBezTo>
                <a:lnTo>
                  <a:pt x="2339439" y="629393"/>
                </a:lnTo>
                <a:cubicBezTo>
                  <a:pt x="2462151" y="633351"/>
                  <a:pt x="2585904" y="624826"/>
                  <a:pt x="2707574" y="641268"/>
                </a:cubicBezTo>
                <a:cubicBezTo>
                  <a:pt x="2735862" y="645091"/>
                  <a:pt x="2778826" y="688769"/>
                  <a:pt x="2778826" y="688769"/>
                </a:cubicBezTo>
                <a:cubicBezTo>
                  <a:pt x="2786743" y="700644"/>
                  <a:pt x="2792484" y="714303"/>
                  <a:pt x="2802576" y="724395"/>
                </a:cubicBezTo>
                <a:cubicBezTo>
                  <a:pt x="2812668" y="734487"/>
                  <a:pt x="2829286" y="737001"/>
                  <a:pt x="2838202" y="748146"/>
                </a:cubicBezTo>
                <a:cubicBezTo>
                  <a:pt x="2846022" y="757921"/>
                  <a:pt x="2843134" y="773357"/>
                  <a:pt x="2850078" y="783772"/>
                </a:cubicBezTo>
                <a:cubicBezTo>
                  <a:pt x="2859394" y="797746"/>
                  <a:pt x="2873829" y="807523"/>
                  <a:pt x="2885704" y="819398"/>
                </a:cubicBezTo>
                <a:cubicBezTo>
                  <a:pt x="2889662" y="831273"/>
                  <a:pt x="2889759" y="845249"/>
                  <a:pt x="2897579" y="855024"/>
                </a:cubicBezTo>
                <a:cubicBezTo>
                  <a:pt x="2960917" y="934196"/>
                  <a:pt x="2909451" y="819393"/>
                  <a:pt x="2956955" y="914400"/>
                </a:cubicBezTo>
                <a:cubicBezTo>
                  <a:pt x="2962553" y="925596"/>
                  <a:pt x="2962752" y="939084"/>
                  <a:pt x="2968831" y="950026"/>
                </a:cubicBezTo>
                <a:cubicBezTo>
                  <a:pt x="3009580" y="1023374"/>
                  <a:pt x="2999916" y="1010334"/>
                  <a:pt x="3051958" y="1045029"/>
                </a:cubicBezTo>
                <a:cubicBezTo>
                  <a:pt x="3055916" y="1056904"/>
                  <a:pt x="3056013" y="1070880"/>
                  <a:pt x="3063833" y="1080655"/>
                </a:cubicBezTo>
                <a:cubicBezTo>
                  <a:pt x="3080576" y="1101584"/>
                  <a:pt x="3111615" y="1108458"/>
                  <a:pt x="3135085" y="1116281"/>
                </a:cubicBezTo>
                <a:cubicBezTo>
                  <a:pt x="3143002" y="1128156"/>
                  <a:pt x="3147691" y="1142991"/>
                  <a:pt x="3158836" y="1151907"/>
                </a:cubicBezTo>
                <a:cubicBezTo>
                  <a:pt x="3168611" y="1159727"/>
                  <a:pt x="3181944" y="1163782"/>
                  <a:pt x="3194462" y="1163782"/>
                </a:cubicBezTo>
                <a:cubicBezTo>
                  <a:pt x="3269776" y="1163782"/>
                  <a:pt x="3344883" y="1155865"/>
                  <a:pt x="3420093" y="1151907"/>
                </a:cubicBezTo>
                <a:lnTo>
                  <a:pt x="3491345" y="1128156"/>
                </a:lnTo>
                <a:cubicBezTo>
                  <a:pt x="3504885" y="1123643"/>
                  <a:pt x="3514206" y="1110789"/>
                  <a:pt x="3526971" y="1104406"/>
                </a:cubicBezTo>
                <a:cubicBezTo>
                  <a:pt x="3538167" y="1098808"/>
                  <a:pt x="3550722" y="1096489"/>
                  <a:pt x="3562597" y="1092530"/>
                </a:cubicBezTo>
                <a:cubicBezTo>
                  <a:pt x="3622226" y="1003088"/>
                  <a:pt x="3552212" y="1116761"/>
                  <a:pt x="3598223" y="1009403"/>
                </a:cubicBezTo>
                <a:cubicBezTo>
                  <a:pt x="3603845" y="996285"/>
                  <a:pt x="3614057" y="985652"/>
                  <a:pt x="3621974" y="973777"/>
                </a:cubicBezTo>
                <a:cubicBezTo>
                  <a:pt x="3625932" y="961902"/>
                  <a:pt x="3631674" y="950478"/>
                  <a:pt x="3633849" y="938151"/>
                </a:cubicBezTo>
                <a:cubicBezTo>
                  <a:pt x="3643578" y="883022"/>
                  <a:pt x="3657600" y="771897"/>
                  <a:pt x="3657600" y="771897"/>
                </a:cubicBezTo>
                <a:cubicBezTo>
                  <a:pt x="3648395" y="661446"/>
                  <a:pt x="3655905" y="659091"/>
                  <a:pt x="3633849" y="581891"/>
                </a:cubicBezTo>
                <a:cubicBezTo>
                  <a:pt x="3630410" y="569855"/>
                  <a:pt x="3627572" y="557461"/>
                  <a:pt x="3621974" y="546265"/>
                </a:cubicBezTo>
                <a:cubicBezTo>
                  <a:pt x="3615231" y="532780"/>
                  <a:pt x="3567975" y="468516"/>
                  <a:pt x="3562597" y="463138"/>
                </a:cubicBezTo>
                <a:cubicBezTo>
                  <a:pt x="3533010" y="433551"/>
                  <a:pt x="3489642" y="414501"/>
                  <a:pt x="3455719" y="391886"/>
                </a:cubicBezTo>
                <a:cubicBezTo>
                  <a:pt x="3428619" y="373820"/>
                  <a:pt x="3362328" y="317213"/>
                  <a:pt x="3336966" y="308759"/>
                </a:cubicBezTo>
                <a:lnTo>
                  <a:pt x="3301340" y="296884"/>
                </a:lnTo>
                <a:cubicBezTo>
                  <a:pt x="3244883" y="259246"/>
                  <a:pt x="3279254" y="277646"/>
                  <a:pt x="3194462" y="249382"/>
                </a:cubicBezTo>
                <a:cubicBezTo>
                  <a:pt x="3180922" y="244869"/>
                  <a:pt x="3171954" y="231254"/>
                  <a:pt x="3158836" y="225632"/>
                </a:cubicBezTo>
                <a:cubicBezTo>
                  <a:pt x="3144156" y="219340"/>
                  <a:pt x="3062533" y="203996"/>
                  <a:pt x="3051958" y="201881"/>
                </a:cubicBezTo>
                <a:cubicBezTo>
                  <a:pt x="2972945" y="162374"/>
                  <a:pt x="3037162" y="189275"/>
                  <a:pt x="2945080" y="166255"/>
                </a:cubicBezTo>
                <a:cubicBezTo>
                  <a:pt x="2932936" y="163219"/>
                  <a:pt x="2921598" y="157416"/>
                  <a:pt x="2909454" y="154380"/>
                </a:cubicBezTo>
                <a:cubicBezTo>
                  <a:pt x="2889873" y="149485"/>
                  <a:pt x="2870059" y="145358"/>
                  <a:pt x="2850078" y="142504"/>
                </a:cubicBezTo>
                <a:cubicBezTo>
                  <a:pt x="2666243" y="116242"/>
                  <a:pt x="2670378" y="119490"/>
                  <a:pt x="2493818" y="106878"/>
                </a:cubicBezTo>
                <a:cubicBezTo>
                  <a:pt x="2477984" y="102920"/>
                  <a:pt x="2462416" y="97686"/>
                  <a:pt x="2446317" y="95003"/>
                </a:cubicBezTo>
                <a:cubicBezTo>
                  <a:pt x="2384051" y="84626"/>
                  <a:pt x="2278810" y="76536"/>
                  <a:pt x="2220685" y="71252"/>
                </a:cubicBezTo>
                <a:cubicBezTo>
                  <a:pt x="2105757" y="25282"/>
                  <a:pt x="2213216" y="61703"/>
                  <a:pt x="2030680" y="35626"/>
                </a:cubicBezTo>
                <a:cubicBezTo>
                  <a:pt x="2018288" y="33856"/>
                  <a:pt x="2007370" y="25990"/>
                  <a:pt x="1995054" y="23751"/>
                </a:cubicBezTo>
                <a:cubicBezTo>
                  <a:pt x="1963655" y="18042"/>
                  <a:pt x="1931950" y="12889"/>
                  <a:pt x="1900052" y="11876"/>
                </a:cubicBezTo>
                <a:cubicBezTo>
                  <a:pt x="1682411" y="4967"/>
                  <a:pt x="1464655" y="1414"/>
                  <a:pt x="1246909" y="0"/>
                </a:cubicBezTo>
                <a:lnTo>
                  <a:pt x="71252"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0" name="円/楕円 39"/>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 name="テキスト ボックス 40"/>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45" name="テキスト ボックス 44"/>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9" name="テキスト ボックス 48"/>
          <p:cNvSpPr txBox="1"/>
          <p:nvPr/>
        </p:nvSpPr>
        <p:spPr>
          <a:xfrm>
            <a:off x="1754810" y="476009"/>
            <a:ext cx="31902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0" name="テキスト ボックス 49"/>
          <p:cNvSpPr txBox="1"/>
          <p:nvPr/>
        </p:nvSpPr>
        <p:spPr>
          <a:xfrm>
            <a:off x="755576" y="6267677"/>
            <a:ext cx="8289449" cy="369332"/>
          </a:xfrm>
          <a:prstGeom prst="rect">
            <a:avLst/>
          </a:prstGeom>
          <a:noFill/>
        </p:spPr>
        <p:txBody>
          <a:bodyPr wrap="none" rtlCol="0">
            <a:spAutoFit/>
          </a:bodyPr>
          <a:lstStyle/>
          <a:p>
            <a:pPr fontAlgn="auto">
              <a:spcBef>
                <a:spcPts val="0"/>
              </a:spcBef>
              <a:spcAft>
                <a:spcPts val="0"/>
              </a:spcAft>
            </a:pPr>
            <a:r>
              <a:rPr lang="en-US" altLang="ja-JP" dirty="0">
                <a:solidFill>
                  <a:srgbClr val="000000"/>
                </a:solidFill>
                <a:latin typeface="Arial"/>
                <a:ea typeface="ＭＳ Ｐゴシック"/>
              </a:rPr>
              <a:t>(</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1984</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et al., unpublished;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Katsumura et al, unpublished)</a:t>
            </a:r>
          </a:p>
        </p:txBody>
      </p:sp>
    </p:spTree>
    <p:extLst>
      <p:ext uri="{BB962C8B-B14F-4D97-AF65-F5344CB8AC3E}">
        <p14:creationId xmlns:p14="http://schemas.microsoft.com/office/powerpoint/2010/main" val="3753066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92541"/>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円/楕円 14"/>
          <p:cNvSpPr/>
          <p:nvPr/>
        </p:nvSpPr>
        <p:spPr>
          <a:xfrm>
            <a:off x="3347864" y="249289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円/楕円 15"/>
          <p:cNvSpPr/>
          <p:nvPr/>
        </p:nvSpPr>
        <p:spPr>
          <a:xfrm>
            <a:off x="4139952" y="2780928"/>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円/楕円 16"/>
          <p:cNvSpPr/>
          <p:nvPr/>
        </p:nvSpPr>
        <p:spPr>
          <a:xfrm>
            <a:off x="4788024" y="2348880"/>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円/楕円 17"/>
          <p:cNvSpPr/>
          <p:nvPr/>
        </p:nvSpPr>
        <p:spPr>
          <a:xfrm>
            <a:off x="5652120" y="177281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円/楕円 18"/>
          <p:cNvSpPr/>
          <p:nvPr/>
        </p:nvSpPr>
        <p:spPr>
          <a:xfrm>
            <a:off x="5148064" y="2780928"/>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テキスト ボックス 23"/>
          <p:cNvSpPr txBox="1"/>
          <p:nvPr/>
        </p:nvSpPr>
        <p:spPr>
          <a:xfrm>
            <a:off x="6008914" y="6230191"/>
            <a:ext cx="25443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a:t>
            </a:r>
          </a:p>
        </p:txBody>
      </p:sp>
      <p:sp>
        <p:nvSpPr>
          <p:cNvPr id="26" name="テキスト ボックス 25"/>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27" name="テキスト ボックス 26"/>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28" name="テキスト ボックス 27"/>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29" name="テキスト ボックス 28"/>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30" name="テキスト ボックス 29"/>
          <p:cNvSpPr txBox="1"/>
          <p:nvPr/>
        </p:nvSpPr>
        <p:spPr>
          <a:xfrm>
            <a:off x="3131840" y="177281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竹野</a:t>
            </a:r>
          </a:p>
        </p:txBody>
      </p:sp>
      <p:sp>
        <p:nvSpPr>
          <p:cNvPr id="31" name="テキスト ボックス 30"/>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32" name="テキスト ボックス 31"/>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33" name="テキスト ボックス 32"/>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34" name="テキスト ボックス 33"/>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35" name="テキスト ボックス 34"/>
          <p:cNvSpPr txBox="1"/>
          <p:nvPr/>
        </p:nvSpPr>
        <p:spPr>
          <a:xfrm>
            <a:off x="6300192" y="2276872"/>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伊根</a:t>
            </a:r>
          </a:p>
        </p:txBody>
      </p:sp>
      <p:sp>
        <p:nvSpPr>
          <p:cNvPr id="36" name="円/楕円 35"/>
          <p:cNvSpPr/>
          <p:nvPr/>
        </p:nvSpPr>
        <p:spPr>
          <a:xfrm>
            <a:off x="5940152" y="220486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9" name="テキスト ボックス 38"/>
          <p:cNvSpPr txBox="1"/>
          <p:nvPr/>
        </p:nvSpPr>
        <p:spPr>
          <a:xfrm>
            <a:off x="5508104"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40" name="テキスト ボックス 3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41" name="テキスト ボックス 4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42" name="テキスト ボックス 4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43" name="テキスト ボックス 4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45" name="テキスト ボックス 44"/>
          <p:cNvSpPr txBox="1"/>
          <p:nvPr/>
        </p:nvSpPr>
        <p:spPr>
          <a:xfrm>
            <a:off x="5220072" y="141277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46" name="円/楕円 45"/>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円/楕円 46"/>
          <p:cNvSpPr/>
          <p:nvPr/>
        </p:nvSpPr>
        <p:spPr>
          <a:xfrm>
            <a:off x="3779912" y="3429000"/>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テキスト ボックス 47"/>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49" name="テキスト ボックス 48"/>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50" name="フリーフォーム 49"/>
          <p:cNvSpPr/>
          <p:nvPr/>
        </p:nvSpPr>
        <p:spPr>
          <a:xfrm>
            <a:off x="4631377" y="4346369"/>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2" name="フリーフォーム 51"/>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3" name="フリーフォーム 52"/>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4" name="フリーフォーム 53"/>
          <p:cNvSpPr/>
          <p:nvPr/>
        </p:nvSpPr>
        <p:spPr>
          <a:xfrm>
            <a:off x="-1673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5" name="テキスト ボックス 54"/>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6" name="フリーフォーム 55"/>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7" name="テキスト ボックス 5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8" name="テキスト ボックス 5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9" name="円/楕円 58"/>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0" name="テキスト ボックス 59"/>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61" name="テキスト ボックス 60"/>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62" name="テキスト ボックス 61"/>
          <p:cNvSpPr txBox="1"/>
          <p:nvPr/>
        </p:nvSpPr>
        <p:spPr>
          <a:xfrm>
            <a:off x="541808" y="417357"/>
            <a:ext cx="42146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Mitochondrial genome</a:t>
            </a:r>
            <a:endPar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99224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sia2"/>
          <p:cNvPicPr>
            <a:picLocks noChangeAspect="1" noChangeArrowheads="1"/>
          </p:cNvPicPr>
          <p:nvPr/>
        </p:nvPicPr>
        <p:blipFill>
          <a:blip r:embed="rId2" cstate="print"/>
          <a:srcRect/>
          <a:stretch>
            <a:fillRect/>
          </a:stretch>
        </p:blipFill>
        <p:spPr bwMode="auto">
          <a:xfrm>
            <a:off x="827088" y="1052513"/>
            <a:ext cx="7632700" cy="5697537"/>
          </a:xfrm>
          <a:prstGeom prst="rect">
            <a:avLst/>
          </a:prstGeom>
          <a:noFill/>
        </p:spPr>
      </p:pic>
      <p:sp>
        <p:nvSpPr>
          <p:cNvPr id="15363" name="Text Box 3"/>
          <p:cNvSpPr txBox="1">
            <a:spLocks noChangeArrowheads="1"/>
          </p:cNvSpPr>
          <p:nvPr/>
        </p:nvSpPr>
        <p:spPr bwMode="auto">
          <a:xfrm>
            <a:off x="6443663" y="1773238"/>
            <a:ext cx="936625" cy="366712"/>
          </a:xfrm>
          <a:prstGeom prst="rect">
            <a:avLst/>
          </a:prstGeom>
          <a:noFill/>
          <a:ln w="9525">
            <a:noFill/>
            <a:miter lim="800000"/>
            <a:headEnd/>
            <a:tailEnd/>
          </a:ln>
          <a:effectLst/>
        </p:spPr>
        <p:txBody>
          <a:bodyPr>
            <a:spAutoFit/>
          </a:bodyPr>
          <a:lstStyle/>
          <a:p>
            <a:r>
              <a:rPr lang="ja-JP" altLang="en-US" b="1">
                <a:solidFill>
                  <a:schemeClr val="bg2"/>
                </a:solidFill>
                <a:latin typeface="Times New Roman" pitchFamily="18" charset="0"/>
              </a:rPr>
              <a:t>日本</a:t>
            </a:r>
          </a:p>
        </p:txBody>
      </p:sp>
      <p:pic>
        <p:nvPicPr>
          <p:cNvPr id="15364" name="Picture 4" descr="IMG_2089"/>
          <p:cNvPicPr>
            <a:picLocks noChangeAspect="1" noChangeArrowheads="1"/>
          </p:cNvPicPr>
          <p:nvPr/>
        </p:nvPicPr>
        <p:blipFill>
          <a:blip r:embed="rId3" cstate="print"/>
          <a:srcRect/>
          <a:stretch>
            <a:fillRect/>
          </a:stretch>
        </p:blipFill>
        <p:spPr bwMode="auto">
          <a:xfrm>
            <a:off x="827088" y="1069975"/>
            <a:ext cx="2952750" cy="1206500"/>
          </a:xfrm>
          <a:prstGeom prst="rect">
            <a:avLst/>
          </a:prstGeom>
          <a:noFill/>
        </p:spPr>
      </p:pic>
      <p:sp>
        <p:nvSpPr>
          <p:cNvPr id="15365" name="Text Box 5"/>
          <p:cNvSpPr txBox="1">
            <a:spLocks noChangeArrowheads="1"/>
          </p:cNvSpPr>
          <p:nvPr/>
        </p:nvSpPr>
        <p:spPr bwMode="auto">
          <a:xfrm>
            <a:off x="483773" y="258952"/>
            <a:ext cx="8319329" cy="523220"/>
          </a:xfrm>
          <a:prstGeom prst="rect">
            <a:avLst/>
          </a:prstGeom>
          <a:noFill/>
          <a:ln w="9525">
            <a:noFill/>
            <a:miter lim="800000"/>
            <a:headEnd/>
            <a:tailEnd/>
          </a:ln>
          <a:effectLst/>
        </p:spPr>
        <p:txBody>
          <a:bodyPr wrap="none">
            <a:spAutoFit/>
          </a:bodyPr>
          <a:lstStyle/>
          <a:p>
            <a:r>
              <a:rPr lang="en-US" altLang="ja-JP" sz="2800" dirty="0" err="1">
                <a:solidFill>
                  <a:schemeClr val="bg2"/>
                </a:solidFill>
              </a:rPr>
              <a:t>Medaka</a:t>
            </a:r>
            <a:r>
              <a:rPr lang="en-US" altLang="ja-JP" sz="2800" dirty="0">
                <a:solidFill>
                  <a:schemeClr val="bg2"/>
                </a:solidFill>
              </a:rPr>
              <a:t> is freshwater fish habitat in Southeast Asia</a:t>
            </a:r>
            <a:endParaRPr lang="ja-JP" altLang="en-US" sz="2800" dirty="0">
              <a:solidFill>
                <a:schemeClr val="bg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 name="グループ化 66"/>
          <p:cNvGrpSpPr/>
          <p:nvPr/>
        </p:nvGrpSpPr>
        <p:grpSpPr>
          <a:xfrm>
            <a:off x="1903597" y="2635434"/>
            <a:ext cx="303799" cy="289510"/>
            <a:chOff x="1903597" y="2635434"/>
            <a:chExt cx="303799" cy="289510"/>
          </a:xfrm>
        </p:grpSpPr>
        <p:sp>
          <p:nvSpPr>
            <p:cNvPr id="13" name="円/楕円 12"/>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7" name="弦 26"/>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41" name="円/楕円 40"/>
          <p:cNvSpPr/>
          <p:nvPr/>
        </p:nvSpPr>
        <p:spPr>
          <a:xfrm>
            <a:off x="5512211" y="1846303"/>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弦 41"/>
          <p:cNvSpPr/>
          <p:nvPr/>
        </p:nvSpPr>
        <p:spPr>
          <a:xfrm rot="8070662">
            <a:off x="5519708" y="1833221"/>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円/楕円 47"/>
          <p:cNvSpPr/>
          <p:nvPr/>
        </p:nvSpPr>
        <p:spPr>
          <a:xfrm>
            <a:off x="5152171" y="2782407"/>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 name="弦 48"/>
          <p:cNvSpPr/>
          <p:nvPr/>
        </p:nvSpPr>
        <p:spPr>
          <a:xfrm rot="8070662">
            <a:off x="5159668" y="2769325"/>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58" name="テキスト ボックス 57"/>
          <p:cNvSpPr txBox="1"/>
          <p:nvPr/>
        </p:nvSpPr>
        <p:spPr>
          <a:xfrm>
            <a:off x="6300192" y="2276872"/>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伊根</a:t>
            </a:r>
          </a:p>
        </p:txBody>
      </p:sp>
      <p:sp>
        <p:nvSpPr>
          <p:cNvPr id="59" name="テキスト ボックス 58"/>
          <p:cNvSpPr txBox="1"/>
          <p:nvPr/>
        </p:nvSpPr>
        <p:spPr>
          <a:xfrm>
            <a:off x="5508104"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5" name="テキスト ボックス 64"/>
          <p:cNvSpPr txBox="1"/>
          <p:nvPr/>
        </p:nvSpPr>
        <p:spPr>
          <a:xfrm>
            <a:off x="5220072" y="141277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grpSp>
        <p:nvGrpSpPr>
          <p:cNvPr id="9" name="グループ化 67"/>
          <p:cNvGrpSpPr/>
          <p:nvPr/>
        </p:nvGrpSpPr>
        <p:grpSpPr>
          <a:xfrm>
            <a:off x="4788024" y="2348880"/>
            <a:ext cx="303799" cy="289510"/>
            <a:chOff x="1903597" y="2635434"/>
            <a:chExt cx="303799" cy="289510"/>
          </a:xfrm>
        </p:grpSpPr>
        <p:sp>
          <p:nvSpPr>
            <p:cNvPr id="69" name="円/楕円 68"/>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0" name="弦 69"/>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nvGrpSpPr>
          <p:cNvPr id="11" name="グループ化 70"/>
          <p:cNvGrpSpPr/>
          <p:nvPr/>
        </p:nvGrpSpPr>
        <p:grpSpPr>
          <a:xfrm>
            <a:off x="4139952" y="2780928"/>
            <a:ext cx="303799" cy="289510"/>
            <a:chOff x="1903597" y="2635434"/>
            <a:chExt cx="303799" cy="289510"/>
          </a:xfrm>
        </p:grpSpPr>
        <p:sp>
          <p:nvSpPr>
            <p:cNvPr id="72" name="円/楕円 71"/>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3" name="弦 72"/>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75" name="円/楕円 74"/>
          <p:cNvSpPr/>
          <p:nvPr/>
        </p:nvSpPr>
        <p:spPr>
          <a:xfrm>
            <a:off x="6017731" y="221955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6" name="弦 75"/>
          <p:cNvSpPr/>
          <p:nvPr/>
        </p:nvSpPr>
        <p:spPr>
          <a:xfrm rot="8070662">
            <a:off x="6025228" y="2206468"/>
            <a:ext cx="280592" cy="303799"/>
          </a:xfrm>
          <a:prstGeom prst="chord">
            <a:avLst>
              <a:gd name="adj1" fmla="val 2700000"/>
              <a:gd name="adj2" fmla="val 13629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5" name="グループ化 78"/>
          <p:cNvGrpSpPr/>
          <p:nvPr/>
        </p:nvGrpSpPr>
        <p:grpSpPr>
          <a:xfrm>
            <a:off x="3779912" y="3429000"/>
            <a:ext cx="303799" cy="289510"/>
            <a:chOff x="1903597" y="2635434"/>
            <a:chExt cx="303799" cy="289510"/>
          </a:xfrm>
        </p:grpSpPr>
        <p:sp>
          <p:nvSpPr>
            <p:cNvPr id="80" name="円/楕円 79"/>
            <p:cNvSpPr/>
            <p:nvPr/>
          </p:nvSpPr>
          <p:spPr>
            <a:xfrm>
              <a:off x="1907704" y="2636912"/>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1" name="弦 80"/>
            <p:cNvSpPr/>
            <p:nvPr/>
          </p:nvSpPr>
          <p:spPr>
            <a:xfrm rot="8070662">
              <a:off x="1915201" y="2623830"/>
              <a:ext cx="280592" cy="303799"/>
            </a:xfrm>
            <a:prstGeom prst="chord">
              <a:avLst>
                <a:gd name="adj1" fmla="val 2700000"/>
                <a:gd name="adj2" fmla="val 13629611"/>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66" name="フリーフォーム 65"/>
          <p:cNvSpPr/>
          <p:nvPr/>
        </p:nvSpPr>
        <p:spPr>
          <a:xfrm>
            <a:off x="4631377" y="4346369"/>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1673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8" name="フリーフォーム 77"/>
          <p:cNvSpPr/>
          <p:nvPr/>
        </p:nvSpPr>
        <p:spPr>
          <a:xfrm>
            <a:off x="5310705" y="2588821"/>
            <a:ext cx="3726417" cy="1588075"/>
          </a:xfrm>
          <a:custGeom>
            <a:avLst/>
            <a:gdLst>
              <a:gd name="connsiteX0" fmla="*/ 3726417 w 3726417"/>
              <a:gd name="connsiteY0" fmla="*/ 0 h 1588075"/>
              <a:gd name="connsiteX1" fmla="*/ 3215778 w 3726417"/>
              <a:gd name="connsiteY1" fmla="*/ 11875 h 1588075"/>
              <a:gd name="connsiteX2" fmla="*/ 3120776 w 3726417"/>
              <a:gd name="connsiteY2" fmla="*/ 23750 h 1588075"/>
              <a:gd name="connsiteX3" fmla="*/ 2788266 w 3726417"/>
              <a:gd name="connsiteY3" fmla="*/ 35626 h 1588075"/>
              <a:gd name="connsiteX4" fmla="*/ 2633887 w 3726417"/>
              <a:gd name="connsiteY4" fmla="*/ 59376 h 1588075"/>
              <a:gd name="connsiteX5" fmla="*/ 2527009 w 3726417"/>
              <a:gd name="connsiteY5" fmla="*/ 71252 h 1588075"/>
              <a:gd name="connsiteX6" fmla="*/ 2348879 w 3726417"/>
              <a:gd name="connsiteY6" fmla="*/ 95002 h 1588075"/>
              <a:gd name="connsiteX7" fmla="*/ 2063872 w 3726417"/>
              <a:gd name="connsiteY7" fmla="*/ 106878 h 1588075"/>
              <a:gd name="connsiteX8" fmla="*/ 1945118 w 3726417"/>
              <a:gd name="connsiteY8" fmla="*/ 118753 h 1588075"/>
              <a:gd name="connsiteX9" fmla="*/ 1529482 w 3726417"/>
              <a:gd name="connsiteY9" fmla="*/ 142504 h 1588075"/>
              <a:gd name="connsiteX10" fmla="*/ 995092 w 3726417"/>
              <a:gd name="connsiteY10" fmla="*/ 154379 h 1588075"/>
              <a:gd name="connsiteX11" fmla="*/ 864464 w 3726417"/>
              <a:gd name="connsiteY11" fmla="*/ 190005 h 1588075"/>
              <a:gd name="connsiteX12" fmla="*/ 769461 w 3726417"/>
              <a:gd name="connsiteY12" fmla="*/ 201880 h 1588075"/>
              <a:gd name="connsiteX13" fmla="*/ 650708 w 3726417"/>
              <a:gd name="connsiteY13" fmla="*/ 225631 h 1588075"/>
              <a:gd name="connsiteX14" fmla="*/ 579456 w 3726417"/>
              <a:gd name="connsiteY14" fmla="*/ 249382 h 1588075"/>
              <a:gd name="connsiteX15" fmla="*/ 531955 w 3726417"/>
              <a:gd name="connsiteY15" fmla="*/ 261257 h 1588075"/>
              <a:gd name="connsiteX16" fmla="*/ 484453 w 3726417"/>
              <a:gd name="connsiteY16" fmla="*/ 285008 h 1588075"/>
              <a:gd name="connsiteX17" fmla="*/ 413201 w 3726417"/>
              <a:gd name="connsiteY17" fmla="*/ 296883 h 1588075"/>
              <a:gd name="connsiteX18" fmla="*/ 365700 w 3726417"/>
              <a:gd name="connsiteY18" fmla="*/ 308758 h 1588075"/>
              <a:gd name="connsiteX19" fmla="*/ 294448 w 3726417"/>
              <a:gd name="connsiteY19" fmla="*/ 332509 h 1588075"/>
              <a:gd name="connsiteX20" fmla="*/ 258822 w 3726417"/>
              <a:gd name="connsiteY20" fmla="*/ 356260 h 1588075"/>
              <a:gd name="connsiteX21" fmla="*/ 246947 w 3726417"/>
              <a:gd name="connsiteY21" fmla="*/ 391885 h 1588075"/>
              <a:gd name="connsiteX22" fmla="*/ 175695 w 3726417"/>
              <a:gd name="connsiteY22" fmla="*/ 439387 h 1588075"/>
              <a:gd name="connsiteX23" fmla="*/ 140069 w 3726417"/>
              <a:gd name="connsiteY23" fmla="*/ 475013 h 1588075"/>
              <a:gd name="connsiteX24" fmla="*/ 104443 w 3726417"/>
              <a:gd name="connsiteY24" fmla="*/ 486888 h 1588075"/>
              <a:gd name="connsiteX25" fmla="*/ 92568 w 3726417"/>
              <a:gd name="connsiteY25" fmla="*/ 522514 h 1588075"/>
              <a:gd name="connsiteX26" fmla="*/ 45066 w 3726417"/>
              <a:gd name="connsiteY26" fmla="*/ 593766 h 1588075"/>
              <a:gd name="connsiteX27" fmla="*/ 21316 w 3726417"/>
              <a:gd name="connsiteY27" fmla="*/ 665018 h 1588075"/>
              <a:gd name="connsiteX28" fmla="*/ 33191 w 3726417"/>
              <a:gd name="connsiteY28" fmla="*/ 866898 h 1588075"/>
              <a:gd name="connsiteX29" fmla="*/ 45066 w 3726417"/>
              <a:gd name="connsiteY29" fmla="*/ 914400 h 1588075"/>
              <a:gd name="connsiteX30" fmla="*/ 116318 w 3726417"/>
              <a:gd name="connsiteY30" fmla="*/ 1056904 h 1588075"/>
              <a:gd name="connsiteX31" fmla="*/ 151944 w 3726417"/>
              <a:gd name="connsiteY31" fmla="*/ 1092530 h 1588075"/>
              <a:gd name="connsiteX32" fmla="*/ 175695 w 3726417"/>
              <a:gd name="connsiteY32" fmla="*/ 1128156 h 1588075"/>
              <a:gd name="connsiteX33" fmla="*/ 211321 w 3726417"/>
              <a:gd name="connsiteY33" fmla="*/ 1163782 h 1588075"/>
              <a:gd name="connsiteX34" fmla="*/ 235072 w 3726417"/>
              <a:gd name="connsiteY34" fmla="*/ 1199408 h 1588075"/>
              <a:gd name="connsiteX35" fmla="*/ 318199 w 3726417"/>
              <a:gd name="connsiteY35" fmla="*/ 1270660 h 1588075"/>
              <a:gd name="connsiteX36" fmla="*/ 353825 w 3726417"/>
              <a:gd name="connsiteY36" fmla="*/ 1306285 h 1588075"/>
              <a:gd name="connsiteX37" fmla="*/ 377576 w 3726417"/>
              <a:gd name="connsiteY37" fmla="*/ 1341911 h 1588075"/>
              <a:gd name="connsiteX38" fmla="*/ 425077 w 3726417"/>
              <a:gd name="connsiteY38" fmla="*/ 1365662 h 1588075"/>
              <a:gd name="connsiteX39" fmla="*/ 496329 w 3726417"/>
              <a:gd name="connsiteY39" fmla="*/ 1413163 h 1588075"/>
              <a:gd name="connsiteX40" fmla="*/ 531955 w 3726417"/>
              <a:gd name="connsiteY40" fmla="*/ 1436914 h 1588075"/>
              <a:gd name="connsiteX41" fmla="*/ 603207 w 3726417"/>
              <a:gd name="connsiteY41" fmla="*/ 1496291 h 1588075"/>
              <a:gd name="connsiteX42" fmla="*/ 721960 w 3726417"/>
              <a:gd name="connsiteY42" fmla="*/ 1531917 h 1588075"/>
              <a:gd name="connsiteX43" fmla="*/ 805087 w 3726417"/>
              <a:gd name="connsiteY43" fmla="*/ 1543792 h 1588075"/>
              <a:gd name="connsiteX44" fmla="*/ 1458230 w 3726417"/>
              <a:gd name="connsiteY44" fmla="*/ 1567543 h 1588075"/>
              <a:gd name="connsiteX45" fmla="*/ 3678916 w 3726417"/>
              <a:gd name="connsiteY45" fmla="*/ 1555667 h 158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26417" h="1588075">
                <a:moveTo>
                  <a:pt x="3726417" y="0"/>
                </a:moveTo>
                <a:lnTo>
                  <a:pt x="3215778" y="11875"/>
                </a:lnTo>
                <a:cubicBezTo>
                  <a:pt x="3183889" y="13126"/>
                  <a:pt x="3152641" y="21980"/>
                  <a:pt x="3120776" y="23750"/>
                </a:cubicBezTo>
                <a:cubicBezTo>
                  <a:pt x="3010039" y="29902"/>
                  <a:pt x="2899103" y="31667"/>
                  <a:pt x="2788266" y="35626"/>
                </a:cubicBezTo>
                <a:cubicBezTo>
                  <a:pt x="2728833" y="45531"/>
                  <a:pt x="2695015" y="51735"/>
                  <a:pt x="2633887" y="59376"/>
                </a:cubicBezTo>
                <a:cubicBezTo>
                  <a:pt x="2598319" y="63822"/>
                  <a:pt x="2562635" y="67293"/>
                  <a:pt x="2527009" y="71252"/>
                </a:cubicBezTo>
                <a:cubicBezTo>
                  <a:pt x="2446690" y="91331"/>
                  <a:pt x="2470047" y="88078"/>
                  <a:pt x="2348879" y="95002"/>
                </a:cubicBezTo>
                <a:cubicBezTo>
                  <a:pt x="2253949" y="100427"/>
                  <a:pt x="2158874" y="102919"/>
                  <a:pt x="2063872" y="106878"/>
                </a:cubicBezTo>
                <a:lnTo>
                  <a:pt x="1945118" y="118753"/>
                </a:lnTo>
                <a:cubicBezTo>
                  <a:pt x="1818285" y="129322"/>
                  <a:pt x="1650972" y="138822"/>
                  <a:pt x="1529482" y="142504"/>
                </a:cubicBezTo>
                <a:lnTo>
                  <a:pt x="995092" y="154379"/>
                </a:lnTo>
                <a:cubicBezTo>
                  <a:pt x="928499" y="176576"/>
                  <a:pt x="971610" y="163218"/>
                  <a:pt x="864464" y="190005"/>
                </a:cubicBezTo>
                <a:cubicBezTo>
                  <a:pt x="833503" y="197745"/>
                  <a:pt x="801129" y="197922"/>
                  <a:pt x="769461" y="201880"/>
                </a:cubicBezTo>
                <a:cubicBezTo>
                  <a:pt x="670671" y="234812"/>
                  <a:pt x="828089" y="184697"/>
                  <a:pt x="650708" y="225631"/>
                </a:cubicBezTo>
                <a:cubicBezTo>
                  <a:pt x="626314" y="231260"/>
                  <a:pt x="603744" y="243310"/>
                  <a:pt x="579456" y="249382"/>
                </a:cubicBezTo>
                <a:lnTo>
                  <a:pt x="531955" y="261257"/>
                </a:lnTo>
                <a:cubicBezTo>
                  <a:pt x="516121" y="269174"/>
                  <a:pt x="501409" y="279921"/>
                  <a:pt x="484453" y="285008"/>
                </a:cubicBezTo>
                <a:cubicBezTo>
                  <a:pt x="461390" y="291927"/>
                  <a:pt x="436812" y="292161"/>
                  <a:pt x="413201" y="296883"/>
                </a:cubicBezTo>
                <a:cubicBezTo>
                  <a:pt x="397197" y="300084"/>
                  <a:pt x="381333" y="304068"/>
                  <a:pt x="365700" y="308758"/>
                </a:cubicBezTo>
                <a:cubicBezTo>
                  <a:pt x="341720" y="315952"/>
                  <a:pt x="294448" y="332509"/>
                  <a:pt x="294448" y="332509"/>
                </a:cubicBezTo>
                <a:cubicBezTo>
                  <a:pt x="282573" y="340426"/>
                  <a:pt x="267738" y="345115"/>
                  <a:pt x="258822" y="356260"/>
                </a:cubicBezTo>
                <a:cubicBezTo>
                  <a:pt x="251002" y="366034"/>
                  <a:pt x="255798" y="383034"/>
                  <a:pt x="246947" y="391885"/>
                </a:cubicBezTo>
                <a:cubicBezTo>
                  <a:pt x="226763" y="412069"/>
                  <a:pt x="199446" y="423553"/>
                  <a:pt x="175695" y="439387"/>
                </a:cubicBezTo>
                <a:cubicBezTo>
                  <a:pt x="161721" y="448703"/>
                  <a:pt x="154043" y="465697"/>
                  <a:pt x="140069" y="475013"/>
                </a:cubicBezTo>
                <a:cubicBezTo>
                  <a:pt x="129654" y="481957"/>
                  <a:pt x="116318" y="482930"/>
                  <a:pt x="104443" y="486888"/>
                </a:cubicBezTo>
                <a:cubicBezTo>
                  <a:pt x="100485" y="498763"/>
                  <a:pt x="98647" y="511572"/>
                  <a:pt x="92568" y="522514"/>
                </a:cubicBezTo>
                <a:cubicBezTo>
                  <a:pt x="78705" y="547467"/>
                  <a:pt x="45066" y="593766"/>
                  <a:pt x="45066" y="593766"/>
                </a:cubicBezTo>
                <a:lnTo>
                  <a:pt x="21316" y="665018"/>
                </a:lnTo>
                <a:cubicBezTo>
                  <a:pt x="0" y="728969"/>
                  <a:pt x="26800" y="799792"/>
                  <a:pt x="33191" y="866898"/>
                </a:cubicBezTo>
                <a:cubicBezTo>
                  <a:pt x="34738" y="883146"/>
                  <a:pt x="40376" y="898767"/>
                  <a:pt x="45066" y="914400"/>
                </a:cubicBezTo>
                <a:cubicBezTo>
                  <a:pt x="61623" y="969590"/>
                  <a:pt x="73424" y="1014010"/>
                  <a:pt x="116318" y="1056904"/>
                </a:cubicBezTo>
                <a:cubicBezTo>
                  <a:pt x="128193" y="1068779"/>
                  <a:pt x="141193" y="1079628"/>
                  <a:pt x="151944" y="1092530"/>
                </a:cubicBezTo>
                <a:cubicBezTo>
                  <a:pt x="161081" y="1103494"/>
                  <a:pt x="166558" y="1117192"/>
                  <a:pt x="175695" y="1128156"/>
                </a:cubicBezTo>
                <a:cubicBezTo>
                  <a:pt x="186446" y="1141058"/>
                  <a:pt x="200570" y="1150880"/>
                  <a:pt x="211321" y="1163782"/>
                </a:cubicBezTo>
                <a:cubicBezTo>
                  <a:pt x="220458" y="1174746"/>
                  <a:pt x="225935" y="1188444"/>
                  <a:pt x="235072" y="1199408"/>
                </a:cubicBezTo>
                <a:cubicBezTo>
                  <a:pt x="271905" y="1243607"/>
                  <a:pt x="272334" y="1231347"/>
                  <a:pt x="318199" y="1270660"/>
                </a:cubicBezTo>
                <a:cubicBezTo>
                  <a:pt x="330950" y="1281589"/>
                  <a:pt x="343074" y="1293384"/>
                  <a:pt x="353825" y="1306285"/>
                </a:cubicBezTo>
                <a:cubicBezTo>
                  <a:pt x="362962" y="1317249"/>
                  <a:pt x="366612" y="1332774"/>
                  <a:pt x="377576" y="1341911"/>
                </a:cubicBezTo>
                <a:cubicBezTo>
                  <a:pt x="391176" y="1353244"/>
                  <a:pt x="410672" y="1355372"/>
                  <a:pt x="425077" y="1365662"/>
                </a:cubicBezTo>
                <a:cubicBezTo>
                  <a:pt x="502910" y="1421258"/>
                  <a:pt x="419909" y="1387690"/>
                  <a:pt x="496329" y="1413163"/>
                </a:cubicBezTo>
                <a:cubicBezTo>
                  <a:pt x="508204" y="1421080"/>
                  <a:pt x="520991" y="1427777"/>
                  <a:pt x="531955" y="1436914"/>
                </a:cubicBezTo>
                <a:cubicBezTo>
                  <a:pt x="563914" y="1463547"/>
                  <a:pt x="565301" y="1479444"/>
                  <a:pt x="603207" y="1496291"/>
                </a:cubicBezTo>
                <a:cubicBezTo>
                  <a:pt x="624649" y="1505821"/>
                  <a:pt x="692737" y="1526604"/>
                  <a:pt x="721960" y="1531917"/>
                </a:cubicBezTo>
                <a:cubicBezTo>
                  <a:pt x="749499" y="1536924"/>
                  <a:pt x="777422" y="1539536"/>
                  <a:pt x="805087" y="1543792"/>
                </a:cubicBezTo>
                <a:cubicBezTo>
                  <a:pt x="1092935" y="1588075"/>
                  <a:pt x="648971" y="1551027"/>
                  <a:pt x="1458230" y="1567543"/>
                </a:cubicBezTo>
                <a:lnTo>
                  <a:pt x="3678916" y="1555667"/>
                </a:lnTo>
              </a:path>
            </a:pathLst>
          </a:custGeom>
          <a:ln w="571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9" name="フリーフォーム 78"/>
          <p:cNvSpPr/>
          <p:nvPr/>
        </p:nvSpPr>
        <p:spPr>
          <a:xfrm>
            <a:off x="1664986" y="1793174"/>
            <a:ext cx="4011419" cy="2315688"/>
          </a:xfrm>
          <a:custGeom>
            <a:avLst/>
            <a:gdLst>
              <a:gd name="connsiteX0" fmla="*/ 3868915 w 4011419"/>
              <a:gd name="connsiteY0" fmla="*/ 522514 h 2315688"/>
              <a:gd name="connsiteX1" fmla="*/ 3857040 w 4011419"/>
              <a:gd name="connsiteY1" fmla="*/ 570015 h 2315688"/>
              <a:gd name="connsiteX2" fmla="*/ 3845165 w 4011419"/>
              <a:gd name="connsiteY2" fmla="*/ 629392 h 2315688"/>
              <a:gd name="connsiteX3" fmla="*/ 3821414 w 4011419"/>
              <a:gd name="connsiteY3" fmla="*/ 676893 h 2315688"/>
              <a:gd name="connsiteX4" fmla="*/ 3809539 w 4011419"/>
              <a:gd name="connsiteY4" fmla="*/ 712519 h 2315688"/>
              <a:gd name="connsiteX5" fmla="*/ 3762037 w 4011419"/>
              <a:gd name="connsiteY5" fmla="*/ 783771 h 2315688"/>
              <a:gd name="connsiteX6" fmla="*/ 3750162 w 4011419"/>
              <a:gd name="connsiteY6" fmla="*/ 831272 h 2315688"/>
              <a:gd name="connsiteX7" fmla="*/ 3667035 w 4011419"/>
              <a:gd name="connsiteY7" fmla="*/ 926275 h 2315688"/>
              <a:gd name="connsiteX8" fmla="*/ 3631409 w 4011419"/>
              <a:gd name="connsiteY8" fmla="*/ 997527 h 2315688"/>
              <a:gd name="connsiteX9" fmla="*/ 3595783 w 4011419"/>
              <a:gd name="connsiteY9" fmla="*/ 1033153 h 2315688"/>
              <a:gd name="connsiteX10" fmla="*/ 3488905 w 4011419"/>
              <a:gd name="connsiteY10" fmla="*/ 1163782 h 2315688"/>
              <a:gd name="connsiteX11" fmla="*/ 3429528 w 4011419"/>
              <a:gd name="connsiteY11" fmla="*/ 1235033 h 2315688"/>
              <a:gd name="connsiteX12" fmla="*/ 3393902 w 4011419"/>
              <a:gd name="connsiteY12" fmla="*/ 1282535 h 2315688"/>
              <a:gd name="connsiteX13" fmla="*/ 3358276 w 4011419"/>
              <a:gd name="connsiteY13" fmla="*/ 1318161 h 2315688"/>
              <a:gd name="connsiteX14" fmla="*/ 3346401 w 4011419"/>
              <a:gd name="connsiteY14" fmla="*/ 1353787 h 2315688"/>
              <a:gd name="connsiteX15" fmla="*/ 3310775 w 4011419"/>
              <a:gd name="connsiteY15" fmla="*/ 1389413 h 2315688"/>
              <a:gd name="connsiteX16" fmla="*/ 3275149 w 4011419"/>
              <a:gd name="connsiteY16" fmla="*/ 1436914 h 2315688"/>
              <a:gd name="connsiteX17" fmla="*/ 3251398 w 4011419"/>
              <a:gd name="connsiteY17" fmla="*/ 1472540 h 2315688"/>
              <a:gd name="connsiteX18" fmla="*/ 3215772 w 4011419"/>
              <a:gd name="connsiteY18" fmla="*/ 1520041 h 2315688"/>
              <a:gd name="connsiteX19" fmla="*/ 3192022 w 4011419"/>
              <a:gd name="connsiteY19" fmla="*/ 1555667 h 2315688"/>
              <a:gd name="connsiteX20" fmla="*/ 3156396 w 4011419"/>
              <a:gd name="connsiteY20" fmla="*/ 1591293 h 2315688"/>
              <a:gd name="connsiteX21" fmla="*/ 3108895 w 4011419"/>
              <a:gd name="connsiteY21" fmla="*/ 1662545 h 2315688"/>
              <a:gd name="connsiteX22" fmla="*/ 3073269 w 4011419"/>
              <a:gd name="connsiteY22" fmla="*/ 1710046 h 2315688"/>
              <a:gd name="connsiteX23" fmla="*/ 3037643 w 4011419"/>
              <a:gd name="connsiteY23" fmla="*/ 1733797 h 2315688"/>
              <a:gd name="connsiteX24" fmla="*/ 2930765 w 4011419"/>
              <a:gd name="connsiteY24" fmla="*/ 1840675 h 2315688"/>
              <a:gd name="connsiteX25" fmla="*/ 2883263 w 4011419"/>
              <a:gd name="connsiteY25" fmla="*/ 1876301 h 2315688"/>
              <a:gd name="connsiteX26" fmla="*/ 2847637 w 4011419"/>
              <a:gd name="connsiteY26" fmla="*/ 1911927 h 2315688"/>
              <a:gd name="connsiteX27" fmla="*/ 2776385 w 4011419"/>
              <a:gd name="connsiteY27" fmla="*/ 1947553 h 2315688"/>
              <a:gd name="connsiteX28" fmla="*/ 2740759 w 4011419"/>
              <a:gd name="connsiteY28" fmla="*/ 1971304 h 2315688"/>
              <a:gd name="connsiteX29" fmla="*/ 2717009 w 4011419"/>
              <a:gd name="connsiteY29" fmla="*/ 2006930 h 2315688"/>
              <a:gd name="connsiteX30" fmla="*/ 2598256 w 4011419"/>
              <a:gd name="connsiteY30" fmla="*/ 2066306 h 2315688"/>
              <a:gd name="connsiteX31" fmla="*/ 2550754 w 4011419"/>
              <a:gd name="connsiteY31" fmla="*/ 2090057 h 2315688"/>
              <a:gd name="connsiteX32" fmla="*/ 2515128 w 4011419"/>
              <a:gd name="connsiteY32" fmla="*/ 2113807 h 2315688"/>
              <a:gd name="connsiteX33" fmla="*/ 2420126 w 4011419"/>
              <a:gd name="connsiteY33" fmla="*/ 2161309 h 2315688"/>
              <a:gd name="connsiteX34" fmla="*/ 2384500 w 4011419"/>
              <a:gd name="connsiteY34" fmla="*/ 2185059 h 2315688"/>
              <a:gd name="connsiteX35" fmla="*/ 2301372 w 4011419"/>
              <a:gd name="connsiteY35" fmla="*/ 2208810 h 2315688"/>
              <a:gd name="connsiteX36" fmla="*/ 2182619 w 4011419"/>
              <a:gd name="connsiteY36" fmla="*/ 2256311 h 2315688"/>
              <a:gd name="connsiteX37" fmla="*/ 2099492 w 4011419"/>
              <a:gd name="connsiteY37" fmla="*/ 2268187 h 2315688"/>
              <a:gd name="connsiteX38" fmla="*/ 2028240 w 4011419"/>
              <a:gd name="connsiteY38" fmla="*/ 2291937 h 2315688"/>
              <a:gd name="connsiteX39" fmla="*/ 1861985 w 4011419"/>
              <a:gd name="connsiteY39" fmla="*/ 2303813 h 2315688"/>
              <a:gd name="connsiteX40" fmla="*/ 1755108 w 4011419"/>
              <a:gd name="connsiteY40" fmla="*/ 2315688 h 2315688"/>
              <a:gd name="connsiteX41" fmla="*/ 1351346 w 4011419"/>
              <a:gd name="connsiteY41" fmla="*/ 2303813 h 2315688"/>
              <a:gd name="connsiteX42" fmla="*/ 1101965 w 4011419"/>
              <a:gd name="connsiteY42" fmla="*/ 2291937 h 2315688"/>
              <a:gd name="connsiteX43" fmla="*/ 947585 w 4011419"/>
              <a:gd name="connsiteY43" fmla="*/ 2256311 h 2315688"/>
              <a:gd name="connsiteX44" fmla="*/ 900084 w 4011419"/>
              <a:gd name="connsiteY44" fmla="*/ 2220685 h 2315688"/>
              <a:gd name="connsiteX45" fmla="*/ 864458 w 4011419"/>
              <a:gd name="connsiteY45" fmla="*/ 2196935 h 2315688"/>
              <a:gd name="connsiteX46" fmla="*/ 828832 w 4011419"/>
              <a:gd name="connsiteY46" fmla="*/ 2161309 h 2315688"/>
              <a:gd name="connsiteX47" fmla="*/ 781331 w 4011419"/>
              <a:gd name="connsiteY47" fmla="*/ 2149433 h 2315688"/>
              <a:gd name="connsiteX48" fmla="*/ 733830 w 4011419"/>
              <a:gd name="connsiteY48" fmla="*/ 2078182 h 2315688"/>
              <a:gd name="connsiteX49" fmla="*/ 710079 w 4011419"/>
              <a:gd name="connsiteY49" fmla="*/ 2042556 h 2315688"/>
              <a:gd name="connsiteX50" fmla="*/ 638827 w 4011419"/>
              <a:gd name="connsiteY50" fmla="*/ 1971304 h 2315688"/>
              <a:gd name="connsiteX51" fmla="*/ 579450 w 4011419"/>
              <a:gd name="connsiteY51" fmla="*/ 1911927 h 2315688"/>
              <a:gd name="connsiteX52" fmla="*/ 531949 w 4011419"/>
              <a:gd name="connsiteY52" fmla="*/ 1852550 h 2315688"/>
              <a:gd name="connsiteX53" fmla="*/ 520074 w 4011419"/>
              <a:gd name="connsiteY53" fmla="*/ 1816924 h 2315688"/>
              <a:gd name="connsiteX54" fmla="*/ 496323 w 4011419"/>
              <a:gd name="connsiteY54" fmla="*/ 1781298 h 2315688"/>
              <a:gd name="connsiteX55" fmla="*/ 448822 w 4011419"/>
              <a:gd name="connsiteY55" fmla="*/ 1710046 h 2315688"/>
              <a:gd name="connsiteX56" fmla="*/ 401320 w 4011419"/>
              <a:gd name="connsiteY56" fmla="*/ 1638795 h 2315688"/>
              <a:gd name="connsiteX57" fmla="*/ 365695 w 4011419"/>
              <a:gd name="connsiteY57" fmla="*/ 1567543 h 2315688"/>
              <a:gd name="connsiteX58" fmla="*/ 341944 w 4011419"/>
              <a:gd name="connsiteY58" fmla="*/ 1531917 h 2315688"/>
              <a:gd name="connsiteX59" fmla="*/ 330069 w 4011419"/>
              <a:gd name="connsiteY59" fmla="*/ 1496291 h 2315688"/>
              <a:gd name="connsiteX60" fmla="*/ 282567 w 4011419"/>
              <a:gd name="connsiteY60" fmla="*/ 1425039 h 2315688"/>
              <a:gd name="connsiteX61" fmla="*/ 258817 w 4011419"/>
              <a:gd name="connsiteY61" fmla="*/ 1389413 h 2315688"/>
              <a:gd name="connsiteX62" fmla="*/ 246941 w 4011419"/>
              <a:gd name="connsiteY62" fmla="*/ 1353787 h 2315688"/>
              <a:gd name="connsiteX63" fmla="*/ 199440 w 4011419"/>
              <a:gd name="connsiteY63" fmla="*/ 1282535 h 2315688"/>
              <a:gd name="connsiteX64" fmla="*/ 175689 w 4011419"/>
              <a:gd name="connsiteY64" fmla="*/ 1246909 h 2315688"/>
              <a:gd name="connsiteX65" fmla="*/ 140063 w 4011419"/>
              <a:gd name="connsiteY65" fmla="*/ 1211283 h 2315688"/>
              <a:gd name="connsiteX66" fmla="*/ 128188 w 4011419"/>
              <a:gd name="connsiteY66" fmla="*/ 1175657 h 2315688"/>
              <a:gd name="connsiteX67" fmla="*/ 80687 w 4011419"/>
              <a:gd name="connsiteY67" fmla="*/ 1104405 h 2315688"/>
              <a:gd name="connsiteX68" fmla="*/ 33185 w 4011419"/>
              <a:gd name="connsiteY68" fmla="*/ 997527 h 2315688"/>
              <a:gd name="connsiteX69" fmla="*/ 33185 w 4011419"/>
              <a:gd name="connsiteY69" fmla="*/ 760020 h 2315688"/>
              <a:gd name="connsiteX70" fmla="*/ 116313 w 4011419"/>
              <a:gd name="connsiteY70" fmla="*/ 653143 h 2315688"/>
              <a:gd name="connsiteX71" fmla="*/ 151939 w 4011419"/>
              <a:gd name="connsiteY71" fmla="*/ 629392 h 2315688"/>
              <a:gd name="connsiteX72" fmla="*/ 187565 w 4011419"/>
              <a:gd name="connsiteY72" fmla="*/ 617517 h 2315688"/>
              <a:gd name="connsiteX73" fmla="*/ 223191 w 4011419"/>
              <a:gd name="connsiteY73" fmla="*/ 593766 h 2315688"/>
              <a:gd name="connsiteX74" fmla="*/ 508198 w 4011419"/>
              <a:gd name="connsiteY74" fmla="*/ 593766 h 2315688"/>
              <a:gd name="connsiteX75" fmla="*/ 579450 w 4011419"/>
              <a:gd name="connsiteY75" fmla="*/ 617517 h 2315688"/>
              <a:gd name="connsiteX76" fmla="*/ 615076 w 4011419"/>
              <a:gd name="connsiteY76" fmla="*/ 629392 h 2315688"/>
              <a:gd name="connsiteX77" fmla="*/ 650702 w 4011419"/>
              <a:gd name="connsiteY77" fmla="*/ 665018 h 2315688"/>
              <a:gd name="connsiteX78" fmla="*/ 686328 w 4011419"/>
              <a:gd name="connsiteY78" fmla="*/ 688769 h 2315688"/>
              <a:gd name="connsiteX79" fmla="*/ 793206 w 4011419"/>
              <a:gd name="connsiteY79" fmla="*/ 795646 h 2315688"/>
              <a:gd name="connsiteX80" fmla="*/ 816957 w 4011419"/>
              <a:gd name="connsiteY80" fmla="*/ 831272 h 2315688"/>
              <a:gd name="connsiteX81" fmla="*/ 852583 w 4011419"/>
              <a:gd name="connsiteY81" fmla="*/ 866898 h 2315688"/>
              <a:gd name="connsiteX82" fmla="*/ 864458 w 4011419"/>
              <a:gd name="connsiteY82" fmla="*/ 902524 h 2315688"/>
              <a:gd name="connsiteX83" fmla="*/ 923835 w 4011419"/>
              <a:gd name="connsiteY83" fmla="*/ 973776 h 2315688"/>
              <a:gd name="connsiteX84" fmla="*/ 935710 w 4011419"/>
              <a:gd name="connsiteY84" fmla="*/ 1009402 h 2315688"/>
              <a:gd name="connsiteX85" fmla="*/ 1030713 w 4011419"/>
              <a:gd name="connsiteY85" fmla="*/ 1116280 h 2315688"/>
              <a:gd name="connsiteX86" fmla="*/ 1066339 w 4011419"/>
              <a:gd name="connsiteY86" fmla="*/ 1140031 h 2315688"/>
              <a:gd name="connsiteX87" fmla="*/ 1101965 w 4011419"/>
              <a:gd name="connsiteY87" fmla="*/ 1175657 h 2315688"/>
              <a:gd name="connsiteX88" fmla="*/ 1137591 w 4011419"/>
              <a:gd name="connsiteY88" fmla="*/ 1199407 h 2315688"/>
              <a:gd name="connsiteX89" fmla="*/ 1208843 w 4011419"/>
              <a:gd name="connsiteY89" fmla="*/ 1223158 h 2315688"/>
              <a:gd name="connsiteX90" fmla="*/ 1398848 w 4011419"/>
              <a:gd name="connsiteY90" fmla="*/ 1211283 h 2315688"/>
              <a:gd name="connsiteX91" fmla="*/ 1505726 w 4011419"/>
              <a:gd name="connsiteY91" fmla="*/ 1151906 h 2315688"/>
              <a:gd name="connsiteX92" fmla="*/ 1588853 w 4011419"/>
              <a:gd name="connsiteY92" fmla="*/ 1045028 h 2315688"/>
              <a:gd name="connsiteX93" fmla="*/ 1636354 w 4011419"/>
              <a:gd name="connsiteY93" fmla="*/ 973776 h 2315688"/>
              <a:gd name="connsiteX94" fmla="*/ 1671980 w 4011419"/>
              <a:gd name="connsiteY94" fmla="*/ 938150 h 2315688"/>
              <a:gd name="connsiteX95" fmla="*/ 1707606 w 4011419"/>
              <a:gd name="connsiteY95" fmla="*/ 866898 h 2315688"/>
              <a:gd name="connsiteX96" fmla="*/ 1743232 w 4011419"/>
              <a:gd name="connsiteY96" fmla="*/ 795646 h 2315688"/>
              <a:gd name="connsiteX97" fmla="*/ 1755108 w 4011419"/>
              <a:gd name="connsiteY97" fmla="*/ 748145 h 2315688"/>
              <a:gd name="connsiteX98" fmla="*/ 1838235 w 4011419"/>
              <a:gd name="connsiteY98" fmla="*/ 641267 h 2315688"/>
              <a:gd name="connsiteX99" fmla="*/ 1897611 w 4011419"/>
              <a:gd name="connsiteY99" fmla="*/ 581891 h 2315688"/>
              <a:gd name="connsiteX100" fmla="*/ 1921362 w 4011419"/>
              <a:gd name="connsiteY100" fmla="*/ 546265 h 2315688"/>
              <a:gd name="connsiteX101" fmla="*/ 1992614 w 4011419"/>
              <a:gd name="connsiteY101" fmla="*/ 486888 h 2315688"/>
              <a:gd name="connsiteX102" fmla="*/ 2040115 w 4011419"/>
              <a:gd name="connsiteY102" fmla="*/ 451262 h 2315688"/>
              <a:gd name="connsiteX103" fmla="*/ 2111367 w 4011419"/>
              <a:gd name="connsiteY103" fmla="*/ 403761 h 2315688"/>
              <a:gd name="connsiteX104" fmla="*/ 2158869 w 4011419"/>
              <a:gd name="connsiteY104" fmla="*/ 368135 h 2315688"/>
              <a:gd name="connsiteX105" fmla="*/ 2265746 w 4011419"/>
              <a:gd name="connsiteY105" fmla="*/ 296883 h 2315688"/>
              <a:gd name="connsiteX106" fmla="*/ 2301372 w 4011419"/>
              <a:gd name="connsiteY106" fmla="*/ 273132 h 2315688"/>
              <a:gd name="connsiteX107" fmla="*/ 2336998 w 4011419"/>
              <a:gd name="connsiteY107" fmla="*/ 249382 h 2315688"/>
              <a:gd name="connsiteX108" fmla="*/ 2384500 w 4011419"/>
              <a:gd name="connsiteY108" fmla="*/ 213756 h 2315688"/>
              <a:gd name="connsiteX109" fmla="*/ 2420126 w 4011419"/>
              <a:gd name="connsiteY109" fmla="*/ 201880 h 2315688"/>
              <a:gd name="connsiteX110" fmla="*/ 2586380 w 4011419"/>
              <a:gd name="connsiteY110" fmla="*/ 142504 h 2315688"/>
              <a:gd name="connsiteX111" fmla="*/ 2633882 w 4011419"/>
              <a:gd name="connsiteY111" fmla="*/ 106878 h 2315688"/>
              <a:gd name="connsiteX112" fmla="*/ 2693258 w 4011419"/>
              <a:gd name="connsiteY112" fmla="*/ 95002 h 2315688"/>
              <a:gd name="connsiteX113" fmla="*/ 2728884 w 4011419"/>
              <a:gd name="connsiteY113" fmla="*/ 83127 h 2315688"/>
              <a:gd name="connsiteX114" fmla="*/ 2776385 w 4011419"/>
              <a:gd name="connsiteY114" fmla="*/ 71252 h 2315688"/>
              <a:gd name="connsiteX115" fmla="*/ 2812011 w 4011419"/>
              <a:gd name="connsiteY115" fmla="*/ 47501 h 2315688"/>
              <a:gd name="connsiteX116" fmla="*/ 2966391 w 4011419"/>
              <a:gd name="connsiteY116" fmla="*/ 23750 h 2315688"/>
              <a:gd name="connsiteX117" fmla="*/ 3192022 w 4011419"/>
              <a:gd name="connsiteY117" fmla="*/ 0 h 2315688"/>
              <a:gd name="connsiteX118" fmla="*/ 3690785 w 4011419"/>
              <a:gd name="connsiteY118" fmla="*/ 11875 h 2315688"/>
              <a:gd name="connsiteX119" fmla="*/ 3738287 w 4011419"/>
              <a:gd name="connsiteY119" fmla="*/ 23750 h 2315688"/>
              <a:gd name="connsiteX120" fmla="*/ 3809539 w 4011419"/>
              <a:gd name="connsiteY120" fmla="*/ 47501 h 2315688"/>
              <a:gd name="connsiteX121" fmla="*/ 3845165 w 4011419"/>
              <a:gd name="connsiteY121" fmla="*/ 71252 h 2315688"/>
              <a:gd name="connsiteX122" fmla="*/ 3880791 w 4011419"/>
              <a:gd name="connsiteY122" fmla="*/ 83127 h 2315688"/>
              <a:gd name="connsiteX123" fmla="*/ 3904541 w 4011419"/>
              <a:gd name="connsiteY123" fmla="*/ 118753 h 2315688"/>
              <a:gd name="connsiteX124" fmla="*/ 3940167 w 4011419"/>
              <a:gd name="connsiteY124" fmla="*/ 142504 h 2315688"/>
              <a:gd name="connsiteX125" fmla="*/ 3975793 w 4011419"/>
              <a:gd name="connsiteY125" fmla="*/ 213756 h 2315688"/>
              <a:gd name="connsiteX126" fmla="*/ 4011419 w 4011419"/>
              <a:gd name="connsiteY126" fmla="*/ 332509 h 2315688"/>
              <a:gd name="connsiteX127" fmla="*/ 3987669 w 4011419"/>
              <a:gd name="connsiteY127" fmla="*/ 451262 h 2315688"/>
              <a:gd name="connsiteX128" fmla="*/ 3963918 w 4011419"/>
              <a:gd name="connsiteY128" fmla="*/ 486888 h 2315688"/>
              <a:gd name="connsiteX129" fmla="*/ 3928292 w 4011419"/>
              <a:gd name="connsiteY129" fmla="*/ 522514 h 2315688"/>
              <a:gd name="connsiteX130" fmla="*/ 3904541 w 4011419"/>
              <a:gd name="connsiteY130" fmla="*/ 558140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011419" h="2315688">
                <a:moveTo>
                  <a:pt x="3868915" y="522514"/>
                </a:moveTo>
                <a:cubicBezTo>
                  <a:pt x="3864957" y="538348"/>
                  <a:pt x="3860580" y="554083"/>
                  <a:pt x="3857040" y="570015"/>
                </a:cubicBezTo>
                <a:cubicBezTo>
                  <a:pt x="3852662" y="589719"/>
                  <a:pt x="3851548" y="610244"/>
                  <a:pt x="3845165" y="629392"/>
                </a:cubicBezTo>
                <a:cubicBezTo>
                  <a:pt x="3839567" y="646186"/>
                  <a:pt x="3828387" y="660622"/>
                  <a:pt x="3821414" y="676893"/>
                </a:cubicBezTo>
                <a:cubicBezTo>
                  <a:pt x="3816483" y="688399"/>
                  <a:pt x="3815618" y="701577"/>
                  <a:pt x="3809539" y="712519"/>
                </a:cubicBezTo>
                <a:cubicBezTo>
                  <a:pt x="3795676" y="737472"/>
                  <a:pt x="3762037" y="783771"/>
                  <a:pt x="3762037" y="783771"/>
                </a:cubicBezTo>
                <a:cubicBezTo>
                  <a:pt x="3758079" y="799605"/>
                  <a:pt x="3757461" y="816674"/>
                  <a:pt x="3750162" y="831272"/>
                </a:cubicBezTo>
                <a:cubicBezTo>
                  <a:pt x="3715526" y="900545"/>
                  <a:pt x="3716021" y="893618"/>
                  <a:pt x="3667035" y="926275"/>
                </a:cubicBezTo>
                <a:cubicBezTo>
                  <a:pt x="3655133" y="961979"/>
                  <a:pt x="3656986" y="966834"/>
                  <a:pt x="3631409" y="997527"/>
                </a:cubicBezTo>
                <a:cubicBezTo>
                  <a:pt x="3620658" y="1010429"/>
                  <a:pt x="3606418" y="1020155"/>
                  <a:pt x="3595783" y="1033153"/>
                </a:cubicBezTo>
                <a:cubicBezTo>
                  <a:pt x="3473790" y="1182256"/>
                  <a:pt x="3569774" y="1082913"/>
                  <a:pt x="3488905" y="1163782"/>
                </a:cubicBezTo>
                <a:cubicBezTo>
                  <a:pt x="3466224" y="1231825"/>
                  <a:pt x="3494234" y="1170327"/>
                  <a:pt x="3429528" y="1235033"/>
                </a:cubicBezTo>
                <a:cubicBezTo>
                  <a:pt x="3415533" y="1249028"/>
                  <a:pt x="3406783" y="1267507"/>
                  <a:pt x="3393902" y="1282535"/>
                </a:cubicBezTo>
                <a:cubicBezTo>
                  <a:pt x="3382972" y="1295286"/>
                  <a:pt x="3370151" y="1306286"/>
                  <a:pt x="3358276" y="1318161"/>
                </a:cubicBezTo>
                <a:cubicBezTo>
                  <a:pt x="3354318" y="1330036"/>
                  <a:pt x="3353345" y="1343372"/>
                  <a:pt x="3346401" y="1353787"/>
                </a:cubicBezTo>
                <a:cubicBezTo>
                  <a:pt x="3337085" y="1367761"/>
                  <a:pt x="3321705" y="1376662"/>
                  <a:pt x="3310775" y="1389413"/>
                </a:cubicBezTo>
                <a:cubicBezTo>
                  <a:pt x="3297894" y="1404440"/>
                  <a:pt x="3286653" y="1420809"/>
                  <a:pt x="3275149" y="1436914"/>
                </a:cubicBezTo>
                <a:cubicBezTo>
                  <a:pt x="3266853" y="1448528"/>
                  <a:pt x="3259694" y="1460926"/>
                  <a:pt x="3251398" y="1472540"/>
                </a:cubicBezTo>
                <a:cubicBezTo>
                  <a:pt x="3239894" y="1488645"/>
                  <a:pt x="3227276" y="1503935"/>
                  <a:pt x="3215772" y="1520041"/>
                </a:cubicBezTo>
                <a:cubicBezTo>
                  <a:pt x="3207476" y="1531655"/>
                  <a:pt x="3201159" y="1544703"/>
                  <a:pt x="3192022" y="1555667"/>
                </a:cubicBezTo>
                <a:cubicBezTo>
                  <a:pt x="3181271" y="1568569"/>
                  <a:pt x="3168271" y="1579418"/>
                  <a:pt x="3156396" y="1591293"/>
                </a:cubicBezTo>
                <a:cubicBezTo>
                  <a:pt x="3136195" y="1651892"/>
                  <a:pt x="3157415" y="1605938"/>
                  <a:pt x="3108895" y="1662545"/>
                </a:cubicBezTo>
                <a:cubicBezTo>
                  <a:pt x="3096015" y="1677572"/>
                  <a:pt x="3087264" y="1696051"/>
                  <a:pt x="3073269" y="1710046"/>
                </a:cubicBezTo>
                <a:cubicBezTo>
                  <a:pt x="3063177" y="1720138"/>
                  <a:pt x="3048310" y="1724315"/>
                  <a:pt x="3037643" y="1733797"/>
                </a:cubicBezTo>
                <a:lnTo>
                  <a:pt x="2930765" y="1840675"/>
                </a:lnTo>
                <a:cubicBezTo>
                  <a:pt x="2916770" y="1854670"/>
                  <a:pt x="2898291" y="1863420"/>
                  <a:pt x="2883263" y="1876301"/>
                </a:cubicBezTo>
                <a:cubicBezTo>
                  <a:pt x="2870512" y="1887231"/>
                  <a:pt x="2860539" y="1901176"/>
                  <a:pt x="2847637" y="1911927"/>
                </a:cubicBezTo>
                <a:cubicBezTo>
                  <a:pt x="2816942" y="1937506"/>
                  <a:pt x="2812092" y="1935651"/>
                  <a:pt x="2776385" y="1947553"/>
                </a:cubicBezTo>
                <a:cubicBezTo>
                  <a:pt x="2764510" y="1955470"/>
                  <a:pt x="2750851" y="1961212"/>
                  <a:pt x="2740759" y="1971304"/>
                </a:cubicBezTo>
                <a:cubicBezTo>
                  <a:pt x="2730667" y="1981396"/>
                  <a:pt x="2727750" y="1997532"/>
                  <a:pt x="2717009" y="2006930"/>
                </a:cubicBezTo>
                <a:cubicBezTo>
                  <a:pt x="2660455" y="2056415"/>
                  <a:pt x="2657281" y="2051550"/>
                  <a:pt x="2598256" y="2066306"/>
                </a:cubicBezTo>
                <a:cubicBezTo>
                  <a:pt x="2582422" y="2074223"/>
                  <a:pt x="2566125" y="2081274"/>
                  <a:pt x="2550754" y="2090057"/>
                </a:cubicBezTo>
                <a:cubicBezTo>
                  <a:pt x="2538362" y="2097138"/>
                  <a:pt x="2527658" y="2106973"/>
                  <a:pt x="2515128" y="2113807"/>
                </a:cubicBezTo>
                <a:cubicBezTo>
                  <a:pt x="2484046" y="2130761"/>
                  <a:pt x="2449585" y="2141670"/>
                  <a:pt x="2420126" y="2161309"/>
                </a:cubicBezTo>
                <a:cubicBezTo>
                  <a:pt x="2408251" y="2169226"/>
                  <a:pt x="2397265" y="2178676"/>
                  <a:pt x="2384500" y="2185059"/>
                </a:cubicBezTo>
                <a:cubicBezTo>
                  <a:pt x="2367458" y="2193580"/>
                  <a:pt x="2316599" y="2205003"/>
                  <a:pt x="2301372" y="2208810"/>
                </a:cubicBezTo>
                <a:cubicBezTo>
                  <a:pt x="2231479" y="2243757"/>
                  <a:pt x="2270665" y="2226963"/>
                  <a:pt x="2182619" y="2256311"/>
                </a:cubicBezTo>
                <a:cubicBezTo>
                  <a:pt x="2156065" y="2265162"/>
                  <a:pt x="2127201" y="2264228"/>
                  <a:pt x="2099492" y="2268187"/>
                </a:cubicBezTo>
                <a:lnTo>
                  <a:pt x="2028240" y="2291937"/>
                </a:lnTo>
                <a:cubicBezTo>
                  <a:pt x="1975531" y="2309506"/>
                  <a:pt x="1917336" y="2299000"/>
                  <a:pt x="1861985" y="2303813"/>
                </a:cubicBezTo>
                <a:cubicBezTo>
                  <a:pt x="1826275" y="2306918"/>
                  <a:pt x="1790734" y="2311730"/>
                  <a:pt x="1755108" y="2315688"/>
                </a:cubicBezTo>
                <a:lnTo>
                  <a:pt x="1351346" y="2303813"/>
                </a:lnTo>
                <a:cubicBezTo>
                  <a:pt x="1268180" y="2300789"/>
                  <a:pt x="1184799" y="2299953"/>
                  <a:pt x="1101965" y="2291937"/>
                </a:cubicBezTo>
                <a:cubicBezTo>
                  <a:pt x="1028104" y="2284789"/>
                  <a:pt x="1003781" y="2275044"/>
                  <a:pt x="947585" y="2256311"/>
                </a:cubicBezTo>
                <a:cubicBezTo>
                  <a:pt x="931751" y="2244436"/>
                  <a:pt x="916190" y="2232189"/>
                  <a:pt x="900084" y="2220685"/>
                </a:cubicBezTo>
                <a:cubicBezTo>
                  <a:pt x="888470" y="2212389"/>
                  <a:pt x="875422" y="2206072"/>
                  <a:pt x="864458" y="2196935"/>
                </a:cubicBezTo>
                <a:cubicBezTo>
                  <a:pt x="851556" y="2186184"/>
                  <a:pt x="843413" y="2169641"/>
                  <a:pt x="828832" y="2161309"/>
                </a:cubicBezTo>
                <a:cubicBezTo>
                  <a:pt x="814661" y="2153211"/>
                  <a:pt x="797165" y="2153392"/>
                  <a:pt x="781331" y="2149433"/>
                </a:cubicBezTo>
                <a:cubicBezTo>
                  <a:pt x="760462" y="2086824"/>
                  <a:pt x="783249" y="2137484"/>
                  <a:pt x="733830" y="2078182"/>
                </a:cubicBezTo>
                <a:cubicBezTo>
                  <a:pt x="724693" y="2067218"/>
                  <a:pt x="719561" y="2053223"/>
                  <a:pt x="710079" y="2042556"/>
                </a:cubicBezTo>
                <a:cubicBezTo>
                  <a:pt x="687764" y="2017452"/>
                  <a:pt x="662578" y="1995055"/>
                  <a:pt x="638827" y="1971304"/>
                </a:cubicBezTo>
                <a:cubicBezTo>
                  <a:pt x="565455" y="1897932"/>
                  <a:pt x="662999" y="1939776"/>
                  <a:pt x="579450" y="1911927"/>
                </a:cubicBezTo>
                <a:cubicBezTo>
                  <a:pt x="549602" y="1822380"/>
                  <a:pt x="593337" y="1929286"/>
                  <a:pt x="531949" y="1852550"/>
                </a:cubicBezTo>
                <a:cubicBezTo>
                  <a:pt x="524129" y="1842775"/>
                  <a:pt x="525672" y="1828120"/>
                  <a:pt x="520074" y="1816924"/>
                </a:cubicBezTo>
                <a:cubicBezTo>
                  <a:pt x="513691" y="1804158"/>
                  <a:pt x="504240" y="1793173"/>
                  <a:pt x="496323" y="1781298"/>
                </a:cubicBezTo>
                <a:cubicBezTo>
                  <a:pt x="473613" y="1713166"/>
                  <a:pt x="500711" y="1776759"/>
                  <a:pt x="448822" y="1710046"/>
                </a:cubicBezTo>
                <a:cubicBezTo>
                  <a:pt x="431297" y="1687514"/>
                  <a:pt x="417154" y="1662545"/>
                  <a:pt x="401320" y="1638795"/>
                </a:cubicBezTo>
                <a:cubicBezTo>
                  <a:pt x="333257" y="1536702"/>
                  <a:pt x="414858" y="1665870"/>
                  <a:pt x="365695" y="1567543"/>
                </a:cubicBezTo>
                <a:cubicBezTo>
                  <a:pt x="359312" y="1554777"/>
                  <a:pt x="349861" y="1543792"/>
                  <a:pt x="341944" y="1531917"/>
                </a:cubicBezTo>
                <a:cubicBezTo>
                  <a:pt x="337986" y="1520042"/>
                  <a:pt x="336148" y="1507233"/>
                  <a:pt x="330069" y="1496291"/>
                </a:cubicBezTo>
                <a:cubicBezTo>
                  <a:pt x="316206" y="1471338"/>
                  <a:pt x="298401" y="1448790"/>
                  <a:pt x="282567" y="1425039"/>
                </a:cubicBezTo>
                <a:lnTo>
                  <a:pt x="258817" y="1389413"/>
                </a:lnTo>
                <a:cubicBezTo>
                  <a:pt x="251874" y="1378997"/>
                  <a:pt x="253020" y="1364729"/>
                  <a:pt x="246941" y="1353787"/>
                </a:cubicBezTo>
                <a:cubicBezTo>
                  <a:pt x="233078" y="1328834"/>
                  <a:pt x="215274" y="1306286"/>
                  <a:pt x="199440" y="1282535"/>
                </a:cubicBezTo>
                <a:cubicBezTo>
                  <a:pt x="191523" y="1270660"/>
                  <a:pt x="185781" y="1257001"/>
                  <a:pt x="175689" y="1246909"/>
                </a:cubicBezTo>
                <a:lnTo>
                  <a:pt x="140063" y="1211283"/>
                </a:lnTo>
                <a:cubicBezTo>
                  <a:pt x="136105" y="1199408"/>
                  <a:pt x="134267" y="1186599"/>
                  <a:pt x="128188" y="1175657"/>
                </a:cubicBezTo>
                <a:cubicBezTo>
                  <a:pt x="114326" y="1150704"/>
                  <a:pt x="89714" y="1131485"/>
                  <a:pt x="80687" y="1104405"/>
                </a:cubicBezTo>
                <a:cubicBezTo>
                  <a:pt x="52423" y="1019613"/>
                  <a:pt x="70823" y="1053984"/>
                  <a:pt x="33185" y="997527"/>
                </a:cubicBezTo>
                <a:cubicBezTo>
                  <a:pt x="3814" y="909412"/>
                  <a:pt x="0" y="912670"/>
                  <a:pt x="33185" y="760020"/>
                </a:cubicBezTo>
                <a:cubicBezTo>
                  <a:pt x="39043" y="733071"/>
                  <a:pt x="90485" y="674666"/>
                  <a:pt x="116313" y="653143"/>
                </a:cubicBezTo>
                <a:cubicBezTo>
                  <a:pt x="127277" y="644006"/>
                  <a:pt x="139173" y="635775"/>
                  <a:pt x="151939" y="629392"/>
                </a:cubicBezTo>
                <a:cubicBezTo>
                  <a:pt x="163135" y="623794"/>
                  <a:pt x="175690" y="621475"/>
                  <a:pt x="187565" y="617517"/>
                </a:cubicBezTo>
                <a:cubicBezTo>
                  <a:pt x="199440" y="609600"/>
                  <a:pt x="210073" y="599388"/>
                  <a:pt x="223191" y="593766"/>
                </a:cubicBezTo>
                <a:cubicBezTo>
                  <a:pt x="301173" y="560345"/>
                  <a:pt x="479846" y="592348"/>
                  <a:pt x="508198" y="593766"/>
                </a:cubicBezTo>
                <a:lnTo>
                  <a:pt x="579450" y="617517"/>
                </a:lnTo>
                <a:lnTo>
                  <a:pt x="615076" y="629392"/>
                </a:lnTo>
                <a:cubicBezTo>
                  <a:pt x="626951" y="641267"/>
                  <a:pt x="637800" y="654267"/>
                  <a:pt x="650702" y="665018"/>
                </a:cubicBezTo>
                <a:cubicBezTo>
                  <a:pt x="661666" y="674155"/>
                  <a:pt x="675661" y="679287"/>
                  <a:pt x="686328" y="688769"/>
                </a:cubicBezTo>
                <a:cubicBezTo>
                  <a:pt x="686338" y="688778"/>
                  <a:pt x="775388" y="777828"/>
                  <a:pt x="793206" y="795646"/>
                </a:cubicBezTo>
                <a:cubicBezTo>
                  <a:pt x="803298" y="805738"/>
                  <a:pt x="807820" y="820308"/>
                  <a:pt x="816957" y="831272"/>
                </a:cubicBezTo>
                <a:cubicBezTo>
                  <a:pt x="827708" y="844174"/>
                  <a:pt x="840708" y="855023"/>
                  <a:pt x="852583" y="866898"/>
                </a:cubicBezTo>
                <a:cubicBezTo>
                  <a:pt x="856541" y="878773"/>
                  <a:pt x="858860" y="891328"/>
                  <a:pt x="864458" y="902524"/>
                </a:cubicBezTo>
                <a:cubicBezTo>
                  <a:pt x="880991" y="935589"/>
                  <a:pt x="897572" y="947513"/>
                  <a:pt x="923835" y="973776"/>
                </a:cubicBezTo>
                <a:cubicBezTo>
                  <a:pt x="927793" y="985651"/>
                  <a:pt x="930112" y="998206"/>
                  <a:pt x="935710" y="1009402"/>
                </a:cubicBezTo>
                <a:cubicBezTo>
                  <a:pt x="956900" y="1051783"/>
                  <a:pt x="999242" y="1084809"/>
                  <a:pt x="1030713" y="1116280"/>
                </a:cubicBezTo>
                <a:cubicBezTo>
                  <a:pt x="1040805" y="1126372"/>
                  <a:pt x="1055375" y="1130894"/>
                  <a:pt x="1066339" y="1140031"/>
                </a:cubicBezTo>
                <a:cubicBezTo>
                  <a:pt x="1079241" y="1150782"/>
                  <a:pt x="1089063" y="1164906"/>
                  <a:pt x="1101965" y="1175657"/>
                </a:cubicBezTo>
                <a:cubicBezTo>
                  <a:pt x="1112929" y="1184794"/>
                  <a:pt x="1124549" y="1193611"/>
                  <a:pt x="1137591" y="1199407"/>
                </a:cubicBezTo>
                <a:cubicBezTo>
                  <a:pt x="1160469" y="1209575"/>
                  <a:pt x="1208843" y="1223158"/>
                  <a:pt x="1208843" y="1223158"/>
                </a:cubicBezTo>
                <a:cubicBezTo>
                  <a:pt x="1272178" y="1219200"/>
                  <a:pt x="1335738" y="1217926"/>
                  <a:pt x="1398848" y="1211283"/>
                </a:cubicBezTo>
                <a:cubicBezTo>
                  <a:pt x="1436077" y="1207364"/>
                  <a:pt x="1482153" y="1167621"/>
                  <a:pt x="1505726" y="1151906"/>
                </a:cubicBezTo>
                <a:cubicBezTo>
                  <a:pt x="1539212" y="1129582"/>
                  <a:pt x="1569979" y="1073338"/>
                  <a:pt x="1588853" y="1045028"/>
                </a:cubicBezTo>
                <a:lnTo>
                  <a:pt x="1636354" y="973776"/>
                </a:lnTo>
                <a:cubicBezTo>
                  <a:pt x="1645670" y="959802"/>
                  <a:pt x="1660105" y="950025"/>
                  <a:pt x="1671980" y="938150"/>
                </a:cubicBezTo>
                <a:cubicBezTo>
                  <a:pt x="1701831" y="848603"/>
                  <a:pt x="1661564" y="958981"/>
                  <a:pt x="1707606" y="866898"/>
                </a:cubicBezTo>
                <a:cubicBezTo>
                  <a:pt x="1756772" y="768566"/>
                  <a:pt x="1675168" y="897744"/>
                  <a:pt x="1743232" y="795646"/>
                </a:cubicBezTo>
                <a:cubicBezTo>
                  <a:pt x="1747191" y="779812"/>
                  <a:pt x="1747809" y="762743"/>
                  <a:pt x="1755108" y="748145"/>
                </a:cubicBezTo>
                <a:cubicBezTo>
                  <a:pt x="1783517" y="691327"/>
                  <a:pt x="1799138" y="680364"/>
                  <a:pt x="1838235" y="641267"/>
                </a:cubicBezTo>
                <a:cubicBezTo>
                  <a:pt x="1862093" y="569691"/>
                  <a:pt x="1829884" y="638330"/>
                  <a:pt x="1897611" y="581891"/>
                </a:cubicBezTo>
                <a:cubicBezTo>
                  <a:pt x="1908575" y="572754"/>
                  <a:pt x="1912225" y="557229"/>
                  <a:pt x="1921362" y="546265"/>
                </a:cubicBezTo>
                <a:cubicBezTo>
                  <a:pt x="1953977" y="507127"/>
                  <a:pt x="1954150" y="514363"/>
                  <a:pt x="1992614" y="486888"/>
                </a:cubicBezTo>
                <a:cubicBezTo>
                  <a:pt x="2008719" y="475384"/>
                  <a:pt x="2023901" y="462612"/>
                  <a:pt x="2040115" y="451262"/>
                </a:cubicBezTo>
                <a:cubicBezTo>
                  <a:pt x="2063500" y="434893"/>
                  <a:pt x="2088531" y="420888"/>
                  <a:pt x="2111367" y="403761"/>
                </a:cubicBezTo>
                <a:cubicBezTo>
                  <a:pt x="2127201" y="391886"/>
                  <a:pt x="2142654" y="379485"/>
                  <a:pt x="2158869" y="368135"/>
                </a:cubicBezTo>
                <a:cubicBezTo>
                  <a:pt x="2158977" y="368059"/>
                  <a:pt x="2247878" y="308795"/>
                  <a:pt x="2265746" y="296883"/>
                </a:cubicBezTo>
                <a:lnTo>
                  <a:pt x="2301372" y="273132"/>
                </a:lnTo>
                <a:cubicBezTo>
                  <a:pt x="2313247" y="265215"/>
                  <a:pt x="2325580" y="257945"/>
                  <a:pt x="2336998" y="249382"/>
                </a:cubicBezTo>
                <a:cubicBezTo>
                  <a:pt x="2352832" y="237507"/>
                  <a:pt x="2367315" y="223576"/>
                  <a:pt x="2384500" y="213756"/>
                </a:cubicBezTo>
                <a:cubicBezTo>
                  <a:pt x="2395368" y="207545"/>
                  <a:pt x="2408730" y="207060"/>
                  <a:pt x="2420126" y="201880"/>
                </a:cubicBezTo>
                <a:cubicBezTo>
                  <a:pt x="2555062" y="140545"/>
                  <a:pt x="2467692" y="162285"/>
                  <a:pt x="2586380" y="142504"/>
                </a:cubicBezTo>
                <a:cubicBezTo>
                  <a:pt x="2602214" y="130629"/>
                  <a:pt x="2615796" y="114917"/>
                  <a:pt x="2633882" y="106878"/>
                </a:cubicBezTo>
                <a:cubicBezTo>
                  <a:pt x="2652326" y="98680"/>
                  <a:pt x="2673677" y="99897"/>
                  <a:pt x="2693258" y="95002"/>
                </a:cubicBezTo>
                <a:cubicBezTo>
                  <a:pt x="2705402" y="91966"/>
                  <a:pt x="2716848" y="86566"/>
                  <a:pt x="2728884" y="83127"/>
                </a:cubicBezTo>
                <a:cubicBezTo>
                  <a:pt x="2744577" y="78643"/>
                  <a:pt x="2760551" y="75210"/>
                  <a:pt x="2776385" y="71252"/>
                </a:cubicBezTo>
                <a:cubicBezTo>
                  <a:pt x="2788260" y="63335"/>
                  <a:pt x="2798647" y="52512"/>
                  <a:pt x="2812011" y="47501"/>
                </a:cubicBezTo>
                <a:cubicBezTo>
                  <a:pt x="2839528" y="37182"/>
                  <a:pt x="2951215" y="25773"/>
                  <a:pt x="2966391" y="23750"/>
                </a:cubicBezTo>
                <a:cubicBezTo>
                  <a:pt x="3121511" y="3067"/>
                  <a:pt x="2979381" y="17720"/>
                  <a:pt x="3192022" y="0"/>
                </a:cubicBezTo>
                <a:lnTo>
                  <a:pt x="3690785" y="11875"/>
                </a:lnTo>
                <a:cubicBezTo>
                  <a:pt x="3707091" y="12584"/>
                  <a:pt x="3722654" y="19060"/>
                  <a:pt x="3738287" y="23750"/>
                </a:cubicBezTo>
                <a:cubicBezTo>
                  <a:pt x="3762267" y="30944"/>
                  <a:pt x="3809539" y="47501"/>
                  <a:pt x="3809539" y="47501"/>
                </a:cubicBezTo>
                <a:cubicBezTo>
                  <a:pt x="3821414" y="55418"/>
                  <a:pt x="3832399" y="64869"/>
                  <a:pt x="3845165" y="71252"/>
                </a:cubicBezTo>
                <a:cubicBezTo>
                  <a:pt x="3856361" y="76850"/>
                  <a:pt x="3871016" y="75307"/>
                  <a:pt x="3880791" y="83127"/>
                </a:cubicBezTo>
                <a:cubicBezTo>
                  <a:pt x="3891936" y="92043"/>
                  <a:pt x="3894449" y="108661"/>
                  <a:pt x="3904541" y="118753"/>
                </a:cubicBezTo>
                <a:cubicBezTo>
                  <a:pt x="3914633" y="128845"/>
                  <a:pt x="3928292" y="134587"/>
                  <a:pt x="3940167" y="142504"/>
                </a:cubicBezTo>
                <a:cubicBezTo>
                  <a:pt x="3983481" y="272439"/>
                  <a:pt x="3914401" y="75625"/>
                  <a:pt x="3975793" y="213756"/>
                </a:cubicBezTo>
                <a:cubicBezTo>
                  <a:pt x="3992317" y="250935"/>
                  <a:pt x="4001549" y="293027"/>
                  <a:pt x="4011419" y="332509"/>
                </a:cubicBezTo>
                <a:cubicBezTo>
                  <a:pt x="4007043" y="363140"/>
                  <a:pt x="4004250" y="418101"/>
                  <a:pt x="3987669" y="451262"/>
                </a:cubicBezTo>
                <a:cubicBezTo>
                  <a:pt x="3981286" y="464028"/>
                  <a:pt x="3973055" y="475924"/>
                  <a:pt x="3963918" y="486888"/>
                </a:cubicBezTo>
                <a:cubicBezTo>
                  <a:pt x="3953167" y="499790"/>
                  <a:pt x="3939043" y="509612"/>
                  <a:pt x="3928292" y="522514"/>
                </a:cubicBezTo>
                <a:cubicBezTo>
                  <a:pt x="3919155" y="533478"/>
                  <a:pt x="3904541" y="558140"/>
                  <a:pt x="3904541" y="558140"/>
                </a:cubicBezTo>
              </a:path>
            </a:pathLst>
          </a:custGeom>
          <a:ln w="571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631377" y="4346369"/>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3" name="フリーフォーム 82"/>
          <p:cNvSpPr/>
          <p:nvPr/>
        </p:nvSpPr>
        <p:spPr>
          <a:xfrm>
            <a:off x="-415636" y="1698171"/>
            <a:ext cx="3657600" cy="2232561"/>
          </a:xfrm>
          <a:custGeom>
            <a:avLst/>
            <a:gdLst>
              <a:gd name="connsiteX0" fmla="*/ 0 w 3657600"/>
              <a:gd name="connsiteY0" fmla="*/ 2232561 h 2232561"/>
              <a:gd name="connsiteX1" fmla="*/ 712519 w 3657600"/>
              <a:gd name="connsiteY1" fmla="*/ 2220686 h 2232561"/>
              <a:gd name="connsiteX2" fmla="*/ 878774 w 3657600"/>
              <a:gd name="connsiteY2" fmla="*/ 2185060 h 2232561"/>
              <a:gd name="connsiteX3" fmla="*/ 914400 w 3657600"/>
              <a:gd name="connsiteY3" fmla="*/ 2173185 h 2232561"/>
              <a:gd name="connsiteX4" fmla="*/ 1021278 w 3657600"/>
              <a:gd name="connsiteY4" fmla="*/ 2149434 h 2232561"/>
              <a:gd name="connsiteX5" fmla="*/ 1128155 w 3657600"/>
              <a:gd name="connsiteY5" fmla="*/ 2137559 h 2232561"/>
              <a:gd name="connsiteX6" fmla="*/ 1163781 w 3657600"/>
              <a:gd name="connsiteY6" fmla="*/ 2125684 h 2232561"/>
              <a:gd name="connsiteX7" fmla="*/ 1294410 w 3657600"/>
              <a:gd name="connsiteY7" fmla="*/ 2101933 h 2232561"/>
              <a:gd name="connsiteX8" fmla="*/ 1413163 w 3657600"/>
              <a:gd name="connsiteY8" fmla="*/ 2066307 h 2232561"/>
              <a:gd name="connsiteX9" fmla="*/ 1448789 w 3657600"/>
              <a:gd name="connsiteY9" fmla="*/ 2042556 h 2232561"/>
              <a:gd name="connsiteX10" fmla="*/ 1484415 w 3657600"/>
              <a:gd name="connsiteY10" fmla="*/ 2030681 h 2232561"/>
              <a:gd name="connsiteX11" fmla="*/ 1567542 w 3657600"/>
              <a:gd name="connsiteY11" fmla="*/ 2006930 h 2232561"/>
              <a:gd name="connsiteX12" fmla="*/ 1603168 w 3657600"/>
              <a:gd name="connsiteY12" fmla="*/ 1983180 h 2232561"/>
              <a:gd name="connsiteX13" fmla="*/ 1674420 w 3657600"/>
              <a:gd name="connsiteY13" fmla="*/ 1959429 h 2232561"/>
              <a:gd name="connsiteX14" fmla="*/ 1781298 w 3657600"/>
              <a:gd name="connsiteY14" fmla="*/ 1900052 h 2232561"/>
              <a:gd name="connsiteX15" fmla="*/ 1816924 w 3657600"/>
              <a:gd name="connsiteY15" fmla="*/ 1888177 h 2232561"/>
              <a:gd name="connsiteX16" fmla="*/ 1888176 w 3657600"/>
              <a:gd name="connsiteY16" fmla="*/ 1840676 h 2232561"/>
              <a:gd name="connsiteX17" fmla="*/ 1911927 w 3657600"/>
              <a:gd name="connsiteY17" fmla="*/ 1805050 h 2232561"/>
              <a:gd name="connsiteX18" fmla="*/ 1947553 w 3657600"/>
              <a:gd name="connsiteY18" fmla="*/ 1793174 h 2232561"/>
              <a:gd name="connsiteX19" fmla="*/ 2018805 w 3657600"/>
              <a:gd name="connsiteY19" fmla="*/ 1745673 h 2232561"/>
              <a:gd name="connsiteX20" fmla="*/ 2078181 w 3657600"/>
              <a:gd name="connsiteY20" fmla="*/ 1638795 h 2232561"/>
              <a:gd name="connsiteX21" fmla="*/ 2101932 w 3657600"/>
              <a:gd name="connsiteY21" fmla="*/ 1603169 h 2232561"/>
              <a:gd name="connsiteX22" fmla="*/ 2137558 w 3657600"/>
              <a:gd name="connsiteY22" fmla="*/ 1496291 h 2232561"/>
              <a:gd name="connsiteX23" fmla="*/ 2149433 w 3657600"/>
              <a:gd name="connsiteY23" fmla="*/ 1460665 h 2232561"/>
              <a:gd name="connsiteX24" fmla="*/ 2137558 w 3657600"/>
              <a:gd name="connsiteY24" fmla="*/ 1282535 h 2232561"/>
              <a:gd name="connsiteX25" fmla="*/ 2113807 w 3657600"/>
              <a:gd name="connsiteY25" fmla="*/ 1211284 h 2232561"/>
              <a:gd name="connsiteX26" fmla="*/ 2078181 w 3657600"/>
              <a:gd name="connsiteY26" fmla="*/ 1140032 h 2232561"/>
              <a:gd name="connsiteX27" fmla="*/ 2042555 w 3657600"/>
              <a:gd name="connsiteY27" fmla="*/ 1033154 h 2232561"/>
              <a:gd name="connsiteX28" fmla="*/ 2030680 w 3657600"/>
              <a:gd name="connsiteY28" fmla="*/ 997528 h 2232561"/>
              <a:gd name="connsiteX29" fmla="*/ 2006930 w 3657600"/>
              <a:gd name="connsiteY29" fmla="*/ 914400 h 2232561"/>
              <a:gd name="connsiteX30" fmla="*/ 2030680 w 3657600"/>
              <a:gd name="connsiteY30" fmla="*/ 760021 h 2232561"/>
              <a:gd name="connsiteX31" fmla="*/ 2054431 w 3657600"/>
              <a:gd name="connsiteY31" fmla="*/ 724395 h 2232561"/>
              <a:gd name="connsiteX32" fmla="*/ 2125683 w 3657600"/>
              <a:gd name="connsiteY32" fmla="*/ 676894 h 2232561"/>
              <a:gd name="connsiteX33" fmla="*/ 2196935 w 3657600"/>
              <a:gd name="connsiteY33" fmla="*/ 653143 h 2232561"/>
              <a:gd name="connsiteX34" fmla="*/ 2339439 w 3657600"/>
              <a:gd name="connsiteY34" fmla="*/ 629393 h 2232561"/>
              <a:gd name="connsiteX35" fmla="*/ 2707574 w 3657600"/>
              <a:gd name="connsiteY35" fmla="*/ 641268 h 2232561"/>
              <a:gd name="connsiteX36" fmla="*/ 2778826 w 3657600"/>
              <a:gd name="connsiteY36" fmla="*/ 688769 h 2232561"/>
              <a:gd name="connsiteX37" fmla="*/ 2802576 w 3657600"/>
              <a:gd name="connsiteY37" fmla="*/ 724395 h 2232561"/>
              <a:gd name="connsiteX38" fmla="*/ 2838202 w 3657600"/>
              <a:gd name="connsiteY38" fmla="*/ 748146 h 2232561"/>
              <a:gd name="connsiteX39" fmla="*/ 2850078 w 3657600"/>
              <a:gd name="connsiteY39" fmla="*/ 783772 h 2232561"/>
              <a:gd name="connsiteX40" fmla="*/ 2885704 w 3657600"/>
              <a:gd name="connsiteY40" fmla="*/ 819398 h 2232561"/>
              <a:gd name="connsiteX41" fmla="*/ 2897579 w 3657600"/>
              <a:gd name="connsiteY41" fmla="*/ 855024 h 2232561"/>
              <a:gd name="connsiteX42" fmla="*/ 2956955 w 3657600"/>
              <a:gd name="connsiteY42" fmla="*/ 914400 h 2232561"/>
              <a:gd name="connsiteX43" fmla="*/ 2968831 w 3657600"/>
              <a:gd name="connsiteY43" fmla="*/ 950026 h 2232561"/>
              <a:gd name="connsiteX44" fmla="*/ 3051958 w 3657600"/>
              <a:gd name="connsiteY44" fmla="*/ 1045029 h 2232561"/>
              <a:gd name="connsiteX45" fmla="*/ 3063833 w 3657600"/>
              <a:gd name="connsiteY45" fmla="*/ 1080655 h 2232561"/>
              <a:gd name="connsiteX46" fmla="*/ 3135085 w 3657600"/>
              <a:gd name="connsiteY46" fmla="*/ 1116281 h 2232561"/>
              <a:gd name="connsiteX47" fmla="*/ 3158836 w 3657600"/>
              <a:gd name="connsiteY47" fmla="*/ 1151907 h 2232561"/>
              <a:gd name="connsiteX48" fmla="*/ 3194462 w 3657600"/>
              <a:gd name="connsiteY48" fmla="*/ 1163782 h 2232561"/>
              <a:gd name="connsiteX49" fmla="*/ 3420093 w 3657600"/>
              <a:gd name="connsiteY49" fmla="*/ 1151907 h 2232561"/>
              <a:gd name="connsiteX50" fmla="*/ 3491345 w 3657600"/>
              <a:gd name="connsiteY50" fmla="*/ 1128156 h 2232561"/>
              <a:gd name="connsiteX51" fmla="*/ 3526971 w 3657600"/>
              <a:gd name="connsiteY51" fmla="*/ 1104406 h 2232561"/>
              <a:gd name="connsiteX52" fmla="*/ 3562597 w 3657600"/>
              <a:gd name="connsiteY52" fmla="*/ 1092530 h 2232561"/>
              <a:gd name="connsiteX53" fmla="*/ 3598223 w 3657600"/>
              <a:gd name="connsiteY53" fmla="*/ 1009403 h 2232561"/>
              <a:gd name="connsiteX54" fmla="*/ 3621974 w 3657600"/>
              <a:gd name="connsiteY54" fmla="*/ 973777 h 2232561"/>
              <a:gd name="connsiteX55" fmla="*/ 3633849 w 3657600"/>
              <a:gd name="connsiteY55" fmla="*/ 938151 h 2232561"/>
              <a:gd name="connsiteX56" fmla="*/ 3657600 w 3657600"/>
              <a:gd name="connsiteY56" fmla="*/ 771897 h 2232561"/>
              <a:gd name="connsiteX57" fmla="*/ 3633849 w 3657600"/>
              <a:gd name="connsiteY57" fmla="*/ 581891 h 2232561"/>
              <a:gd name="connsiteX58" fmla="*/ 3621974 w 3657600"/>
              <a:gd name="connsiteY58" fmla="*/ 546265 h 2232561"/>
              <a:gd name="connsiteX59" fmla="*/ 3562597 w 3657600"/>
              <a:gd name="connsiteY59" fmla="*/ 463138 h 2232561"/>
              <a:gd name="connsiteX60" fmla="*/ 3455719 w 3657600"/>
              <a:gd name="connsiteY60" fmla="*/ 391886 h 2232561"/>
              <a:gd name="connsiteX61" fmla="*/ 3336966 w 3657600"/>
              <a:gd name="connsiteY61" fmla="*/ 308759 h 2232561"/>
              <a:gd name="connsiteX62" fmla="*/ 3301340 w 3657600"/>
              <a:gd name="connsiteY62" fmla="*/ 296884 h 2232561"/>
              <a:gd name="connsiteX63" fmla="*/ 3194462 w 3657600"/>
              <a:gd name="connsiteY63" fmla="*/ 249382 h 2232561"/>
              <a:gd name="connsiteX64" fmla="*/ 3158836 w 3657600"/>
              <a:gd name="connsiteY64" fmla="*/ 225632 h 2232561"/>
              <a:gd name="connsiteX65" fmla="*/ 3051958 w 3657600"/>
              <a:gd name="connsiteY65" fmla="*/ 201881 h 2232561"/>
              <a:gd name="connsiteX66" fmla="*/ 2945080 w 3657600"/>
              <a:gd name="connsiteY66" fmla="*/ 166255 h 2232561"/>
              <a:gd name="connsiteX67" fmla="*/ 2909454 w 3657600"/>
              <a:gd name="connsiteY67" fmla="*/ 154380 h 2232561"/>
              <a:gd name="connsiteX68" fmla="*/ 2850078 w 3657600"/>
              <a:gd name="connsiteY68" fmla="*/ 142504 h 2232561"/>
              <a:gd name="connsiteX69" fmla="*/ 2493818 w 3657600"/>
              <a:gd name="connsiteY69" fmla="*/ 106878 h 2232561"/>
              <a:gd name="connsiteX70" fmla="*/ 2446317 w 3657600"/>
              <a:gd name="connsiteY70" fmla="*/ 95003 h 2232561"/>
              <a:gd name="connsiteX71" fmla="*/ 2220685 w 3657600"/>
              <a:gd name="connsiteY71" fmla="*/ 71252 h 2232561"/>
              <a:gd name="connsiteX72" fmla="*/ 2030680 w 3657600"/>
              <a:gd name="connsiteY72" fmla="*/ 35626 h 2232561"/>
              <a:gd name="connsiteX73" fmla="*/ 1995054 w 3657600"/>
              <a:gd name="connsiteY73" fmla="*/ 23751 h 2232561"/>
              <a:gd name="connsiteX74" fmla="*/ 1900052 w 3657600"/>
              <a:gd name="connsiteY74" fmla="*/ 11876 h 2232561"/>
              <a:gd name="connsiteX75" fmla="*/ 1246909 w 3657600"/>
              <a:gd name="connsiteY75" fmla="*/ 0 h 2232561"/>
              <a:gd name="connsiteX76" fmla="*/ 71252 w 3657600"/>
              <a:gd name="connsiteY76" fmla="*/ 0 h 223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2232561">
                <a:moveTo>
                  <a:pt x="0" y="2232561"/>
                </a:moveTo>
                <a:cubicBezTo>
                  <a:pt x="237506" y="2228603"/>
                  <a:pt x="475198" y="2230857"/>
                  <a:pt x="712519" y="2220686"/>
                </a:cubicBezTo>
                <a:cubicBezTo>
                  <a:pt x="728551" y="2219999"/>
                  <a:pt x="840111" y="2196106"/>
                  <a:pt x="878774" y="2185060"/>
                </a:cubicBezTo>
                <a:cubicBezTo>
                  <a:pt x="890810" y="2181621"/>
                  <a:pt x="902364" y="2176624"/>
                  <a:pt x="914400" y="2173185"/>
                </a:cubicBezTo>
                <a:cubicBezTo>
                  <a:pt x="940326" y="2165778"/>
                  <a:pt x="996796" y="2152931"/>
                  <a:pt x="1021278" y="2149434"/>
                </a:cubicBezTo>
                <a:cubicBezTo>
                  <a:pt x="1056763" y="2144365"/>
                  <a:pt x="1092529" y="2141517"/>
                  <a:pt x="1128155" y="2137559"/>
                </a:cubicBezTo>
                <a:cubicBezTo>
                  <a:pt x="1140030" y="2133601"/>
                  <a:pt x="1151637" y="2128720"/>
                  <a:pt x="1163781" y="2125684"/>
                </a:cubicBezTo>
                <a:cubicBezTo>
                  <a:pt x="1196988" y="2117382"/>
                  <a:pt x="1262633" y="2107229"/>
                  <a:pt x="1294410" y="2101933"/>
                </a:cubicBezTo>
                <a:cubicBezTo>
                  <a:pt x="1381145" y="2073021"/>
                  <a:pt x="1341374" y="2084254"/>
                  <a:pt x="1413163" y="2066307"/>
                </a:cubicBezTo>
                <a:cubicBezTo>
                  <a:pt x="1425038" y="2058390"/>
                  <a:pt x="1436023" y="2048939"/>
                  <a:pt x="1448789" y="2042556"/>
                </a:cubicBezTo>
                <a:cubicBezTo>
                  <a:pt x="1459985" y="2036958"/>
                  <a:pt x="1472379" y="2034120"/>
                  <a:pt x="1484415" y="2030681"/>
                </a:cubicBezTo>
                <a:cubicBezTo>
                  <a:pt x="1502181" y="2025605"/>
                  <a:pt x="1548553" y="2016425"/>
                  <a:pt x="1567542" y="2006930"/>
                </a:cubicBezTo>
                <a:cubicBezTo>
                  <a:pt x="1580307" y="2000547"/>
                  <a:pt x="1590126" y="1988976"/>
                  <a:pt x="1603168" y="1983180"/>
                </a:cubicBezTo>
                <a:cubicBezTo>
                  <a:pt x="1626046" y="1973012"/>
                  <a:pt x="1674420" y="1959429"/>
                  <a:pt x="1674420" y="1959429"/>
                </a:cubicBezTo>
                <a:cubicBezTo>
                  <a:pt x="1727748" y="1906101"/>
                  <a:pt x="1694114" y="1929113"/>
                  <a:pt x="1781298" y="1900052"/>
                </a:cubicBezTo>
                <a:lnTo>
                  <a:pt x="1816924" y="1888177"/>
                </a:lnTo>
                <a:cubicBezTo>
                  <a:pt x="1840675" y="1872343"/>
                  <a:pt x="1872342" y="1864427"/>
                  <a:pt x="1888176" y="1840676"/>
                </a:cubicBezTo>
                <a:cubicBezTo>
                  <a:pt x="1896093" y="1828801"/>
                  <a:pt x="1900782" y="1813966"/>
                  <a:pt x="1911927" y="1805050"/>
                </a:cubicBezTo>
                <a:cubicBezTo>
                  <a:pt x="1921702" y="1797230"/>
                  <a:pt x="1936611" y="1799253"/>
                  <a:pt x="1947553" y="1793174"/>
                </a:cubicBezTo>
                <a:cubicBezTo>
                  <a:pt x="1972506" y="1779311"/>
                  <a:pt x="2018805" y="1745673"/>
                  <a:pt x="2018805" y="1745673"/>
                </a:cubicBezTo>
                <a:cubicBezTo>
                  <a:pt x="2039706" y="1682968"/>
                  <a:pt x="2023737" y="1720461"/>
                  <a:pt x="2078181" y="1638795"/>
                </a:cubicBezTo>
                <a:lnTo>
                  <a:pt x="2101932" y="1603169"/>
                </a:lnTo>
                <a:lnTo>
                  <a:pt x="2137558" y="1496291"/>
                </a:lnTo>
                <a:lnTo>
                  <a:pt x="2149433" y="1460665"/>
                </a:lnTo>
                <a:cubicBezTo>
                  <a:pt x="2145475" y="1401288"/>
                  <a:pt x="2145974" y="1341445"/>
                  <a:pt x="2137558" y="1282535"/>
                </a:cubicBezTo>
                <a:cubicBezTo>
                  <a:pt x="2134017" y="1257751"/>
                  <a:pt x="2121724" y="1235034"/>
                  <a:pt x="2113807" y="1211284"/>
                </a:cubicBezTo>
                <a:cubicBezTo>
                  <a:pt x="2097418" y="1162116"/>
                  <a:pt x="2108877" y="1186075"/>
                  <a:pt x="2078181" y="1140032"/>
                </a:cubicBezTo>
                <a:lnTo>
                  <a:pt x="2042555" y="1033154"/>
                </a:lnTo>
                <a:cubicBezTo>
                  <a:pt x="2038597" y="1021279"/>
                  <a:pt x="2033716" y="1009672"/>
                  <a:pt x="2030680" y="997528"/>
                </a:cubicBezTo>
                <a:cubicBezTo>
                  <a:pt x="2015769" y="937882"/>
                  <a:pt x="2023966" y="965510"/>
                  <a:pt x="2006930" y="914400"/>
                </a:cubicBezTo>
                <a:cubicBezTo>
                  <a:pt x="2010335" y="880347"/>
                  <a:pt x="2009282" y="802817"/>
                  <a:pt x="2030680" y="760021"/>
                </a:cubicBezTo>
                <a:cubicBezTo>
                  <a:pt x="2037063" y="747255"/>
                  <a:pt x="2043690" y="733793"/>
                  <a:pt x="2054431" y="724395"/>
                </a:cubicBezTo>
                <a:cubicBezTo>
                  <a:pt x="2075913" y="705598"/>
                  <a:pt x="2098603" y="685921"/>
                  <a:pt x="2125683" y="676894"/>
                </a:cubicBezTo>
                <a:cubicBezTo>
                  <a:pt x="2149434" y="668977"/>
                  <a:pt x="2172240" y="657259"/>
                  <a:pt x="2196935" y="653143"/>
                </a:cubicBezTo>
                <a:lnTo>
                  <a:pt x="2339439" y="629393"/>
                </a:lnTo>
                <a:cubicBezTo>
                  <a:pt x="2462151" y="633351"/>
                  <a:pt x="2585904" y="624826"/>
                  <a:pt x="2707574" y="641268"/>
                </a:cubicBezTo>
                <a:cubicBezTo>
                  <a:pt x="2735862" y="645091"/>
                  <a:pt x="2778826" y="688769"/>
                  <a:pt x="2778826" y="688769"/>
                </a:cubicBezTo>
                <a:cubicBezTo>
                  <a:pt x="2786743" y="700644"/>
                  <a:pt x="2792484" y="714303"/>
                  <a:pt x="2802576" y="724395"/>
                </a:cubicBezTo>
                <a:cubicBezTo>
                  <a:pt x="2812668" y="734487"/>
                  <a:pt x="2829286" y="737001"/>
                  <a:pt x="2838202" y="748146"/>
                </a:cubicBezTo>
                <a:cubicBezTo>
                  <a:pt x="2846022" y="757921"/>
                  <a:pt x="2843134" y="773357"/>
                  <a:pt x="2850078" y="783772"/>
                </a:cubicBezTo>
                <a:cubicBezTo>
                  <a:pt x="2859394" y="797746"/>
                  <a:pt x="2873829" y="807523"/>
                  <a:pt x="2885704" y="819398"/>
                </a:cubicBezTo>
                <a:cubicBezTo>
                  <a:pt x="2889662" y="831273"/>
                  <a:pt x="2889759" y="845249"/>
                  <a:pt x="2897579" y="855024"/>
                </a:cubicBezTo>
                <a:cubicBezTo>
                  <a:pt x="2960917" y="934196"/>
                  <a:pt x="2909451" y="819393"/>
                  <a:pt x="2956955" y="914400"/>
                </a:cubicBezTo>
                <a:cubicBezTo>
                  <a:pt x="2962553" y="925596"/>
                  <a:pt x="2962752" y="939084"/>
                  <a:pt x="2968831" y="950026"/>
                </a:cubicBezTo>
                <a:cubicBezTo>
                  <a:pt x="3009580" y="1023374"/>
                  <a:pt x="2999916" y="1010334"/>
                  <a:pt x="3051958" y="1045029"/>
                </a:cubicBezTo>
                <a:cubicBezTo>
                  <a:pt x="3055916" y="1056904"/>
                  <a:pt x="3056013" y="1070880"/>
                  <a:pt x="3063833" y="1080655"/>
                </a:cubicBezTo>
                <a:cubicBezTo>
                  <a:pt x="3080576" y="1101584"/>
                  <a:pt x="3111615" y="1108458"/>
                  <a:pt x="3135085" y="1116281"/>
                </a:cubicBezTo>
                <a:cubicBezTo>
                  <a:pt x="3143002" y="1128156"/>
                  <a:pt x="3147691" y="1142991"/>
                  <a:pt x="3158836" y="1151907"/>
                </a:cubicBezTo>
                <a:cubicBezTo>
                  <a:pt x="3168611" y="1159727"/>
                  <a:pt x="3181944" y="1163782"/>
                  <a:pt x="3194462" y="1163782"/>
                </a:cubicBezTo>
                <a:cubicBezTo>
                  <a:pt x="3269776" y="1163782"/>
                  <a:pt x="3344883" y="1155865"/>
                  <a:pt x="3420093" y="1151907"/>
                </a:cubicBezTo>
                <a:lnTo>
                  <a:pt x="3491345" y="1128156"/>
                </a:lnTo>
                <a:cubicBezTo>
                  <a:pt x="3504885" y="1123643"/>
                  <a:pt x="3514206" y="1110789"/>
                  <a:pt x="3526971" y="1104406"/>
                </a:cubicBezTo>
                <a:cubicBezTo>
                  <a:pt x="3538167" y="1098808"/>
                  <a:pt x="3550722" y="1096489"/>
                  <a:pt x="3562597" y="1092530"/>
                </a:cubicBezTo>
                <a:cubicBezTo>
                  <a:pt x="3622226" y="1003088"/>
                  <a:pt x="3552212" y="1116761"/>
                  <a:pt x="3598223" y="1009403"/>
                </a:cubicBezTo>
                <a:cubicBezTo>
                  <a:pt x="3603845" y="996285"/>
                  <a:pt x="3614057" y="985652"/>
                  <a:pt x="3621974" y="973777"/>
                </a:cubicBezTo>
                <a:cubicBezTo>
                  <a:pt x="3625932" y="961902"/>
                  <a:pt x="3631674" y="950478"/>
                  <a:pt x="3633849" y="938151"/>
                </a:cubicBezTo>
                <a:cubicBezTo>
                  <a:pt x="3643578" y="883022"/>
                  <a:pt x="3657600" y="771897"/>
                  <a:pt x="3657600" y="771897"/>
                </a:cubicBezTo>
                <a:cubicBezTo>
                  <a:pt x="3648395" y="661446"/>
                  <a:pt x="3655905" y="659091"/>
                  <a:pt x="3633849" y="581891"/>
                </a:cubicBezTo>
                <a:cubicBezTo>
                  <a:pt x="3630410" y="569855"/>
                  <a:pt x="3627572" y="557461"/>
                  <a:pt x="3621974" y="546265"/>
                </a:cubicBezTo>
                <a:cubicBezTo>
                  <a:pt x="3615231" y="532780"/>
                  <a:pt x="3567975" y="468516"/>
                  <a:pt x="3562597" y="463138"/>
                </a:cubicBezTo>
                <a:cubicBezTo>
                  <a:pt x="3533010" y="433551"/>
                  <a:pt x="3489642" y="414501"/>
                  <a:pt x="3455719" y="391886"/>
                </a:cubicBezTo>
                <a:cubicBezTo>
                  <a:pt x="3428619" y="373820"/>
                  <a:pt x="3362328" y="317213"/>
                  <a:pt x="3336966" y="308759"/>
                </a:cubicBezTo>
                <a:lnTo>
                  <a:pt x="3301340" y="296884"/>
                </a:lnTo>
                <a:cubicBezTo>
                  <a:pt x="3244883" y="259246"/>
                  <a:pt x="3279254" y="277646"/>
                  <a:pt x="3194462" y="249382"/>
                </a:cubicBezTo>
                <a:cubicBezTo>
                  <a:pt x="3180922" y="244869"/>
                  <a:pt x="3171954" y="231254"/>
                  <a:pt x="3158836" y="225632"/>
                </a:cubicBezTo>
                <a:cubicBezTo>
                  <a:pt x="3144156" y="219340"/>
                  <a:pt x="3062533" y="203996"/>
                  <a:pt x="3051958" y="201881"/>
                </a:cubicBezTo>
                <a:cubicBezTo>
                  <a:pt x="2972945" y="162374"/>
                  <a:pt x="3037162" y="189275"/>
                  <a:pt x="2945080" y="166255"/>
                </a:cubicBezTo>
                <a:cubicBezTo>
                  <a:pt x="2932936" y="163219"/>
                  <a:pt x="2921598" y="157416"/>
                  <a:pt x="2909454" y="154380"/>
                </a:cubicBezTo>
                <a:cubicBezTo>
                  <a:pt x="2889873" y="149485"/>
                  <a:pt x="2870059" y="145358"/>
                  <a:pt x="2850078" y="142504"/>
                </a:cubicBezTo>
                <a:cubicBezTo>
                  <a:pt x="2666243" y="116242"/>
                  <a:pt x="2670378" y="119490"/>
                  <a:pt x="2493818" y="106878"/>
                </a:cubicBezTo>
                <a:cubicBezTo>
                  <a:pt x="2477984" y="102920"/>
                  <a:pt x="2462416" y="97686"/>
                  <a:pt x="2446317" y="95003"/>
                </a:cubicBezTo>
                <a:cubicBezTo>
                  <a:pt x="2384051" y="84626"/>
                  <a:pt x="2278810" y="76536"/>
                  <a:pt x="2220685" y="71252"/>
                </a:cubicBezTo>
                <a:cubicBezTo>
                  <a:pt x="2105757" y="25282"/>
                  <a:pt x="2213216" y="61703"/>
                  <a:pt x="2030680" y="35626"/>
                </a:cubicBezTo>
                <a:cubicBezTo>
                  <a:pt x="2018288" y="33856"/>
                  <a:pt x="2007370" y="25990"/>
                  <a:pt x="1995054" y="23751"/>
                </a:cubicBezTo>
                <a:cubicBezTo>
                  <a:pt x="1963655" y="18042"/>
                  <a:pt x="1931950" y="12889"/>
                  <a:pt x="1900052" y="11876"/>
                </a:cubicBezTo>
                <a:cubicBezTo>
                  <a:pt x="1682411" y="4967"/>
                  <a:pt x="1464655" y="1414"/>
                  <a:pt x="1246909" y="0"/>
                </a:cubicBezTo>
                <a:lnTo>
                  <a:pt x="71252"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4" name="円/楕円 63"/>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87" name="直線コネクタ 86"/>
          <p:cNvCxnSpPr/>
          <p:nvPr/>
        </p:nvCxnSpPr>
        <p:spPr>
          <a:xfrm>
            <a:off x="1464111" y="788454"/>
            <a:ext cx="2952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5148064" y="836712"/>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9" name="テキスト ボックス 88"/>
          <p:cNvSpPr txBox="1"/>
          <p:nvPr/>
        </p:nvSpPr>
        <p:spPr>
          <a:xfrm>
            <a:off x="5148064" y="33265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90" name="テキスト ボックス 89"/>
          <p:cNvSpPr txBox="1"/>
          <p:nvPr/>
        </p:nvSpPr>
        <p:spPr>
          <a:xfrm>
            <a:off x="1717161" y="215516"/>
            <a:ext cx="24465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1" name="テキスト ボックス 90"/>
          <p:cNvSpPr txBox="1"/>
          <p:nvPr/>
        </p:nvSpPr>
        <p:spPr>
          <a:xfrm>
            <a:off x="1331640" y="875811"/>
            <a:ext cx="321754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Mitochondrial genome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2" name="テキスト ボックス 91"/>
          <p:cNvSpPr txBox="1"/>
          <p:nvPr/>
        </p:nvSpPr>
        <p:spPr>
          <a:xfrm>
            <a:off x="2434832" y="6140497"/>
            <a:ext cx="6442789" cy="646331"/>
          </a:xfrm>
          <a:prstGeom prst="rect">
            <a:avLst/>
          </a:prstGeom>
          <a:noFill/>
        </p:spPr>
        <p:txBody>
          <a:bodyPr wrap="none" rtlCol="0">
            <a:spAutoFit/>
          </a:bodyPr>
          <a:lstStyle/>
          <a:p>
            <a:pPr fontAlgn="auto">
              <a:spcBef>
                <a:spcPts val="0"/>
              </a:spcBef>
              <a:spcAft>
                <a:spcPts val="0"/>
              </a:spcAft>
            </a:pPr>
            <a:r>
              <a:rPr lang="en-US" altLang="ja-JP" dirty="0">
                <a:solidFill>
                  <a:srgbClr val="000000"/>
                </a:solidFill>
                <a:latin typeface="Arial"/>
                <a:ea typeface="ＭＳ Ｐゴシック"/>
              </a:rPr>
              <a:t>(</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1984</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 </a:t>
            </a:r>
          </a:p>
          <a:p>
            <a:pPr fontAlgn="auto">
              <a:spcBef>
                <a:spcPts val="0"/>
              </a:spcBef>
              <a:spcAft>
                <a:spcPts val="0"/>
              </a:spcAft>
            </a:pP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et al., unpublished;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Katsumura et al, unpublished)</a:t>
            </a:r>
          </a:p>
        </p:txBody>
      </p:sp>
    </p:spTree>
    <p:extLst>
      <p:ext uri="{BB962C8B-B14F-4D97-AF65-F5344CB8AC3E}">
        <p14:creationId xmlns:p14="http://schemas.microsoft.com/office/powerpoint/2010/main" val="347649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51" name="テキスト ボックス 50"/>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2" name="円/楕円 51"/>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9" name="テキスト ボックス 58"/>
          <p:cNvSpPr txBox="1"/>
          <p:nvPr/>
        </p:nvSpPr>
        <p:spPr>
          <a:xfrm>
            <a:off x="2596083" y="6120809"/>
            <a:ext cx="6442789" cy="646331"/>
          </a:xfrm>
          <a:prstGeom prst="rect">
            <a:avLst/>
          </a:prstGeom>
          <a:noFill/>
        </p:spPr>
        <p:txBody>
          <a:bodyPr wrap="none" rtlCol="0">
            <a:spAutoFit/>
          </a:bodyPr>
          <a:lstStyle/>
          <a:p>
            <a:pPr algn="r" fontAlgn="auto">
              <a:spcBef>
                <a:spcPts val="0"/>
              </a:spcBef>
              <a:spcAft>
                <a:spcPts val="0"/>
              </a:spcAft>
            </a:pPr>
            <a:r>
              <a:rPr lang="en-US" altLang="ja-JP" dirty="0">
                <a:solidFill>
                  <a:srgbClr val="000000"/>
                </a:solidFill>
                <a:latin typeface="Arial"/>
                <a:ea typeface="ＭＳ Ｐゴシック"/>
              </a:rPr>
              <a:t>(</a:t>
            </a: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1984</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 </a:t>
            </a:r>
          </a:p>
          <a:p>
            <a:pPr algn="r" fontAlgn="auto">
              <a:spcBef>
                <a:spcPts val="0"/>
              </a:spcBef>
              <a:spcAft>
                <a:spcPts val="0"/>
              </a:spcAft>
            </a:pPr>
            <a:r>
              <a:rPr lang="en-US" altLang="ja-JP" dirty="0" err="1">
                <a:solidFill>
                  <a:srgbClr val="000000"/>
                </a:solidFill>
                <a:latin typeface="Arial"/>
                <a:ea typeface="ＭＳ Ｐゴシック"/>
              </a:rPr>
              <a:t>Sakaizumi</a:t>
            </a:r>
            <a:r>
              <a:rPr lang="en-US" altLang="ja-JP" dirty="0">
                <a:solidFill>
                  <a:srgbClr val="000000"/>
                </a:solidFill>
                <a:latin typeface="Arial"/>
                <a:ea typeface="ＭＳ Ｐゴシック"/>
              </a:rPr>
              <a:t>, et al., unpublished;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Katsumura et al, unpublished)</a:t>
            </a:r>
          </a:p>
        </p:txBody>
      </p:sp>
      <p:sp>
        <p:nvSpPr>
          <p:cNvPr id="64" name="テキスト ボックス 63"/>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a:t>
            </a:r>
            <a:r>
              <a:rPr kumimoji="1" lang="en-US" altLang="ja-JP" sz="1800" b="0" i="0" u="none" strike="noStrike" kern="1200" cap="none" spc="0" normalizeH="0" noProof="0" dirty="0">
                <a:ln>
                  <a:noFill/>
                </a:ln>
                <a:solidFill>
                  <a:srgbClr val="3333FF"/>
                </a:solidFill>
                <a:effectLst/>
                <a:uLnTx/>
                <a:uFillTx/>
                <a:latin typeface="Arial"/>
                <a:ea typeface="ＭＳ Ｐゴシック"/>
                <a:cs typeface="+mn-cs"/>
              </a:rPr>
              <a:t>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65" name="テキスト ボックス 6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a:t>
            </a:r>
            <a:r>
              <a:rPr lang="en-US" altLang="ja-JP" dirty="0">
                <a:solidFill>
                  <a:srgbClr val="FF0000"/>
                </a:solidFill>
                <a:latin typeface="Arial"/>
                <a:ea typeface="ＭＳ Ｐゴシック"/>
              </a:rPr>
              <a:t>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66" name="テキスト ボックス 65"/>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9" name="正方形/長方形 48"/>
          <p:cNvSpPr/>
          <p:nvPr/>
        </p:nvSpPr>
        <p:spPr>
          <a:xfrm>
            <a:off x="215516" y="5443216"/>
            <a:ext cx="5688632" cy="707886"/>
          </a:xfrm>
          <a:prstGeom prst="rect">
            <a:avLst/>
          </a:prstGeom>
        </p:spPr>
        <p:txBody>
          <a:bodyPr wrap="square">
            <a:spAutoFit/>
          </a:bodyPr>
          <a:lstStyle/>
          <a:p>
            <a:pPr lvl="0" fontAlgn="auto">
              <a:spcBef>
                <a:spcPts val="0"/>
              </a:spcBef>
              <a:spcAft>
                <a:spcPts val="0"/>
              </a:spcAft>
            </a:pPr>
            <a:r>
              <a:rPr lang="en-US" altLang="ja-JP" sz="2000" dirty="0">
                <a:solidFill>
                  <a:srgbClr val="000000"/>
                </a:solidFill>
                <a:latin typeface="Arial" panose="020B0604020202020204" pitchFamily="34" charset="0"/>
                <a:ea typeface="ＭＳ Ｐゴシック"/>
                <a:cs typeface="Arial" panose="020B0604020202020204" pitchFamily="34" charset="0"/>
              </a:rPr>
              <a:t>How populations with Norther genome and Southern mitochondria can be formed?</a:t>
            </a:r>
            <a:endParaRPr kumimoji="1" lang="en-US" altLang="ja-JP" sz="200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3534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23528" y="620688"/>
            <a:ext cx="3978275" cy="5143500"/>
            <a:chOff x="2484438" y="620713"/>
            <a:chExt cx="3978275" cy="5143500"/>
          </a:xfrm>
        </p:grpSpPr>
        <p:pic>
          <p:nvPicPr>
            <p:cNvPr id="24578"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24579" name="Rectangle 3"/>
            <p:cNvSpPr>
              <a:spLocks noChangeArrowheads="1"/>
            </p:cNvSpPr>
            <p:nvPr/>
          </p:nvSpPr>
          <p:spPr bwMode="auto">
            <a:xfrm>
              <a:off x="3040063" y="27019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0" name="Rectangle 4"/>
            <p:cNvSpPr>
              <a:spLocks noChangeArrowheads="1"/>
            </p:cNvSpPr>
            <p:nvPr/>
          </p:nvSpPr>
          <p:spPr bwMode="auto">
            <a:xfrm>
              <a:off x="3203575" y="407511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1" name="Rectangle 5"/>
            <p:cNvSpPr>
              <a:spLocks noChangeArrowheads="1"/>
            </p:cNvSpPr>
            <p:nvPr/>
          </p:nvSpPr>
          <p:spPr bwMode="auto">
            <a:xfrm>
              <a:off x="3349625" y="40179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2" name="Rectangle 6"/>
            <p:cNvSpPr>
              <a:spLocks noChangeArrowheads="1"/>
            </p:cNvSpPr>
            <p:nvPr/>
          </p:nvSpPr>
          <p:spPr bwMode="auto">
            <a:xfrm>
              <a:off x="3419475" y="399573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3" name="Rectangle 7"/>
            <p:cNvSpPr>
              <a:spLocks noChangeArrowheads="1"/>
            </p:cNvSpPr>
            <p:nvPr/>
          </p:nvSpPr>
          <p:spPr bwMode="auto">
            <a:xfrm>
              <a:off x="3448050" y="39338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4" name="Rectangle 8"/>
            <p:cNvSpPr>
              <a:spLocks noChangeArrowheads="1"/>
            </p:cNvSpPr>
            <p:nvPr/>
          </p:nvSpPr>
          <p:spPr bwMode="auto">
            <a:xfrm>
              <a:off x="3321050" y="398303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5" name="Rectangle 9"/>
            <p:cNvSpPr>
              <a:spLocks noChangeArrowheads="1"/>
            </p:cNvSpPr>
            <p:nvPr/>
          </p:nvSpPr>
          <p:spPr bwMode="auto">
            <a:xfrm>
              <a:off x="3576638" y="385127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6" name="Rectangle 10"/>
            <p:cNvSpPr>
              <a:spLocks noChangeArrowheads="1"/>
            </p:cNvSpPr>
            <p:nvPr/>
          </p:nvSpPr>
          <p:spPr bwMode="auto">
            <a:xfrm>
              <a:off x="3660775" y="385445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7" name="Rectangle 11"/>
            <p:cNvSpPr>
              <a:spLocks noChangeArrowheads="1"/>
            </p:cNvSpPr>
            <p:nvPr/>
          </p:nvSpPr>
          <p:spPr bwMode="auto">
            <a:xfrm>
              <a:off x="3609975" y="36290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8" name="Rectangle 12"/>
            <p:cNvSpPr>
              <a:spLocks noChangeArrowheads="1"/>
            </p:cNvSpPr>
            <p:nvPr/>
          </p:nvSpPr>
          <p:spPr bwMode="auto">
            <a:xfrm>
              <a:off x="3678238" y="364490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9" name="Rectangle 13"/>
            <p:cNvSpPr>
              <a:spLocks noChangeArrowheads="1"/>
            </p:cNvSpPr>
            <p:nvPr/>
          </p:nvSpPr>
          <p:spPr bwMode="auto">
            <a:xfrm>
              <a:off x="3822700" y="386080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0" name="Rectangle 14"/>
            <p:cNvSpPr>
              <a:spLocks noChangeArrowheads="1"/>
            </p:cNvSpPr>
            <p:nvPr/>
          </p:nvSpPr>
          <p:spPr bwMode="auto">
            <a:xfrm>
              <a:off x="3876675" y="38274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1" name="Rectangle 15"/>
            <p:cNvSpPr>
              <a:spLocks noChangeArrowheads="1"/>
            </p:cNvSpPr>
            <p:nvPr/>
          </p:nvSpPr>
          <p:spPr bwMode="auto">
            <a:xfrm>
              <a:off x="3929063" y="37988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2" name="Rectangle 16"/>
            <p:cNvSpPr>
              <a:spLocks noChangeArrowheads="1"/>
            </p:cNvSpPr>
            <p:nvPr/>
          </p:nvSpPr>
          <p:spPr bwMode="auto">
            <a:xfrm>
              <a:off x="3956050" y="37893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3" name="Rectangle 17"/>
            <p:cNvSpPr>
              <a:spLocks noChangeArrowheads="1"/>
            </p:cNvSpPr>
            <p:nvPr/>
          </p:nvSpPr>
          <p:spPr bwMode="auto">
            <a:xfrm>
              <a:off x="3984625" y="37861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4" name="Rectangle 18"/>
            <p:cNvSpPr>
              <a:spLocks noChangeArrowheads="1"/>
            </p:cNvSpPr>
            <p:nvPr/>
          </p:nvSpPr>
          <p:spPr bwMode="auto">
            <a:xfrm>
              <a:off x="4010025" y="37893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5" name="Rectangle 19"/>
            <p:cNvSpPr>
              <a:spLocks noChangeArrowheads="1"/>
            </p:cNvSpPr>
            <p:nvPr/>
          </p:nvSpPr>
          <p:spPr bwMode="auto">
            <a:xfrm>
              <a:off x="4044950" y="37734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6" name="Rectangle 20"/>
            <p:cNvSpPr>
              <a:spLocks noChangeArrowheads="1"/>
            </p:cNvSpPr>
            <p:nvPr/>
          </p:nvSpPr>
          <p:spPr bwMode="auto">
            <a:xfrm>
              <a:off x="4032250" y="381635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7" name="Rectangle 21"/>
            <p:cNvSpPr>
              <a:spLocks noChangeArrowheads="1"/>
            </p:cNvSpPr>
            <p:nvPr/>
          </p:nvSpPr>
          <p:spPr bwMode="auto">
            <a:xfrm>
              <a:off x="4016375" y="38449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8" name="Rectangle 22"/>
            <p:cNvSpPr>
              <a:spLocks noChangeArrowheads="1"/>
            </p:cNvSpPr>
            <p:nvPr/>
          </p:nvSpPr>
          <p:spPr bwMode="auto">
            <a:xfrm>
              <a:off x="4038600" y="38623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9" name="テキスト ボックス 28"/>
            <p:cNvSpPr txBox="1"/>
            <p:nvPr/>
          </p:nvSpPr>
          <p:spPr>
            <a:xfrm>
              <a:off x="3751263" y="1867127"/>
              <a:ext cx="1125629" cy="769441"/>
            </a:xfrm>
            <a:prstGeom prst="rect">
              <a:avLst/>
            </a:prstGeom>
            <a:noFill/>
          </p:spPr>
          <p:txBody>
            <a:bodyPr wrap="none" rtlCol="0">
              <a:spAutoFit/>
            </a:bodyPr>
            <a:lstStyle/>
            <a:p>
              <a:r>
                <a:rPr kumimoji="1" lang="en-US" altLang="ja-JP" sz="4400" dirty="0"/>
                <a:t>B-X</a:t>
              </a:r>
              <a:endParaRPr kumimoji="1" lang="ja-JP" altLang="en-US" sz="4400" dirty="0"/>
            </a:p>
          </p:txBody>
        </p:sp>
      </p:grpSp>
      <p:grpSp>
        <p:nvGrpSpPr>
          <p:cNvPr id="31" name="グループ化 30"/>
          <p:cNvGrpSpPr/>
          <p:nvPr/>
        </p:nvGrpSpPr>
        <p:grpSpPr>
          <a:xfrm>
            <a:off x="4807563" y="620688"/>
            <a:ext cx="3978275" cy="5143500"/>
            <a:chOff x="2484438" y="620713"/>
            <a:chExt cx="3978275" cy="5143500"/>
          </a:xfrm>
        </p:grpSpPr>
        <p:pic>
          <p:nvPicPr>
            <p:cNvPr id="32"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33" name="Rectangle 3"/>
            <p:cNvSpPr>
              <a:spLocks noChangeArrowheads="1"/>
            </p:cNvSpPr>
            <p:nvPr/>
          </p:nvSpPr>
          <p:spPr bwMode="auto">
            <a:xfrm>
              <a:off x="3040063" y="25749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4" name="Rectangle 4"/>
            <p:cNvSpPr>
              <a:spLocks noChangeArrowheads="1"/>
            </p:cNvSpPr>
            <p:nvPr/>
          </p:nvSpPr>
          <p:spPr bwMode="auto">
            <a:xfrm>
              <a:off x="5197475" y="35099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5" name="Rectangle 5"/>
            <p:cNvSpPr>
              <a:spLocks noChangeArrowheads="1"/>
            </p:cNvSpPr>
            <p:nvPr/>
          </p:nvSpPr>
          <p:spPr bwMode="auto">
            <a:xfrm>
              <a:off x="5213350" y="346868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6" name="Rectangle 6"/>
            <p:cNvSpPr>
              <a:spLocks noChangeArrowheads="1"/>
            </p:cNvSpPr>
            <p:nvPr/>
          </p:nvSpPr>
          <p:spPr bwMode="auto">
            <a:xfrm>
              <a:off x="5194300" y="341947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7" name="Rectangle 7"/>
            <p:cNvSpPr>
              <a:spLocks noChangeArrowheads="1"/>
            </p:cNvSpPr>
            <p:nvPr/>
          </p:nvSpPr>
          <p:spPr bwMode="auto">
            <a:xfrm>
              <a:off x="5191125" y="347503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8" name="Rectangle 8"/>
            <p:cNvSpPr>
              <a:spLocks noChangeArrowheads="1"/>
            </p:cNvSpPr>
            <p:nvPr/>
          </p:nvSpPr>
          <p:spPr bwMode="auto">
            <a:xfrm>
              <a:off x="5360988" y="367347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9" name="Rectangle 9"/>
            <p:cNvSpPr>
              <a:spLocks noChangeArrowheads="1"/>
            </p:cNvSpPr>
            <p:nvPr/>
          </p:nvSpPr>
          <p:spPr bwMode="auto">
            <a:xfrm>
              <a:off x="5210175" y="35607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0" name="Rectangle 10"/>
            <p:cNvSpPr>
              <a:spLocks noChangeArrowheads="1"/>
            </p:cNvSpPr>
            <p:nvPr/>
          </p:nvSpPr>
          <p:spPr bwMode="auto">
            <a:xfrm>
              <a:off x="5095875" y="35671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1" name="Rectangle 11"/>
            <p:cNvSpPr>
              <a:spLocks noChangeArrowheads="1"/>
            </p:cNvSpPr>
            <p:nvPr/>
          </p:nvSpPr>
          <p:spPr bwMode="auto">
            <a:xfrm>
              <a:off x="5010150" y="35877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2" name="Rectangle 12"/>
            <p:cNvSpPr>
              <a:spLocks noChangeArrowheads="1"/>
            </p:cNvSpPr>
            <p:nvPr/>
          </p:nvSpPr>
          <p:spPr bwMode="auto">
            <a:xfrm>
              <a:off x="5022850" y="35226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3" name="Rectangle 13"/>
            <p:cNvSpPr>
              <a:spLocks noChangeArrowheads="1"/>
            </p:cNvSpPr>
            <p:nvPr/>
          </p:nvSpPr>
          <p:spPr bwMode="auto">
            <a:xfrm>
              <a:off x="5076825" y="360838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4" name="Rectangle 14"/>
            <p:cNvSpPr>
              <a:spLocks noChangeArrowheads="1"/>
            </p:cNvSpPr>
            <p:nvPr/>
          </p:nvSpPr>
          <p:spPr bwMode="auto">
            <a:xfrm>
              <a:off x="5184775" y="367188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5" name="Rectangle 15"/>
            <p:cNvSpPr>
              <a:spLocks noChangeArrowheads="1"/>
            </p:cNvSpPr>
            <p:nvPr/>
          </p:nvSpPr>
          <p:spPr bwMode="auto">
            <a:xfrm>
              <a:off x="5003800" y="37703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6" name="Rectangle 16"/>
            <p:cNvSpPr>
              <a:spLocks noChangeArrowheads="1"/>
            </p:cNvSpPr>
            <p:nvPr/>
          </p:nvSpPr>
          <p:spPr bwMode="auto">
            <a:xfrm>
              <a:off x="5210175" y="38084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7" name="Rectangle 17"/>
            <p:cNvSpPr>
              <a:spLocks noChangeArrowheads="1"/>
            </p:cNvSpPr>
            <p:nvPr/>
          </p:nvSpPr>
          <p:spPr bwMode="auto">
            <a:xfrm>
              <a:off x="2693988" y="407193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8" name="Rectangle 18"/>
            <p:cNvSpPr>
              <a:spLocks noChangeArrowheads="1"/>
            </p:cNvSpPr>
            <p:nvPr/>
          </p:nvSpPr>
          <p:spPr bwMode="auto">
            <a:xfrm>
              <a:off x="2649538" y="41957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9" name="Rectangle 19"/>
            <p:cNvSpPr>
              <a:spLocks noChangeArrowheads="1"/>
            </p:cNvSpPr>
            <p:nvPr/>
          </p:nvSpPr>
          <p:spPr bwMode="auto">
            <a:xfrm>
              <a:off x="2771775" y="430688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0" name="Rectangle 20"/>
            <p:cNvSpPr>
              <a:spLocks noChangeArrowheads="1"/>
            </p:cNvSpPr>
            <p:nvPr/>
          </p:nvSpPr>
          <p:spPr bwMode="auto">
            <a:xfrm>
              <a:off x="3000375" y="421163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1" name="Rectangle 21"/>
            <p:cNvSpPr>
              <a:spLocks noChangeArrowheads="1"/>
            </p:cNvSpPr>
            <p:nvPr/>
          </p:nvSpPr>
          <p:spPr bwMode="auto">
            <a:xfrm>
              <a:off x="3059113" y="416560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2" name="Rectangle 22"/>
            <p:cNvSpPr>
              <a:spLocks noChangeArrowheads="1"/>
            </p:cNvSpPr>
            <p:nvPr/>
          </p:nvSpPr>
          <p:spPr bwMode="auto">
            <a:xfrm>
              <a:off x="3084513" y="414337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3" name="Rectangle 23"/>
            <p:cNvSpPr>
              <a:spLocks noChangeArrowheads="1"/>
            </p:cNvSpPr>
            <p:nvPr/>
          </p:nvSpPr>
          <p:spPr bwMode="auto">
            <a:xfrm>
              <a:off x="3130550" y="41592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 name="Rectangle 24"/>
            <p:cNvSpPr>
              <a:spLocks noChangeArrowheads="1"/>
            </p:cNvSpPr>
            <p:nvPr/>
          </p:nvSpPr>
          <p:spPr bwMode="auto">
            <a:xfrm>
              <a:off x="3190875" y="41497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5" name="Rectangle 25"/>
            <p:cNvSpPr>
              <a:spLocks noChangeArrowheads="1"/>
            </p:cNvSpPr>
            <p:nvPr/>
          </p:nvSpPr>
          <p:spPr bwMode="auto">
            <a:xfrm>
              <a:off x="3219450" y="41084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6" name="Rectangle 26"/>
            <p:cNvSpPr>
              <a:spLocks noChangeArrowheads="1"/>
            </p:cNvSpPr>
            <p:nvPr/>
          </p:nvSpPr>
          <p:spPr bwMode="auto">
            <a:xfrm>
              <a:off x="3251200" y="40735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7" name="Rectangle 27"/>
            <p:cNvSpPr>
              <a:spLocks noChangeArrowheads="1"/>
            </p:cNvSpPr>
            <p:nvPr/>
          </p:nvSpPr>
          <p:spPr bwMode="auto">
            <a:xfrm>
              <a:off x="3313113" y="40624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8" name="Rectangle 28"/>
            <p:cNvSpPr>
              <a:spLocks noChangeArrowheads="1"/>
            </p:cNvSpPr>
            <p:nvPr/>
          </p:nvSpPr>
          <p:spPr bwMode="auto">
            <a:xfrm>
              <a:off x="3357563" y="39862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9" name="Rectangle 29"/>
            <p:cNvSpPr>
              <a:spLocks noChangeArrowheads="1"/>
            </p:cNvSpPr>
            <p:nvPr/>
          </p:nvSpPr>
          <p:spPr bwMode="auto">
            <a:xfrm>
              <a:off x="3254375" y="42592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0" name="Rectangle 30"/>
            <p:cNvSpPr>
              <a:spLocks noChangeArrowheads="1"/>
            </p:cNvSpPr>
            <p:nvPr/>
          </p:nvSpPr>
          <p:spPr bwMode="auto">
            <a:xfrm>
              <a:off x="3300413" y="42894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 name="Rectangle 31"/>
            <p:cNvSpPr>
              <a:spLocks noChangeArrowheads="1"/>
            </p:cNvSpPr>
            <p:nvPr/>
          </p:nvSpPr>
          <p:spPr bwMode="auto">
            <a:xfrm>
              <a:off x="3132138" y="42862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2" name="Rectangle 32"/>
            <p:cNvSpPr>
              <a:spLocks noChangeArrowheads="1"/>
            </p:cNvSpPr>
            <p:nvPr/>
          </p:nvSpPr>
          <p:spPr bwMode="auto">
            <a:xfrm>
              <a:off x="3100388" y="424338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 name="Rectangle 33"/>
            <p:cNvSpPr>
              <a:spLocks noChangeArrowheads="1"/>
            </p:cNvSpPr>
            <p:nvPr/>
          </p:nvSpPr>
          <p:spPr bwMode="auto">
            <a:xfrm>
              <a:off x="2986088" y="430053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4" name="Rectangle 34"/>
            <p:cNvSpPr>
              <a:spLocks noChangeArrowheads="1"/>
            </p:cNvSpPr>
            <p:nvPr/>
          </p:nvSpPr>
          <p:spPr bwMode="auto">
            <a:xfrm>
              <a:off x="2973388" y="43370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5" name="Rectangle 35"/>
            <p:cNvSpPr>
              <a:spLocks noChangeArrowheads="1"/>
            </p:cNvSpPr>
            <p:nvPr/>
          </p:nvSpPr>
          <p:spPr bwMode="auto">
            <a:xfrm>
              <a:off x="2943225" y="437515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6" name="Rectangle 36"/>
            <p:cNvSpPr>
              <a:spLocks noChangeArrowheads="1"/>
            </p:cNvSpPr>
            <p:nvPr/>
          </p:nvSpPr>
          <p:spPr bwMode="auto">
            <a:xfrm>
              <a:off x="2894013" y="439737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7" name="Rectangle 37"/>
            <p:cNvSpPr>
              <a:spLocks noChangeArrowheads="1"/>
            </p:cNvSpPr>
            <p:nvPr/>
          </p:nvSpPr>
          <p:spPr bwMode="auto">
            <a:xfrm>
              <a:off x="2840038" y="44243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8" name="Rectangle 38"/>
            <p:cNvSpPr>
              <a:spLocks noChangeArrowheads="1"/>
            </p:cNvSpPr>
            <p:nvPr/>
          </p:nvSpPr>
          <p:spPr bwMode="auto">
            <a:xfrm>
              <a:off x="3033713" y="43275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9" name="Rectangle 39"/>
            <p:cNvSpPr>
              <a:spLocks noChangeArrowheads="1"/>
            </p:cNvSpPr>
            <p:nvPr/>
          </p:nvSpPr>
          <p:spPr bwMode="auto">
            <a:xfrm>
              <a:off x="3059113" y="433070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0" name="Rectangle 40"/>
            <p:cNvSpPr>
              <a:spLocks noChangeArrowheads="1"/>
            </p:cNvSpPr>
            <p:nvPr/>
          </p:nvSpPr>
          <p:spPr bwMode="auto">
            <a:xfrm>
              <a:off x="3109913" y="4356100"/>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1" name="Rectangle 41"/>
            <p:cNvSpPr>
              <a:spLocks noChangeArrowheads="1"/>
            </p:cNvSpPr>
            <p:nvPr/>
          </p:nvSpPr>
          <p:spPr bwMode="auto">
            <a:xfrm>
              <a:off x="3132138" y="43656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2" name="Rectangle 42"/>
            <p:cNvSpPr>
              <a:spLocks noChangeArrowheads="1"/>
            </p:cNvSpPr>
            <p:nvPr/>
          </p:nvSpPr>
          <p:spPr bwMode="auto">
            <a:xfrm>
              <a:off x="3203575" y="438467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3" name="Rectangle 43"/>
            <p:cNvSpPr>
              <a:spLocks noChangeArrowheads="1"/>
            </p:cNvSpPr>
            <p:nvPr/>
          </p:nvSpPr>
          <p:spPr bwMode="auto">
            <a:xfrm>
              <a:off x="3132138" y="449421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 name="Rectangle 44"/>
            <p:cNvSpPr>
              <a:spLocks noChangeArrowheads="1"/>
            </p:cNvSpPr>
            <p:nvPr/>
          </p:nvSpPr>
          <p:spPr bwMode="auto">
            <a:xfrm>
              <a:off x="3225800" y="4703763"/>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5" name="Rectangle 45"/>
            <p:cNvSpPr>
              <a:spLocks noChangeArrowheads="1"/>
            </p:cNvSpPr>
            <p:nvPr/>
          </p:nvSpPr>
          <p:spPr bwMode="auto">
            <a:xfrm>
              <a:off x="3898900" y="3805238"/>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6" name="Rectangle 46"/>
            <p:cNvSpPr>
              <a:spLocks noChangeArrowheads="1"/>
            </p:cNvSpPr>
            <p:nvPr/>
          </p:nvSpPr>
          <p:spPr bwMode="auto">
            <a:xfrm>
              <a:off x="3203575" y="47974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7" name="テキスト ボックス 76"/>
            <p:cNvSpPr txBox="1"/>
            <p:nvPr/>
          </p:nvSpPr>
          <p:spPr>
            <a:xfrm>
              <a:off x="3668713" y="2190204"/>
              <a:ext cx="1282723" cy="769441"/>
            </a:xfrm>
            <a:prstGeom prst="rect">
              <a:avLst/>
            </a:prstGeom>
            <a:noFill/>
          </p:spPr>
          <p:txBody>
            <a:bodyPr wrap="none" rtlCol="0">
              <a:spAutoFit/>
            </a:bodyPr>
            <a:lstStyle/>
            <a:p>
              <a:r>
                <a:rPr kumimoji="1" lang="en-US" altLang="ja-JP" sz="4400" dirty="0"/>
                <a:t>B-IX</a:t>
              </a:r>
              <a:endParaRPr kumimoji="1" lang="ja-JP" altLang="en-US" sz="4400" dirty="0"/>
            </a:p>
          </p:txBody>
        </p:sp>
      </p:grpSp>
    </p:spTree>
    <p:extLst>
      <p:ext uri="{BB962C8B-B14F-4D97-AF65-F5344CB8AC3E}">
        <p14:creationId xmlns:p14="http://schemas.microsoft.com/office/powerpoint/2010/main" val="4156202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51" name="テキスト ボックス 50"/>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2" name="円/楕円 51"/>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9" name="テキスト ボックス 58"/>
          <p:cNvSpPr txBox="1"/>
          <p:nvPr/>
        </p:nvSpPr>
        <p:spPr>
          <a:xfrm>
            <a:off x="2596083" y="6120809"/>
            <a:ext cx="6442789"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Sakaizumi</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1984;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Takehana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2003;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Sakaizumi</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et al., unpublished; Katsumura et al, unpublished)</a:t>
            </a:r>
          </a:p>
        </p:txBody>
      </p:sp>
      <p:sp>
        <p:nvSpPr>
          <p:cNvPr id="64" name="テキスト ボックス 63"/>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65" name="テキスト ボックス 6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66" name="テキスト ボックス 65"/>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9" name="正方形/長方形 48"/>
          <p:cNvSpPr/>
          <p:nvPr/>
        </p:nvSpPr>
        <p:spPr>
          <a:xfrm>
            <a:off x="215516" y="5443216"/>
            <a:ext cx="56886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How populations with Norther genome and Southern mitochondria can be formed?</a:t>
            </a:r>
          </a:p>
        </p:txBody>
      </p:sp>
    </p:spTree>
    <p:extLst>
      <p:ext uri="{BB962C8B-B14F-4D97-AF65-F5344CB8AC3E}">
        <p14:creationId xmlns:p14="http://schemas.microsoft.com/office/powerpoint/2010/main" val="34688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2" cstate="print"/>
          <a:srcRect/>
          <a:stretch>
            <a:fillRect/>
          </a:stretch>
        </p:blipFill>
        <p:spPr bwMode="auto">
          <a:xfrm>
            <a:off x="4932040" y="764704"/>
            <a:ext cx="936104" cy="288032"/>
          </a:xfrm>
          <a:prstGeom prst="rect">
            <a:avLst/>
          </a:prstGeom>
          <a:noFill/>
          <a:ln w="9525">
            <a:noFill/>
            <a:miter lim="800000"/>
            <a:headEnd/>
            <a:tailEnd/>
          </a:ln>
        </p:spPr>
      </p:pic>
      <p:pic>
        <p:nvPicPr>
          <p:cNvPr id="6" name="Picture 17"/>
          <p:cNvPicPr>
            <a:picLocks noChangeAspect="1" noChangeArrowheads="1"/>
          </p:cNvPicPr>
          <p:nvPr/>
        </p:nvPicPr>
        <p:blipFill>
          <a:blip r:embed="rId2" cstate="print"/>
          <a:srcRect/>
          <a:stretch>
            <a:fillRect/>
          </a:stretch>
        </p:blipFill>
        <p:spPr bwMode="auto">
          <a:xfrm>
            <a:off x="5508104" y="1052736"/>
            <a:ext cx="936104" cy="288032"/>
          </a:xfrm>
          <a:prstGeom prst="rect">
            <a:avLst/>
          </a:prstGeom>
          <a:noFill/>
          <a:ln w="9525">
            <a:noFill/>
            <a:miter lim="800000"/>
            <a:headEnd/>
            <a:tailEnd/>
          </a:ln>
        </p:spPr>
      </p:pic>
      <p:pic>
        <p:nvPicPr>
          <p:cNvPr id="7" name="Picture 17"/>
          <p:cNvPicPr>
            <a:picLocks noChangeAspect="1" noChangeArrowheads="1"/>
          </p:cNvPicPr>
          <p:nvPr/>
        </p:nvPicPr>
        <p:blipFill>
          <a:blip r:embed="rId2" cstate="print"/>
          <a:srcRect/>
          <a:stretch>
            <a:fillRect/>
          </a:stretch>
        </p:blipFill>
        <p:spPr bwMode="auto">
          <a:xfrm>
            <a:off x="4499992" y="1268760"/>
            <a:ext cx="936104" cy="288032"/>
          </a:xfrm>
          <a:prstGeom prst="rect">
            <a:avLst/>
          </a:prstGeom>
          <a:noFill/>
          <a:ln w="9525">
            <a:noFill/>
            <a:miter lim="800000"/>
            <a:headEnd/>
            <a:tailEnd/>
          </a:ln>
        </p:spPr>
      </p:pic>
      <p:pic>
        <p:nvPicPr>
          <p:cNvPr id="8" name="Picture 17"/>
          <p:cNvPicPr>
            <a:picLocks noChangeAspect="1" noChangeArrowheads="1"/>
          </p:cNvPicPr>
          <p:nvPr/>
        </p:nvPicPr>
        <p:blipFill>
          <a:blip r:embed="rId2" cstate="print"/>
          <a:srcRect/>
          <a:stretch>
            <a:fillRect/>
          </a:stretch>
        </p:blipFill>
        <p:spPr bwMode="auto">
          <a:xfrm>
            <a:off x="4932040" y="1700808"/>
            <a:ext cx="936104" cy="288032"/>
          </a:xfrm>
          <a:prstGeom prst="rect">
            <a:avLst/>
          </a:prstGeom>
          <a:noFill/>
          <a:ln w="9525">
            <a:noFill/>
            <a:miter lim="800000"/>
            <a:headEnd/>
            <a:tailEnd/>
          </a:ln>
        </p:spPr>
      </p:pic>
      <p:pic>
        <p:nvPicPr>
          <p:cNvPr id="9" name="Picture 17"/>
          <p:cNvPicPr>
            <a:picLocks noChangeAspect="1" noChangeArrowheads="1"/>
          </p:cNvPicPr>
          <p:nvPr/>
        </p:nvPicPr>
        <p:blipFill>
          <a:blip r:embed="rId2" cstate="print"/>
          <a:srcRect/>
          <a:stretch>
            <a:fillRect/>
          </a:stretch>
        </p:blipFill>
        <p:spPr bwMode="auto">
          <a:xfrm>
            <a:off x="5868144" y="1412776"/>
            <a:ext cx="936104" cy="288032"/>
          </a:xfrm>
          <a:prstGeom prst="rect">
            <a:avLst/>
          </a:prstGeom>
          <a:noFill/>
          <a:ln w="9525">
            <a:noFill/>
            <a:miter lim="800000"/>
            <a:headEnd/>
            <a:tailEnd/>
          </a:ln>
        </p:spPr>
      </p:pic>
      <p:pic>
        <p:nvPicPr>
          <p:cNvPr id="10" name="Picture 17"/>
          <p:cNvPicPr>
            <a:picLocks noChangeAspect="1" noChangeArrowheads="1"/>
          </p:cNvPicPr>
          <p:nvPr/>
        </p:nvPicPr>
        <p:blipFill>
          <a:blip r:embed="rId2" cstate="print"/>
          <a:srcRect/>
          <a:stretch>
            <a:fillRect/>
          </a:stretch>
        </p:blipFill>
        <p:spPr bwMode="auto">
          <a:xfrm>
            <a:off x="6516216" y="1124744"/>
            <a:ext cx="936104" cy="288032"/>
          </a:xfrm>
          <a:prstGeom prst="rect">
            <a:avLst/>
          </a:prstGeom>
          <a:noFill/>
          <a:ln w="9525">
            <a:noFill/>
            <a:miter lim="800000"/>
            <a:headEnd/>
            <a:tailEnd/>
          </a:ln>
        </p:spPr>
      </p:pic>
      <p:pic>
        <p:nvPicPr>
          <p:cNvPr id="11" name="Picture 17"/>
          <p:cNvPicPr>
            <a:picLocks noChangeAspect="1" noChangeArrowheads="1"/>
          </p:cNvPicPr>
          <p:nvPr/>
        </p:nvPicPr>
        <p:blipFill>
          <a:blip r:embed="rId2" cstate="print"/>
          <a:srcRect/>
          <a:stretch>
            <a:fillRect/>
          </a:stretch>
        </p:blipFill>
        <p:spPr bwMode="auto">
          <a:xfrm>
            <a:off x="6228184" y="1772816"/>
            <a:ext cx="936104" cy="288032"/>
          </a:xfrm>
          <a:prstGeom prst="rect">
            <a:avLst/>
          </a:prstGeom>
          <a:noFill/>
          <a:ln w="9525">
            <a:noFill/>
            <a:miter lim="800000"/>
            <a:headEnd/>
            <a:tailEnd/>
          </a:ln>
        </p:spPr>
      </p:pic>
      <p:pic>
        <p:nvPicPr>
          <p:cNvPr id="12" name="Picture 17"/>
          <p:cNvPicPr>
            <a:picLocks noChangeAspect="1" noChangeArrowheads="1"/>
          </p:cNvPicPr>
          <p:nvPr/>
        </p:nvPicPr>
        <p:blipFill>
          <a:blip r:embed="rId2" cstate="print"/>
          <a:srcRect/>
          <a:stretch>
            <a:fillRect/>
          </a:stretch>
        </p:blipFill>
        <p:spPr bwMode="auto">
          <a:xfrm>
            <a:off x="6948264" y="1412776"/>
            <a:ext cx="936104" cy="288032"/>
          </a:xfrm>
          <a:prstGeom prst="rect">
            <a:avLst/>
          </a:prstGeom>
          <a:noFill/>
          <a:ln w="9525">
            <a:noFill/>
            <a:miter lim="800000"/>
            <a:headEnd/>
            <a:tailEnd/>
          </a:ln>
        </p:spPr>
      </p:pic>
      <p:pic>
        <p:nvPicPr>
          <p:cNvPr id="13" name="Picture 17"/>
          <p:cNvPicPr>
            <a:picLocks noChangeAspect="1" noChangeArrowheads="1"/>
          </p:cNvPicPr>
          <p:nvPr/>
        </p:nvPicPr>
        <p:blipFill>
          <a:blip r:embed="rId2" cstate="print"/>
          <a:srcRect/>
          <a:stretch>
            <a:fillRect/>
          </a:stretch>
        </p:blipFill>
        <p:spPr bwMode="auto">
          <a:xfrm>
            <a:off x="5508104" y="1988840"/>
            <a:ext cx="936104" cy="288032"/>
          </a:xfrm>
          <a:prstGeom prst="rect">
            <a:avLst/>
          </a:prstGeom>
          <a:noFill/>
          <a:ln w="9525">
            <a:noFill/>
            <a:miter lim="800000"/>
            <a:headEnd/>
            <a:tailEnd/>
          </a:ln>
        </p:spPr>
      </p:pic>
      <p:pic>
        <p:nvPicPr>
          <p:cNvPr id="14" name="Picture 17"/>
          <p:cNvPicPr>
            <a:picLocks noChangeAspect="1" noChangeArrowheads="1"/>
          </p:cNvPicPr>
          <p:nvPr/>
        </p:nvPicPr>
        <p:blipFill>
          <a:blip r:embed="rId2" cstate="print"/>
          <a:srcRect/>
          <a:stretch>
            <a:fillRect/>
          </a:stretch>
        </p:blipFill>
        <p:spPr bwMode="auto">
          <a:xfrm>
            <a:off x="6156176" y="692696"/>
            <a:ext cx="936104" cy="288032"/>
          </a:xfrm>
          <a:prstGeom prst="rect">
            <a:avLst/>
          </a:prstGeom>
          <a:noFill/>
          <a:ln w="9525">
            <a:noFill/>
            <a:miter lim="800000"/>
            <a:headEnd/>
            <a:tailEnd/>
          </a:ln>
        </p:spPr>
      </p:pic>
      <p:pic>
        <p:nvPicPr>
          <p:cNvPr id="15" name="Picture 17"/>
          <p:cNvPicPr>
            <a:picLocks noChangeAspect="1" noChangeArrowheads="1"/>
          </p:cNvPicPr>
          <p:nvPr/>
        </p:nvPicPr>
        <p:blipFill>
          <a:blip r:embed="rId2" cstate="print"/>
          <a:srcRect/>
          <a:stretch>
            <a:fillRect/>
          </a:stretch>
        </p:blipFill>
        <p:spPr bwMode="auto">
          <a:xfrm>
            <a:off x="6372200" y="2132856"/>
            <a:ext cx="936104" cy="288032"/>
          </a:xfrm>
          <a:prstGeom prst="rect">
            <a:avLst/>
          </a:prstGeom>
          <a:noFill/>
          <a:ln w="9525">
            <a:noFill/>
            <a:miter lim="800000"/>
            <a:headEnd/>
            <a:tailEnd/>
          </a:ln>
        </p:spPr>
      </p:pic>
      <p:pic>
        <p:nvPicPr>
          <p:cNvPr id="16" name="Picture 17"/>
          <p:cNvPicPr>
            <a:picLocks noChangeAspect="1" noChangeArrowheads="1"/>
          </p:cNvPicPr>
          <p:nvPr/>
        </p:nvPicPr>
        <p:blipFill>
          <a:blip r:embed="rId2" cstate="print"/>
          <a:srcRect/>
          <a:stretch>
            <a:fillRect/>
          </a:stretch>
        </p:blipFill>
        <p:spPr bwMode="auto">
          <a:xfrm>
            <a:off x="7236296" y="1844824"/>
            <a:ext cx="936104" cy="288032"/>
          </a:xfrm>
          <a:prstGeom prst="rect">
            <a:avLst/>
          </a:prstGeom>
          <a:noFill/>
          <a:ln w="9525">
            <a:noFill/>
            <a:miter lim="800000"/>
            <a:headEnd/>
            <a:tailEnd/>
          </a:ln>
        </p:spPr>
      </p:pic>
      <p:pic>
        <p:nvPicPr>
          <p:cNvPr id="18" name="Picture 17"/>
          <p:cNvPicPr>
            <a:picLocks noChangeAspect="1" noChangeArrowheads="1"/>
          </p:cNvPicPr>
          <p:nvPr/>
        </p:nvPicPr>
        <p:blipFill>
          <a:blip r:embed="rId2" cstate="print"/>
          <a:srcRect/>
          <a:stretch>
            <a:fillRect/>
          </a:stretch>
        </p:blipFill>
        <p:spPr bwMode="auto">
          <a:xfrm>
            <a:off x="3707904" y="1844824"/>
            <a:ext cx="936104" cy="288032"/>
          </a:xfrm>
          <a:prstGeom prst="rect">
            <a:avLst/>
          </a:prstGeom>
          <a:noFill/>
          <a:ln w="9525">
            <a:noFill/>
            <a:miter lim="800000"/>
            <a:headEnd/>
            <a:tailEnd/>
          </a:ln>
        </p:spPr>
      </p:pic>
      <p:pic>
        <p:nvPicPr>
          <p:cNvPr id="19" name="Picture 18"/>
          <p:cNvPicPr>
            <a:picLocks noChangeAspect="1" noChangeArrowheads="1"/>
          </p:cNvPicPr>
          <p:nvPr/>
        </p:nvPicPr>
        <p:blipFill>
          <a:blip r:embed="rId3" cstate="print"/>
          <a:srcRect/>
          <a:stretch>
            <a:fillRect/>
          </a:stretch>
        </p:blipFill>
        <p:spPr bwMode="auto">
          <a:xfrm flipH="1">
            <a:off x="1192172" y="1189786"/>
            <a:ext cx="987202" cy="303754"/>
          </a:xfrm>
          <a:prstGeom prst="rect">
            <a:avLst/>
          </a:prstGeom>
          <a:noFill/>
          <a:ln w="9525">
            <a:noFill/>
            <a:miter lim="800000"/>
            <a:headEnd/>
            <a:tailEnd/>
          </a:ln>
        </p:spPr>
      </p:pic>
      <p:pic>
        <p:nvPicPr>
          <p:cNvPr id="20" name="Picture 18"/>
          <p:cNvPicPr>
            <a:picLocks noChangeAspect="1" noChangeArrowheads="1"/>
          </p:cNvPicPr>
          <p:nvPr/>
        </p:nvPicPr>
        <p:blipFill>
          <a:blip r:embed="rId3" cstate="print"/>
          <a:srcRect/>
          <a:stretch>
            <a:fillRect/>
          </a:stretch>
        </p:blipFill>
        <p:spPr bwMode="auto">
          <a:xfrm flipH="1">
            <a:off x="1675318" y="1620939"/>
            <a:ext cx="987202" cy="303754"/>
          </a:xfrm>
          <a:prstGeom prst="rect">
            <a:avLst/>
          </a:prstGeom>
          <a:noFill/>
          <a:ln w="9525">
            <a:noFill/>
            <a:miter lim="800000"/>
            <a:headEnd/>
            <a:tailEnd/>
          </a:ln>
        </p:spPr>
      </p:pic>
      <p:pic>
        <p:nvPicPr>
          <p:cNvPr id="21" name="Picture 18"/>
          <p:cNvPicPr>
            <a:picLocks noChangeAspect="1" noChangeArrowheads="1"/>
          </p:cNvPicPr>
          <p:nvPr/>
        </p:nvPicPr>
        <p:blipFill>
          <a:blip r:embed="rId3" cstate="print"/>
          <a:srcRect/>
          <a:stretch>
            <a:fillRect/>
          </a:stretch>
        </p:blipFill>
        <p:spPr bwMode="auto">
          <a:xfrm flipH="1">
            <a:off x="811222" y="1908971"/>
            <a:ext cx="987202" cy="303754"/>
          </a:xfrm>
          <a:prstGeom prst="rect">
            <a:avLst/>
          </a:prstGeom>
          <a:noFill/>
          <a:ln w="9525">
            <a:noFill/>
            <a:miter lim="800000"/>
            <a:headEnd/>
            <a:tailEnd/>
          </a:ln>
        </p:spPr>
      </p:pic>
      <p:pic>
        <p:nvPicPr>
          <p:cNvPr id="17" name="Picture 17"/>
          <p:cNvPicPr>
            <a:picLocks noChangeAspect="1" noChangeArrowheads="1"/>
          </p:cNvPicPr>
          <p:nvPr/>
        </p:nvPicPr>
        <p:blipFill>
          <a:blip r:embed="rId2" cstate="print"/>
          <a:srcRect/>
          <a:stretch>
            <a:fillRect/>
          </a:stretch>
        </p:blipFill>
        <p:spPr bwMode="auto">
          <a:xfrm>
            <a:off x="4427984" y="2060848"/>
            <a:ext cx="936104" cy="288032"/>
          </a:xfrm>
          <a:prstGeom prst="rect">
            <a:avLst/>
          </a:prstGeom>
          <a:noFill/>
          <a:ln w="9525">
            <a:noFill/>
            <a:miter lim="800000"/>
            <a:headEnd/>
            <a:tailEnd/>
          </a:ln>
        </p:spPr>
      </p:pic>
      <p:pic>
        <p:nvPicPr>
          <p:cNvPr id="22" name="Picture 17"/>
          <p:cNvPicPr>
            <a:picLocks noChangeAspect="1" noChangeArrowheads="1"/>
          </p:cNvPicPr>
          <p:nvPr/>
        </p:nvPicPr>
        <p:blipFill>
          <a:blip r:embed="rId2" cstate="print"/>
          <a:srcRect/>
          <a:stretch>
            <a:fillRect/>
          </a:stretch>
        </p:blipFill>
        <p:spPr bwMode="auto">
          <a:xfrm>
            <a:off x="3635896" y="1484784"/>
            <a:ext cx="936104" cy="288032"/>
          </a:xfrm>
          <a:prstGeom prst="rect">
            <a:avLst/>
          </a:prstGeom>
          <a:noFill/>
          <a:ln w="9525">
            <a:noFill/>
            <a:miter lim="800000"/>
            <a:headEnd/>
            <a:tailEnd/>
          </a:ln>
        </p:spPr>
      </p:pic>
      <p:pic>
        <p:nvPicPr>
          <p:cNvPr id="23" name="Picture 17"/>
          <p:cNvPicPr>
            <a:picLocks noChangeAspect="1" noChangeArrowheads="1"/>
          </p:cNvPicPr>
          <p:nvPr/>
        </p:nvPicPr>
        <p:blipFill>
          <a:blip r:embed="rId2" cstate="print"/>
          <a:srcRect/>
          <a:stretch>
            <a:fillRect/>
          </a:stretch>
        </p:blipFill>
        <p:spPr bwMode="auto">
          <a:xfrm>
            <a:off x="4139952" y="980728"/>
            <a:ext cx="936104" cy="288032"/>
          </a:xfrm>
          <a:prstGeom prst="rect">
            <a:avLst/>
          </a:prstGeom>
          <a:noFill/>
          <a:ln w="9525">
            <a:noFill/>
            <a:miter lim="800000"/>
            <a:headEnd/>
            <a:tailEnd/>
          </a:ln>
        </p:spPr>
      </p:pic>
      <p:pic>
        <p:nvPicPr>
          <p:cNvPr id="24" name="Picture 17"/>
          <p:cNvPicPr>
            <a:picLocks noChangeAspect="1" noChangeArrowheads="1"/>
          </p:cNvPicPr>
          <p:nvPr/>
        </p:nvPicPr>
        <p:blipFill>
          <a:blip r:embed="rId2" cstate="print"/>
          <a:srcRect/>
          <a:stretch>
            <a:fillRect/>
          </a:stretch>
        </p:blipFill>
        <p:spPr bwMode="auto">
          <a:xfrm>
            <a:off x="5364088" y="2348880"/>
            <a:ext cx="936104" cy="288032"/>
          </a:xfrm>
          <a:prstGeom prst="rect">
            <a:avLst/>
          </a:prstGeom>
          <a:noFill/>
          <a:ln w="9525">
            <a:noFill/>
            <a:miter lim="800000"/>
            <a:headEnd/>
            <a:tailEnd/>
          </a:ln>
        </p:spPr>
      </p:pic>
      <p:pic>
        <p:nvPicPr>
          <p:cNvPr id="25" name="Picture 17"/>
          <p:cNvPicPr>
            <a:picLocks noChangeAspect="1" noChangeArrowheads="1"/>
          </p:cNvPicPr>
          <p:nvPr/>
        </p:nvPicPr>
        <p:blipFill>
          <a:blip r:embed="rId2" cstate="print"/>
          <a:srcRect/>
          <a:stretch>
            <a:fillRect/>
          </a:stretch>
        </p:blipFill>
        <p:spPr bwMode="auto">
          <a:xfrm>
            <a:off x="7164288" y="764704"/>
            <a:ext cx="936104" cy="288032"/>
          </a:xfrm>
          <a:prstGeom prst="rect">
            <a:avLst/>
          </a:prstGeom>
          <a:noFill/>
          <a:ln w="9525">
            <a:noFill/>
            <a:miter lim="800000"/>
            <a:headEnd/>
            <a:tailEnd/>
          </a:ln>
        </p:spPr>
      </p:pic>
      <p:pic>
        <p:nvPicPr>
          <p:cNvPr id="26" name="Picture 17"/>
          <p:cNvPicPr>
            <a:picLocks noChangeAspect="1" noChangeArrowheads="1"/>
          </p:cNvPicPr>
          <p:nvPr/>
        </p:nvPicPr>
        <p:blipFill>
          <a:blip r:embed="rId2" cstate="print"/>
          <a:srcRect/>
          <a:stretch>
            <a:fillRect/>
          </a:stretch>
        </p:blipFill>
        <p:spPr bwMode="auto">
          <a:xfrm>
            <a:off x="7740352" y="1124744"/>
            <a:ext cx="936104" cy="288032"/>
          </a:xfrm>
          <a:prstGeom prst="rect">
            <a:avLst/>
          </a:prstGeom>
          <a:noFill/>
          <a:ln w="9525">
            <a:noFill/>
            <a:miter lim="800000"/>
            <a:headEnd/>
            <a:tailEnd/>
          </a:ln>
        </p:spPr>
      </p:pic>
      <p:pic>
        <p:nvPicPr>
          <p:cNvPr id="27" name="Picture 17"/>
          <p:cNvPicPr>
            <a:picLocks noChangeAspect="1" noChangeArrowheads="1"/>
          </p:cNvPicPr>
          <p:nvPr/>
        </p:nvPicPr>
        <p:blipFill>
          <a:blip r:embed="rId2" cstate="print"/>
          <a:srcRect/>
          <a:stretch>
            <a:fillRect/>
          </a:stretch>
        </p:blipFill>
        <p:spPr bwMode="auto">
          <a:xfrm>
            <a:off x="7452320" y="2276872"/>
            <a:ext cx="936104" cy="288032"/>
          </a:xfrm>
          <a:prstGeom prst="rect">
            <a:avLst/>
          </a:prstGeom>
          <a:noFill/>
          <a:ln w="9525">
            <a:noFill/>
            <a:miter lim="800000"/>
            <a:headEnd/>
            <a:tailEnd/>
          </a:ln>
        </p:spPr>
      </p:pic>
      <p:pic>
        <p:nvPicPr>
          <p:cNvPr id="28" name="Picture 17"/>
          <p:cNvPicPr>
            <a:picLocks noChangeAspect="1" noChangeArrowheads="1"/>
          </p:cNvPicPr>
          <p:nvPr/>
        </p:nvPicPr>
        <p:blipFill>
          <a:blip r:embed="rId2" cstate="print"/>
          <a:srcRect/>
          <a:stretch>
            <a:fillRect/>
          </a:stretch>
        </p:blipFill>
        <p:spPr bwMode="auto">
          <a:xfrm>
            <a:off x="8028384" y="1556792"/>
            <a:ext cx="936104" cy="288032"/>
          </a:xfrm>
          <a:prstGeom prst="rect">
            <a:avLst/>
          </a:prstGeom>
          <a:noFill/>
          <a:ln w="9525">
            <a:noFill/>
            <a:miter lim="800000"/>
            <a:headEnd/>
            <a:tailEnd/>
          </a:ln>
        </p:spPr>
      </p:pic>
      <p:pic>
        <p:nvPicPr>
          <p:cNvPr id="29" name="Picture 17"/>
          <p:cNvPicPr>
            <a:picLocks noChangeAspect="1" noChangeArrowheads="1"/>
          </p:cNvPicPr>
          <p:nvPr/>
        </p:nvPicPr>
        <p:blipFill>
          <a:blip r:embed="rId2" cstate="print"/>
          <a:srcRect/>
          <a:stretch>
            <a:fillRect/>
          </a:stretch>
        </p:blipFill>
        <p:spPr bwMode="auto">
          <a:xfrm>
            <a:off x="7164288" y="404664"/>
            <a:ext cx="936104" cy="288032"/>
          </a:xfrm>
          <a:prstGeom prst="rect">
            <a:avLst/>
          </a:prstGeom>
          <a:noFill/>
          <a:ln w="9525">
            <a:noFill/>
            <a:miter lim="800000"/>
            <a:headEnd/>
            <a:tailEnd/>
          </a:ln>
        </p:spPr>
      </p:pic>
      <p:pic>
        <p:nvPicPr>
          <p:cNvPr id="30" name="Picture 17"/>
          <p:cNvPicPr>
            <a:picLocks noChangeAspect="1" noChangeArrowheads="1"/>
          </p:cNvPicPr>
          <p:nvPr/>
        </p:nvPicPr>
        <p:blipFill>
          <a:blip r:embed="rId2" cstate="print"/>
          <a:srcRect/>
          <a:stretch>
            <a:fillRect/>
          </a:stretch>
        </p:blipFill>
        <p:spPr bwMode="auto">
          <a:xfrm>
            <a:off x="5580112" y="404664"/>
            <a:ext cx="936104" cy="288032"/>
          </a:xfrm>
          <a:prstGeom prst="rect">
            <a:avLst/>
          </a:prstGeom>
          <a:noFill/>
          <a:ln w="9525">
            <a:noFill/>
            <a:miter lim="800000"/>
            <a:headEnd/>
            <a:tailEnd/>
          </a:ln>
        </p:spPr>
      </p:pic>
      <p:pic>
        <p:nvPicPr>
          <p:cNvPr id="31" name="Picture 17"/>
          <p:cNvPicPr>
            <a:picLocks noChangeAspect="1" noChangeArrowheads="1"/>
          </p:cNvPicPr>
          <p:nvPr/>
        </p:nvPicPr>
        <p:blipFill>
          <a:blip r:embed="rId2" cstate="print"/>
          <a:srcRect/>
          <a:stretch>
            <a:fillRect/>
          </a:stretch>
        </p:blipFill>
        <p:spPr bwMode="auto">
          <a:xfrm>
            <a:off x="6372200" y="188640"/>
            <a:ext cx="936104" cy="288032"/>
          </a:xfrm>
          <a:prstGeom prst="rect">
            <a:avLst/>
          </a:prstGeom>
          <a:noFill/>
          <a:ln w="9525">
            <a:noFill/>
            <a:miter lim="800000"/>
            <a:headEnd/>
            <a:tailEnd/>
          </a:ln>
        </p:spPr>
      </p:pic>
      <p:pic>
        <p:nvPicPr>
          <p:cNvPr id="32" name="Picture 17"/>
          <p:cNvPicPr>
            <a:picLocks noChangeAspect="1" noChangeArrowheads="1"/>
          </p:cNvPicPr>
          <p:nvPr/>
        </p:nvPicPr>
        <p:blipFill>
          <a:blip r:embed="rId2" cstate="print"/>
          <a:srcRect/>
          <a:stretch>
            <a:fillRect/>
          </a:stretch>
        </p:blipFill>
        <p:spPr bwMode="auto">
          <a:xfrm>
            <a:off x="6372200" y="2492896"/>
            <a:ext cx="936104" cy="288032"/>
          </a:xfrm>
          <a:prstGeom prst="rect">
            <a:avLst/>
          </a:prstGeom>
          <a:noFill/>
          <a:ln w="9525">
            <a:noFill/>
            <a:miter lim="800000"/>
            <a:headEnd/>
            <a:tailEnd/>
          </a:ln>
        </p:spPr>
      </p:pic>
      <p:pic>
        <p:nvPicPr>
          <p:cNvPr id="33" name="Picture 17"/>
          <p:cNvPicPr>
            <a:picLocks noChangeAspect="1" noChangeArrowheads="1"/>
          </p:cNvPicPr>
          <p:nvPr/>
        </p:nvPicPr>
        <p:blipFill>
          <a:blip r:embed="rId2" cstate="print"/>
          <a:srcRect/>
          <a:stretch>
            <a:fillRect/>
          </a:stretch>
        </p:blipFill>
        <p:spPr bwMode="auto">
          <a:xfrm>
            <a:off x="7956376" y="2636912"/>
            <a:ext cx="936104" cy="288032"/>
          </a:xfrm>
          <a:prstGeom prst="rect">
            <a:avLst/>
          </a:prstGeom>
          <a:noFill/>
          <a:ln w="9525">
            <a:noFill/>
            <a:miter lim="800000"/>
            <a:headEnd/>
            <a:tailEnd/>
          </a:ln>
        </p:spPr>
      </p:pic>
      <p:pic>
        <p:nvPicPr>
          <p:cNvPr id="34" name="Picture 17"/>
          <p:cNvPicPr>
            <a:picLocks noChangeAspect="1" noChangeArrowheads="1"/>
          </p:cNvPicPr>
          <p:nvPr/>
        </p:nvPicPr>
        <p:blipFill>
          <a:blip r:embed="rId2" cstate="print"/>
          <a:srcRect/>
          <a:stretch>
            <a:fillRect/>
          </a:stretch>
        </p:blipFill>
        <p:spPr bwMode="auto">
          <a:xfrm>
            <a:off x="8207896" y="692696"/>
            <a:ext cx="936104" cy="288032"/>
          </a:xfrm>
          <a:prstGeom prst="rect">
            <a:avLst/>
          </a:prstGeom>
          <a:noFill/>
          <a:ln w="9525">
            <a:noFill/>
            <a:miter lim="800000"/>
            <a:headEnd/>
            <a:tailEnd/>
          </a:ln>
        </p:spPr>
      </p:pic>
      <p:pic>
        <p:nvPicPr>
          <p:cNvPr id="35" name="Picture 17"/>
          <p:cNvPicPr>
            <a:picLocks noChangeAspect="1" noChangeArrowheads="1"/>
          </p:cNvPicPr>
          <p:nvPr/>
        </p:nvPicPr>
        <p:blipFill>
          <a:blip r:embed="rId2" cstate="print"/>
          <a:srcRect/>
          <a:stretch>
            <a:fillRect/>
          </a:stretch>
        </p:blipFill>
        <p:spPr bwMode="auto">
          <a:xfrm>
            <a:off x="8675948" y="1844824"/>
            <a:ext cx="936104" cy="288032"/>
          </a:xfrm>
          <a:prstGeom prst="rect">
            <a:avLst/>
          </a:prstGeom>
          <a:noFill/>
          <a:ln w="9525">
            <a:noFill/>
            <a:miter lim="800000"/>
            <a:headEnd/>
            <a:tailEnd/>
          </a:ln>
        </p:spPr>
      </p:pic>
      <p:pic>
        <p:nvPicPr>
          <p:cNvPr id="36" name="Picture 17"/>
          <p:cNvPicPr>
            <a:picLocks noChangeAspect="1" noChangeArrowheads="1"/>
          </p:cNvPicPr>
          <p:nvPr/>
        </p:nvPicPr>
        <p:blipFill>
          <a:blip r:embed="rId2" cstate="print"/>
          <a:srcRect/>
          <a:stretch>
            <a:fillRect/>
          </a:stretch>
        </p:blipFill>
        <p:spPr bwMode="auto">
          <a:xfrm>
            <a:off x="8388424" y="2276872"/>
            <a:ext cx="936104" cy="288032"/>
          </a:xfrm>
          <a:prstGeom prst="rect">
            <a:avLst/>
          </a:prstGeom>
          <a:noFill/>
          <a:ln w="9525">
            <a:noFill/>
            <a:miter lim="800000"/>
            <a:headEnd/>
            <a:tailEnd/>
          </a:ln>
        </p:spPr>
      </p:pic>
      <p:pic>
        <p:nvPicPr>
          <p:cNvPr id="37" name="Picture 17"/>
          <p:cNvPicPr>
            <a:picLocks noChangeAspect="1" noChangeArrowheads="1"/>
          </p:cNvPicPr>
          <p:nvPr/>
        </p:nvPicPr>
        <p:blipFill>
          <a:blip r:embed="rId2" cstate="print"/>
          <a:srcRect/>
          <a:stretch>
            <a:fillRect/>
          </a:stretch>
        </p:blipFill>
        <p:spPr bwMode="auto">
          <a:xfrm>
            <a:off x="8675948" y="1196752"/>
            <a:ext cx="936104" cy="288032"/>
          </a:xfrm>
          <a:prstGeom prst="rect">
            <a:avLst/>
          </a:prstGeom>
          <a:noFill/>
          <a:ln w="9525">
            <a:noFill/>
            <a:miter lim="800000"/>
            <a:headEnd/>
            <a:tailEnd/>
          </a:ln>
        </p:spPr>
      </p:pic>
      <p:pic>
        <p:nvPicPr>
          <p:cNvPr id="38" name="Picture 17"/>
          <p:cNvPicPr>
            <a:picLocks noChangeAspect="1" noChangeArrowheads="1"/>
          </p:cNvPicPr>
          <p:nvPr/>
        </p:nvPicPr>
        <p:blipFill>
          <a:blip r:embed="rId2" cstate="print"/>
          <a:srcRect/>
          <a:stretch>
            <a:fillRect/>
          </a:stretch>
        </p:blipFill>
        <p:spPr bwMode="auto">
          <a:xfrm>
            <a:off x="8207896" y="260648"/>
            <a:ext cx="936104" cy="288032"/>
          </a:xfrm>
          <a:prstGeom prst="rect">
            <a:avLst/>
          </a:prstGeom>
          <a:noFill/>
          <a:ln w="9525">
            <a:noFill/>
            <a:miter lim="800000"/>
            <a:headEnd/>
            <a:tailEnd/>
          </a:ln>
        </p:spPr>
      </p:pic>
      <p:pic>
        <p:nvPicPr>
          <p:cNvPr id="39" name="Picture 17"/>
          <p:cNvPicPr>
            <a:picLocks noChangeAspect="1" noChangeArrowheads="1"/>
          </p:cNvPicPr>
          <p:nvPr/>
        </p:nvPicPr>
        <p:blipFill>
          <a:blip r:embed="rId2" cstate="print"/>
          <a:srcRect/>
          <a:stretch>
            <a:fillRect/>
          </a:stretch>
        </p:blipFill>
        <p:spPr bwMode="auto">
          <a:xfrm>
            <a:off x="7524328" y="0"/>
            <a:ext cx="936104" cy="288032"/>
          </a:xfrm>
          <a:prstGeom prst="rect">
            <a:avLst/>
          </a:prstGeom>
          <a:noFill/>
          <a:ln w="9525">
            <a:noFill/>
            <a:miter lim="800000"/>
            <a:headEnd/>
            <a:tailEnd/>
          </a:ln>
        </p:spPr>
      </p:pic>
      <p:pic>
        <p:nvPicPr>
          <p:cNvPr id="40" name="Picture 17"/>
          <p:cNvPicPr>
            <a:picLocks noChangeAspect="1" noChangeArrowheads="1"/>
          </p:cNvPicPr>
          <p:nvPr/>
        </p:nvPicPr>
        <p:blipFill>
          <a:blip r:embed="rId2" cstate="print"/>
          <a:srcRect/>
          <a:stretch>
            <a:fillRect/>
          </a:stretch>
        </p:blipFill>
        <p:spPr bwMode="auto">
          <a:xfrm>
            <a:off x="4644008" y="188640"/>
            <a:ext cx="936104" cy="288032"/>
          </a:xfrm>
          <a:prstGeom prst="rect">
            <a:avLst/>
          </a:prstGeom>
          <a:noFill/>
          <a:ln w="9525">
            <a:noFill/>
            <a:miter lim="800000"/>
            <a:headEnd/>
            <a:tailEnd/>
          </a:ln>
        </p:spPr>
      </p:pic>
      <p:pic>
        <p:nvPicPr>
          <p:cNvPr id="41" name="Picture 17"/>
          <p:cNvPicPr>
            <a:picLocks noChangeAspect="1" noChangeArrowheads="1"/>
          </p:cNvPicPr>
          <p:nvPr/>
        </p:nvPicPr>
        <p:blipFill>
          <a:blip r:embed="rId2" cstate="print"/>
          <a:srcRect/>
          <a:stretch>
            <a:fillRect/>
          </a:stretch>
        </p:blipFill>
        <p:spPr bwMode="auto">
          <a:xfrm>
            <a:off x="5652120" y="0"/>
            <a:ext cx="936104" cy="288032"/>
          </a:xfrm>
          <a:prstGeom prst="rect">
            <a:avLst/>
          </a:prstGeom>
          <a:noFill/>
          <a:ln w="9525">
            <a:noFill/>
            <a:miter lim="800000"/>
            <a:headEnd/>
            <a:tailEnd/>
          </a:ln>
        </p:spPr>
      </p:pic>
      <p:grpSp>
        <p:nvGrpSpPr>
          <p:cNvPr id="2" name="グループ化 72"/>
          <p:cNvGrpSpPr/>
          <p:nvPr/>
        </p:nvGrpSpPr>
        <p:grpSpPr>
          <a:xfrm>
            <a:off x="516023" y="2767777"/>
            <a:ext cx="7961599" cy="1651823"/>
            <a:chOff x="516023" y="2767777"/>
            <a:chExt cx="7961599" cy="1651823"/>
          </a:xfrm>
        </p:grpSpPr>
        <p:pic>
          <p:nvPicPr>
            <p:cNvPr id="42" name="Picture 7"/>
            <p:cNvPicPr>
              <a:picLocks noChangeAspect="1" noChangeArrowheads="1"/>
            </p:cNvPicPr>
            <p:nvPr/>
          </p:nvPicPr>
          <p:blipFill>
            <a:blip r:embed="rId4" cstate="print"/>
            <a:srcRect/>
            <a:stretch>
              <a:fillRect/>
            </a:stretch>
          </p:blipFill>
          <p:spPr bwMode="auto">
            <a:xfrm>
              <a:off x="1691680" y="3429000"/>
              <a:ext cx="3257550" cy="990600"/>
            </a:xfrm>
            <a:prstGeom prst="rect">
              <a:avLst/>
            </a:prstGeom>
            <a:noFill/>
            <a:ln w="9525">
              <a:noFill/>
              <a:miter lim="800000"/>
              <a:headEnd/>
              <a:tailEnd/>
            </a:ln>
          </p:spPr>
        </p:pic>
        <p:pic>
          <p:nvPicPr>
            <p:cNvPr id="43" name="Picture 9"/>
            <p:cNvPicPr>
              <a:picLocks noChangeAspect="1" noChangeArrowheads="1"/>
            </p:cNvPicPr>
            <p:nvPr/>
          </p:nvPicPr>
          <p:blipFill>
            <a:blip r:embed="rId5" cstate="print"/>
            <a:srcRect/>
            <a:stretch>
              <a:fillRect/>
            </a:stretch>
          </p:blipFill>
          <p:spPr bwMode="auto">
            <a:xfrm>
              <a:off x="5220072" y="3429000"/>
              <a:ext cx="3257550" cy="981075"/>
            </a:xfrm>
            <a:prstGeom prst="rect">
              <a:avLst/>
            </a:prstGeom>
            <a:noFill/>
            <a:ln w="9525">
              <a:noFill/>
              <a:miter lim="800000"/>
              <a:headEnd/>
              <a:tailEnd/>
            </a:ln>
          </p:spPr>
        </p:pic>
        <p:sp>
          <p:nvSpPr>
            <p:cNvPr id="44" name="テキスト ボックス 43"/>
            <p:cNvSpPr txBox="1"/>
            <p:nvPr/>
          </p:nvSpPr>
          <p:spPr>
            <a:xfrm>
              <a:off x="516023" y="2767777"/>
              <a:ext cx="21827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Cross-bred </a:t>
              </a: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F1</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45" name="テキスト ボックス 44"/>
          <p:cNvSpPr txBox="1"/>
          <p:nvPr/>
        </p:nvSpPr>
        <p:spPr>
          <a:xfrm>
            <a:off x="484786" y="82841"/>
            <a:ext cx="3492895" cy="923330"/>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HGP創英角ﾎﾟｯﾌﾟ体" pitchFamily="50" charset="-128"/>
                <a:ea typeface="HGP創英角ﾎﾟｯﾌﾟ体" pitchFamily="50" charset="-128"/>
              </a:rPr>
              <a:t>One day, the Southern medaka moved into the habitat of the Northern medaka…</a:t>
            </a:r>
            <a:endParaRPr kumimoji="1" lang="ja-JP" altLang="en-US" sz="1800" b="0" i="0" u="none" strike="noStrike" kern="1200" cap="none" spc="0" normalizeH="0" baseline="0" noProof="0" dirty="0">
              <a:ln>
                <a:noFill/>
              </a:ln>
              <a:solidFill>
                <a:prstClr val="black"/>
              </a:solidFill>
              <a:effectLst/>
              <a:uLnTx/>
              <a:uFillTx/>
              <a:latin typeface="HGP創英角ﾎﾟｯﾌﾟ体" pitchFamily="50" charset="-128"/>
              <a:ea typeface="HGP創英角ﾎﾟｯﾌﾟ体" pitchFamily="50" charset="-128"/>
              <a:cs typeface="+mn-cs"/>
            </a:endParaRPr>
          </a:p>
        </p:txBody>
      </p:sp>
      <p:grpSp>
        <p:nvGrpSpPr>
          <p:cNvPr id="3" name="グループ化 73"/>
          <p:cNvGrpSpPr/>
          <p:nvPr/>
        </p:nvGrpSpPr>
        <p:grpSpPr>
          <a:xfrm>
            <a:off x="-324544" y="4581128"/>
            <a:ext cx="9972744" cy="2428722"/>
            <a:chOff x="-324544" y="4581128"/>
            <a:chExt cx="9972744" cy="2428722"/>
          </a:xfrm>
        </p:grpSpPr>
        <p:sp>
          <p:nvSpPr>
            <p:cNvPr id="46" name="テキスト ボックス 45"/>
            <p:cNvSpPr txBox="1"/>
            <p:nvPr/>
          </p:nvSpPr>
          <p:spPr>
            <a:xfrm>
              <a:off x="395536" y="4581128"/>
              <a:ext cx="3791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If cross-bred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a:cs typeface="+mn-cs"/>
                </a:rPr>
                <a:t>F1</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medaka were</a:t>
              </a:r>
              <a:r>
                <a:rPr kumimoji="1" lang="en-US" altLang="ja-JP" sz="1800" b="0" i="0" u="none" strike="noStrike" kern="1200" cap="none" spc="0" normalizeH="0" noProof="0" dirty="0">
                  <a:ln>
                    <a:noFill/>
                  </a:ln>
                  <a:solidFill>
                    <a:prstClr val="black"/>
                  </a:solidFill>
                  <a:effectLst/>
                  <a:uLnTx/>
                  <a:uFillTx/>
                  <a:latin typeface="Calibri"/>
                  <a:ea typeface="ＭＳ Ｐゴシック"/>
                  <a:cs typeface="+mn-cs"/>
                </a:rPr>
                <a:t> isolated,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47" name="Picture 7"/>
            <p:cNvPicPr>
              <a:picLocks noChangeAspect="1" noChangeArrowheads="1"/>
            </p:cNvPicPr>
            <p:nvPr/>
          </p:nvPicPr>
          <p:blipFill>
            <a:blip r:embed="rId4" cstate="print"/>
            <a:srcRect/>
            <a:stretch>
              <a:fillRect/>
            </a:stretch>
          </p:blipFill>
          <p:spPr bwMode="auto">
            <a:xfrm>
              <a:off x="1403648" y="5085184"/>
              <a:ext cx="1008400" cy="306648"/>
            </a:xfrm>
            <a:prstGeom prst="rect">
              <a:avLst/>
            </a:prstGeom>
            <a:noFill/>
            <a:ln w="9525">
              <a:noFill/>
              <a:miter lim="800000"/>
              <a:headEnd/>
              <a:tailEnd/>
            </a:ln>
          </p:spPr>
        </p:pic>
        <p:pic>
          <p:nvPicPr>
            <p:cNvPr id="48" name="Picture 9"/>
            <p:cNvPicPr>
              <a:picLocks noChangeAspect="1" noChangeArrowheads="1"/>
            </p:cNvPicPr>
            <p:nvPr/>
          </p:nvPicPr>
          <p:blipFill>
            <a:blip r:embed="rId5" cstate="print"/>
            <a:srcRect/>
            <a:stretch>
              <a:fillRect/>
            </a:stretch>
          </p:blipFill>
          <p:spPr bwMode="auto">
            <a:xfrm>
              <a:off x="3203848" y="6021288"/>
              <a:ext cx="1008400" cy="303700"/>
            </a:xfrm>
            <a:prstGeom prst="rect">
              <a:avLst/>
            </a:prstGeom>
            <a:noFill/>
            <a:ln w="9525">
              <a:noFill/>
              <a:miter lim="800000"/>
              <a:headEnd/>
              <a:tailEnd/>
            </a:ln>
          </p:spPr>
        </p:pic>
        <p:pic>
          <p:nvPicPr>
            <p:cNvPr id="49" name="Picture 7"/>
            <p:cNvPicPr>
              <a:picLocks noChangeAspect="1" noChangeArrowheads="1"/>
            </p:cNvPicPr>
            <p:nvPr/>
          </p:nvPicPr>
          <p:blipFill>
            <a:blip r:embed="rId4" cstate="print"/>
            <a:srcRect/>
            <a:stretch>
              <a:fillRect/>
            </a:stretch>
          </p:blipFill>
          <p:spPr bwMode="auto">
            <a:xfrm>
              <a:off x="2627784" y="5013176"/>
              <a:ext cx="1008400" cy="306648"/>
            </a:xfrm>
            <a:prstGeom prst="rect">
              <a:avLst/>
            </a:prstGeom>
            <a:noFill/>
            <a:ln w="9525">
              <a:noFill/>
              <a:miter lim="800000"/>
              <a:headEnd/>
              <a:tailEnd/>
            </a:ln>
          </p:spPr>
        </p:pic>
        <p:pic>
          <p:nvPicPr>
            <p:cNvPr id="50" name="Picture 9"/>
            <p:cNvPicPr>
              <a:picLocks noChangeAspect="1" noChangeArrowheads="1"/>
            </p:cNvPicPr>
            <p:nvPr/>
          </p:nvPicPr>
          <p:blipFill>
            <a:blip r:embed="rId5" cstate="print"/>
            <a:srcRect/>
            <a:stretch>
              <a:fillRect/>
            </a:stretch>
          </p:blipFill>
          <p:spPr bwMode="auto">
            <a:xfrm>
              <a:off x="1043608" y="6309320"/>
              <a:ext cx="1008400" cy="303700"/>
            </a:xfrm>
            <a:prstGeom prst="rect">
              <a:avLst/>
            </a:prstGeom>
            <a:noFill/>
            <a:ln w="9525">
              <a:noFill/>
              <a:miter lim="800000"/>
              <a:headEnd/>
              <a:tailEnd/>
            </a:ln>
          </p:spPr>
        </p:pic>
        <p:pic>
          <p:nvPicPr>
            <p:cNvPr id="51" name="Picture 7"/>
            <p:cNvPicPr>
              <a:picLocks noChangeAspect="1" noChangeArrowheads="1"/>
            </p:cNvPicPr>
            <p:nvPr/>
          </p:nvPicPr>
          <p:blipFill>
            <a:blip r:embed="rId4" cstate="print"/>
            <a:srcRect/>
            <a:stretch>
              <a:fillRect/>
            </a:stretch>
          </p:blipFill>
          <p:spPr bwMode="auto">
            <a:xfrm>
              <a:off x="3563888" y="5157192"/>
              <a:ext cx="1008400" cy="306648"/>
            </a:xfrm>
            <a:prstGeom prst="rect">
              <a:avLst/>
            </a:prstGeom>
            <a:noFill/>
            <a:ln w="9525">
              <a:noFill/>
              <a:miter lim="800000"/>
              <a:headEnd/>
              <a:tailEnd/>
            </a:ln>
          </p:spPr>
        </p:pic>
        <p:pic>
          <p:nvPicPr>
            <p:cNvPr id="52" name="Picture 9"/>
            <p:cNvPicPr>
              <a:picLocks noChangeAspect="1" noChangeArrowheads="1"/>
            </p:cNvPicPr>
            <p:nvPr/>
          </p:nvPicPr>
          <p:blipFill>
            <a:blip r:embed="rId5" cstate="print"/>
            <a:srcRect/>
            <a:stretch>
              <a:fillRect/>
            </a:stretch>
          </p:blipFill>
          <p:spPr bwMode="auto">
            <a:xfrm>
              <a:off x="3419872" y="6381328"/>
              <a:ext cx="1008400" cy="303700"/>
            </a:xfrm>
            <a:prstGeom prst="rect">
              <a:avLst/>
            </a:prstGeom>
            <a:noFill/>
            <a:ln w="9525">
              <a:noFill/>
              <a:miter lim="800000"/>
              <a:headEnd/>
              <a:tailEnd/>
            </a:ln>
          </p:spPr>
        </p:pic>
        <p:pic>
          <p:nvPicPr>
            <p:cNvPr id="53" name="Picture 7"/>
            <p:cNvPicPr>
              <a:picLocks noChangeAspect="1" noChangeArrowheads="1"/>
            </p:cNvPicPr>
            <p:nvPr/>
          </p:nvPicPr>
          <p:blipFill>
            <a:blip r:embed="rId4" cstate="print"/>
            <a:srcRect/>
            <a:stretch>
              <a:fillRect/>
            </a:stretch>
          </p:blipFill>
          <p:spPr bwMode="auto">
            <a:xfrm>
              <a:off x="2555776" y="5661248"/>
              <a:ext cx="1008400" cy="306648"/>
            </a:xfrm>
            <a:prstGeom prst="rect">
              <a:avLst/>
            </a:prstGeom>
            <a:noFill/>
            <a:ln w="9525">
              <a:noFill/>
              <a:miter lim="800000"/>
              <a:headEnd/>
              <a:tailEnd/>
            </a:ln>
          </p:spPr>
        </p:pic>
        <p:pic>
          <p:nvPicPr>
            <p:cNvPr id="54" name="Picture 9"/>
            <p:cNvPicPr>
              <a:picLocks noChangeAspect="1" noChangeArrowheads="1"/>
            </p:cNvPicPr>
            <p:nvPr/>
          </p:nvPicPr>
          <p:blipFill>
            <a:blip r:embed="rId5" cstate="print"/>
            <a:srcRect/>
            <a:stretch>
              <a:fillRect/>
            </a:stretch>
          </p:blipFill>
          <p:spPr bwMode="auto">
            <a:xfrm>
              <a:off x="2123728" y="6381328"/>
              <a:ext cx="1008400" cy="303700"/>
            </a:xfrm>
            <a:prstGeom prst="rect">
              <a:avLst/>
            </a:prstGeom>
            <a:noFill/>
            <a:ln w="9525">
              <a:noFill/>
              <a:miter lim="800000"/>
              <a:headEnd/>
              <a:tailEnd/>
            </a:ln>
          </p:spPr>
        </p:pic>
        <p:pic>
          <p:nvPicPr>
            <p:cNvPr id="55" name="Picture 7"/>
            <p:cNvPicPr>
              <a:picLocks noChangeAspect="1" noChangeArrowheads="1"/>
            </p:cNvPicPr>
            <p:nvPr/>
          </p:nvPicPr>
          <p:blipFill>
            <a:blip r:embed="rId4" cstate="print"/>
            <a:srcRect/>
            <a:stretch>
              <a:fillRect/>
            </a:stretch>
          </p:blipFill>
          <p:spPr bwMode="auto">
            <a:xfrm>
              <a:off x="1907704" y="6021288"/>
              <a:ext cx="1008400" cy="306648"/>
            </a:xfrm>
            <a:prstGeom prst="rect">
              <a:avLst/>
            </a:prstGeom>
            <a:noFill/>
            <a:ln w="9525">
              <a:noFill/>
              <a:miter lim="800000"/>
              <a:headEnd/>
              <a:tailEnd/>
            </a:ln>
          </p:spPr>
        </p:pic>
        <p:pic>
          <p:nvPicPr>
            <p:cNvPr id="56" name="Picture 9"/>
            <p:cNvPicPr>
              <a:picLocks noChangeAspect="1" noChangeArrowheads="1"/>
            </p:cNvPicPr>
            <p:nvPr/>
          </p:nvPicPr>
          <p:blipFill>
            <a:blip r:embed="rId5" cstate="print"/>
            <a:srcRect/>
            <a:stretch>
              <a:fillRect/>
            </a:stretch>
          </p:blipFill>
          <p:spPr bwMode="auto">
            <a:xfrm>
              <a:off x="251520" y="5013176"/>
              <a:ext cx="1008400" cy="303700"/>
            </a:xfrm>
            <a:prstGeom prst="rect">
              <a:avLst/>
            </a:prstGeom>
            <a:noFill/>
            <a:ln w="9525">
              <a:noFill/>
              <a:miter lim="800000"/>
              <a:headEnd/>
              <a:tailEnd/>
            </a:ln>
          </p:spPr>
        </p:pic>
        <p:pic>
          <p:nvPicPr>
            <p:cNvPr id="57" name="Picture 9"/>
            <p:cNvPicPr>
              <a:picLocks noChangeAspect="1" noChangeArrowheads="1"/>
            </p:cNvPicPr>
            <p:nvPr/>
          </p:nvPicPr>
          <p:blipFill>
            <a:blip r:embed="rId5" cstate="print"/>
            <a:srcRect/>
            <a:stretch>
              <a:fillRect/>
            </a:stretch>
          </p:blipFill>
          <p:spPr bwMode="auto">
            <a:xfrm>
              <a:off x="539552" y="5373216"/>
              <a:ext cx="1008400" cy="303700"/>
            </a:xfrm>
            <a:prstGeom prst="rect">
              <a:avLst/>
            </a:prstGeom>
            <a:noFill/>
            <a:ln w="9525">
              <a:noFill/>
              <a:miter lim="800000"/>
              <a:headEnd/>
              <a:tailEnd/>
            </a:ln>
          </p:spPr>
        </p:pic>
        <p:pic>
          <p:nvPicPr>
            <p:cNvPr id="58" name="Picture 9"/>
            <p:cNvPicPr>
              <a:picLocks noChangeAspect="1" noChangeArrowheads="1"/>
            </p:cNvPicPr>
            <p:nvPr/>
          </p:nvPicPr>
          <p:blipFill>
            <a:blip r:embed="rId5" cstate="print"/>
            <a:srcRect/>
            <a:stretch>
              <a:fillRect/>
            </a:stretch>
          </p:blipFill>
          <p:spPr bwMode="auto">
            <a:xfrm>
              <a:off x="1547664" y="5517232"/>
              <a:ext cx="1008400" cy="303700"/>
            </a:xfrm>
            <a:prstGeom prst="rect">
              <a:avLst/>
            </a:prstGeom>
            <a:noFill/>
            <a:ln w="9525">
              <a:noFill/>
              <a:miter lim="800000"/>
              <a:headEnd/>
              <a:tailEnd/>
            </a:ln>
          </p:spPr>
        </p:pic>
        <p:pic>
          <p:nvPicPr>
            <p:cNvPr id="59" name="Picture 9"/>
            <p:cNvPicPr>
              <a:picLocks noChangeAspect="1" noChangeArrowheads="1"/>
            </p:cNvPicPr>
            <p:nvPr/>
          </p:nvPicPr>
          <p:blipFill>
            <a:blip r:embed="rId5" cstate="print"/>
            <a:srcRect/>
            <a:stretch>
              <a:fillRect/>
            </a:stretch>
          </p:blipFill>
          <p:spPr bwMode="auto">
            <a:xfrm>
              <a:off x="683568" y="5949280"/>
              <a:ext cx="1008400" cy="303700"/>
            </a:xfrm>
            <a:prstGeom prst="rect">
              <a:avLst/>
            </a:prstGeom>
            <a:noFill/>
            <a:ln w="9525">
              <a:noFill/>
              <a:miter lim="800000"/>
              <a:headEnd/>
              <a:tailEnd/>
            </a:ln>
          </p:spPr>
        </p:pic>
        <p:pic>
          <p:nvPicPr>
            <p:cNvPr id="61" name="Picture 9"/>
            <p:cNvPicPr>
              <a:picLocks noChangeAspect="1" noChangeArrowheads="1"/>
            </p:cNvPicPr>
            <p:nvPr/>
          </p:nvPicPr>
          <p:blipFill>
            <a:blip r:embed="rId5" cstate="print"/>
            <a:srcRect/>
            <a:stretch>
              <a:fillRect/>
            </a:stretch>
          </p:blipFill>
          <p:spPr bwMode="auto">
            <a:xfrm>
              <a:off x="4860032" y="4869160"/>
              <a:ext cx="1008400" cy="303700"/>
            </a:xfrm>
            <a:prstGeom prst="rect">
              <a:avLst/>
            </a:prstGeom>
            <a:noFill/>
            <a:ln w="9525">
              <a:noFill/>
              <a:miter lim="800000"/>
              <a:headEnd/>
              <a:tailEnd/>
            </a:ln>
          </p:spPr>
        </p:pic>
        <p:pic>
          <p:nvPicPr>
            <p:cNvPr id="62" name="Picture 9"/>
            <p:cNvPicPr>
              <a:picLocks noChangeAspect="1" noChangeArrowheads="1"/>
            </p:cNvPicPr>
            <p:nvPr/>
          </p:nvPicPr>
          <p:blipFill>
            <a:blip r:embed="rId5" cstate="print"/>
            <a:srcRect/>
            <a:stretch>
              <a:fillRect/>
            </a:stretch>
          </p:blipFill>
          <p:spPr bwMode="auto">
            <a:xfrm>
              <a:off x="8135600" y="4869160"/>
              <a:ext cx="1008400" cy="303700"/>
            </a:xfrm>
            <a:prstGeom prst="rect">
              <a:avLst/>
            </a:prstGeom>
            <a:noFill/>
            <a:ln w="9525">
              <a:noFill/>
              <a:miter lim="800000"/>
              <a:headEnd/>
              <a:tailEnd/>
            </a:ln>
          </p:spPr>
        </p:pic>
        <p:pic>
          <p:nvPicPr>
            <p:cNvPr id="63" name="Picture 9"/>
            <p:cNvPicPr>
              <a:picLocks noChangeAspect="1" noChangeArrowheads="1"/>
            </p:cNvPicPr>
            <p:nvPr/>
          </p:nvPicPr>
          <p:blipFill>
            <a:blip r:embed="rId5" cstate="print"/>
            <a:srcRect/>
            <a:stretch>
              <a:fillRect/>
            </a:stretch>
          </p:blipFill>
          <p:spPr bwMode="auto">
            <a:xfrm>
              <a:off x="3491880" y="5445224"/>
              <a:ext cx="1008400" cy="303700"/>
            </a:xfrm>
            <a:prstGeom prst="rect">
              <a:avLst/>
            </a:prstGeom>
            <a:noFill/>
            <a:ln w="9525">
              <a:noFill/>
              <a:miter lim="800000"/>
              <a:headEnd/>
              <a:tailEnd/>
            </a:ln>
          </p:spPr>
        </p:pic>
        <p:pic>
          <p:nvPicPr>
            <p:cNvPr id="64" name="Picture 7"/>
            <p:cNvPicPr>
              <a:picLocks noChangeAspect="1" noChangeArrowheads="1"/>
            </p:cNvPicPr>
            <p:nvPr/>
          </p:nvPicPr>
          <p:blipFill>
            <a:blip r:embed="rId4" cstate="print"/>
            <a:srcRect/>
            <a:stretch>
              <a:fillRect/>
            </a:stretch>
          </p:blipFill>
          <p:spPr bwMode="auto">
            <a:xfrm>
              <a:off x="5796136" y="5085184"/>
              <a:ext cx="1008400" cy="306648"/>
            </a:xfrm>
            <a:prstGeom prst="rect">
              <a:avLst/>
            </a:prstGeom>
            <a:noFill/>
            <a:ln w="9525">
              <a:noFill/>
              <a:miter lim="800000"/>
              <a:headEnd/>
              <a:tailEnd/>
            </a:ln>
          </p:spPr>
        </p:pic>
        <p:pic>
          <p:nvPicPr>
            <p:cNvPr id="65" name="Picture 7"/>
            <p:cNvPicPr>
              <a:picLocks noChangeAspect="1" noChangeArrowheads="1"/>
            </p:cNvPicPr>
            <p:nvPr/>
          </p:nvPicPr>
          <p:blipFill>
            <a:blip r:embed="rId4" cstate="print"/>
            <a:srcRect/>
            <a:stretch>
              <a:fillRect/>
            </a:stretch>
          </p:blipFill>
          <p:spPr bwMode="auto">
            <a:xfrm>
              <a:off x="6660232" y="4653136"/>
              <a:ext cx="1008400" cy="306648"/>
            </a:xfrm>
            <a:prstGeom prst="rect">
              <a:avLst/>
            </a:prstGeom>
            <a:noFill/>
            <a:ln w="9525">
              <a:noFill/>
              <a:miter lim="800000"/>
              <a:headEnd/>
              <a:tailEnd/>
            </a:ln>
          </p:spPr>
        </p:pic>
        <p:pic>
          <p:nvPicPr>
            <p:cNvPr id="66" name="Picture 7"/>
            <p:cNvPicPr>
              <a:picLocks noChangeAspect="1" noChangeArrowheads="1"/>
            </p:cNvPicPr>
            <p:nvPr/>
          </p:nvPicPr>
          <p:blipFill>
            <a:blip r:embed="rId4" cstate="print"/>
            <a:srcRect/>
            <a:stretch>
              <a:fillRect/>
            </a:stretch>
          </p:blipFill>
          <p:spPr bwMode="auto">
            <a:xfrm>
              <a:off x="6876256" y="5013176"/>
              <a:ext cx="1008400" cy="306648"/>
            </a:xfrm>
            <a:prstGeom prst="rect">
              <a:avLst/>
            </a:prstGeom>
            <a:noFill/>
            <a:ln w="9525">
              <a:noFill/>
              <a:miter lim="800000"/>
              <a:headEnd/>
              <a:tailEnd/>
            </a:ln>
          </p:spPr>
        </p:pic>
        <p:pic>
          <p:nvPicPr>
            <p:cNvPr id="67" name="Picture 7"/>
            <p:cNvPicPr>
              <a:picLocks noChangeAspect="1" noChangeArrowheads="1"/>
            </p:cNvPicPr>
            <p:nvPr/>
          </p:nvPicPr>
          <p:blipFill>
            <a:blip r:embed="rId4" cstate="print"/>
            <a:srcRect/>
            <a:stretch>
              <a:fillRect/>
            </a:stretch>
          </p:blipFill>
          <p:spPr bwMode="auto">
            <a:xfrm>
              <a:off x="-252536" y="5661248"/>
              <a:ext cx="1008400" cy="306648"/>
            </a:xfrm>
            <a:prstGeom prst="rect">
              <a:avLst/>
            </a:prstGeom>
            <a:noFill/>
            <a:ln w="9525">
              <a:noFill/>
              <a:miter lim="800000"/>
              <a:headEnd/>
              <a:tailEnd/>
            </a:ln>
          </p:spPr>
        </p:pic>
        <p:pic>
          <p:nvPicPr>
            <p:cNvPr id="68" name="Picture 7"/>
            <p:cNvPicPr>
              <a:picLocks noChangeAspect="1" noChangeArrowheads="1"/>
            </p:cNvPicPr>
            <p:nvPr/>
          </p:nvPicPr>
          <p:blipFill>
            <a:blip r:embed="rId4" cstate="print"/>
            <a:srcRect/>
            <a:stretch>
              <a:fillRect/>
            </a:stretch>
          </p:blipFill>
          <p:spPr bwMode="auto">
            <a:xfrm>
              <a:off x="0" y="6551352"/>
              <a:ext cx="1008400" cy="306648"/>
            </a:xfrm>
            <a:prstGeom prst="rect">
              <a:avLst/>
            </a:prstGeom>
            <a:noFill/>
            <a:ln w="9525">
              <a:noFill/>
              <a:miter lim="800000"/>
              <a:headEnd/>
              <a:tailEnd/>
            </a:ln>
          </p:spPr>
        </p:pic>
        <p:pic>
          <p:nvPicPr>
            <p:cNvPr id="69" name="Picture 7"/>
            <p:cNvPicPr>
              <a:picLocks noChangeAspect="1" noChangeArrowheads="1"/>
            </p:cNvPicPr>
            <p:nvPr/>
          </p:nvPicPr>
          <p:blipFill>
            <a:blip r:embed="rId4" cstate="print"/>
            <a:srcRect/>
            <a:stretch>
              <a:fillRect/>
            </a:stretch>
          </p:blipFill>
          <p:spPr bwMode="auto">
            <a:xfrm>
              <a:off x="8639800" y="5229200"/>
              <a:ext cx="1008400" cy="306648"/>
            </a:xfrm>
            <a:prstGeom prst="rect">
              <a:avLst/>
            </a:prstGeom>
            <a:noFill/>
            <a:ln w="9525">
              <a:noFill/>
              <a:miter lim="800000"/>
              <a:headEnd/>
              <a:tailEnd/>
            </a:ln>
          </p:spPr>
        </p:pic>
        <p:pic>
          <p:nvPicPr>
            <p:cNvPr id="70" name="Picture 9"/>
            <p:cNvPicPr>
              <a:picLocks noChangeAspect="1" noChangeArrowheads="1"/>
            </p:cNvPicPr>
            <p:nvPr/>
          </p:nvPicPr>
          <p:blipFill>
            <a:blip r:embed="rId5" cstate="print"/>
            <a:srcRect/>
            <a:stretch>
              <a:fillRect/>
            </a:stretch>
          </p:blipFill>
          <p:spPr bwMode="auto">
            <a:xfrm>
              <a:off x="-324544" y="6093296"/>
              <a:ext cx="1008400" cy="303700"/>
            </a:xfrm>
            <a:prstGeom prst="rect">
              <a:avLst/>
            </a:prstGeom>
            <a:noFill/>
            <a:ln w="9525">
              <a:noFill/>
              <a:miter lim="800000"/>
              <a:headEnd/>
              <a:tailEnd/>
            </a:ln>
          </p:spPr>
        </p:pic>
        <p:pic>
          <p:nvPicPr>
            <p:cNvPr id="71" name="Picture 9"/>
            <p:cNvPicPr>
              <a:picLocks noChangeAspect="1" noChangeArrowheads="1"/>
            </p:cNvPicPr>
            <p:nvPr/>
          </p:nvPicPr>
          <p:blipFill>
            <a:blip r:embed="rId5" cstate="print"/>
            <a:srcRect/>
            <a:stretch>
              <a:fillRect/>
            </a:stretch>
          </p:blipFill>
          <p:spPr bwMode="auto">
            <a:xfrm>
              <a:off x="1475656" y="6706150"/>
              <a:ext cx="1008400" cy="303700"/>
            </a:xfrm>
            <a:prstGeom prst="rect">
              <a:avLst/>
            </a:prstGeom>
            <a:noFill/>
            <a:ln w="9525">
              <a:noFill/>
              <a:miter lim="800000"/>
              <a:headEnd/>
              <a:tailEnd/>
            </a:ln>
          </p:spPr>
        </p:pic>
        <p:pic>
          <p:nvPicPr>
            <p:cNvPr id="72" name="Picture 9"/>
            <p:cNvPicPr>
              <a:picLocks noChangeAspect="1" noChangeArrowheads="1"/>
            </p:cNvPicPr>
            <p:nvPr/>
          </p:nvPicPr>
          <p:blipFill>
            <a:blip r:embed="rId5" cstate="print"/>
            <a:srcRect/>
            <a:stretch>
              <a:fillRect/>
            </a:stretch>
          </p:blipFill>
          <p:spPr bwMode="auto">
            <a:xfrm>
              <a:off x="4716016" y="5157192"/>
              <a:ext cx="1008400" cy="303700"/>
            </a:xfrm>
            <a:prstGeom prst="rect">
              <a:avLst/>
            </a:prstGeom>
            <a:noFill/>
            <a:ln w="9525">
              <a:noFill/>
              <a:miter lim="800000"/>
              <a:headEnd/>
              <a:tailEnd/>
            </a:ln>
          </p:spPr>
        </p:pic>
        <p:sp>
          <p:nvSpPr>
            <p:cNvPr id="60" name="テキスト ボックス 59"/>
            <p:cNvSpPr txBox="1"/>
            <p:nvPr/>
          </p:nvSpPr>
          <p:spPr>
            <a:xfrm>
              <a:off x="4335403" y="5362466"/>
              <a:ext cx="4755276" cy="1477328"/>
            </a:xfrm>
            <a:prstGeom prst="rect">
              <a:avLst/>
            </a:prstGeom>
            <a:solidFill>
              <a:schemeClr val="bg1"/>
            </a:solid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A population with a mixed nuclear genome of Northern and Southern genomes and a mixture of individuals with Northern mitochondria and individuals with Southern mitochondria would be formed and maintained.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Tree>
    <p:extLst>
      <p:ext uri="{BB962C8B-B14F-4D97-AF65-F5344CB8AC3E}">
        <p14:creationId xmlns:p14="http://schemas.microsoft.com/office/powerpoint/2010/main" val="24268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7"/>
          <p:cNvPicPr>
            <a:picLocks noChangeAspect="1" noChangeArrowheads="1"/>
          </p:cNvPicPr>
          <p:nvPr/>
        </p:nvPicPr>
        <p:blipFill>
          <a:blip r:embed="rId2" cstate="print"/>
          <a:srcRect/>
          <a:stretch>
            <a:fillRect/>
          </a:stretch>
        </p:blipFill>
        <p:spPr bwMode="auto">
          <a:xfrm>
            <a:off x="5580112" y="44624"/>
            <a:ext cx="936104" cy="288032"/>
          </a:xfrm>
          <a:prstGeom prst="rect">
            <a:avLst/>
          </a:prstGeom>
          <a:noFill/>
          <a:ln w="9525">
            <a:noFill/>
            <a:miter lim="800000"/>
            <a:headEnd/>
            <a:tailEnd/>
          </a:ln>
        </p:spPr>
      </p:pic>
      <p:pic>
        <p:nvPicPr>
          <p:cNvPr id="5" name="Picture 17"/>
          <p:cNvPicPr>
            <a:picLocks noChangeAspect="1" noChangeArrowheads="1"/>
          </p:cNvPicPr>
          <p:nvPr/>
        </p:nvPicPr>
        <p:blipFill>
          <a:blip r:embed="rId3" cstate="print"/>
          <a:srcRect/>
          <a:stretch>
            <a:fillRect/>
          </a:stretch>
        </p:blipFill>
        <p:spPr bwMode="auto">
          <a:xfrm>
            <a:off x="3527884" y="4365104"/>
            <a:ext cx="1872208" cy="576064"/>
          </a:xfrm>
          <a:prstGeom prst="rect">
            <a:avLst/>
          </a:prstGeom>
          <a:noFill/>
          <a:ln w="9525">
            <a:noFill/>
            <a:miter lim="800000"/>
            <a:headEnd/>
            <a:tailEnd/>
          </a:ln>
        </p:spPr>
      </p:pic>
      <p:pic>
        <p:nvPicPr>
          <p:cNvPr id="6" name="Picture 17"/>
          <p:cNvPicPr>
            <a:picLocks noChangeAspect="1" noChangeArrowheads="1"/>
          </p:cNvPicPr>
          <p:nvPr/>
        </p:nvPicPr>
        <p:blipFill>
          <a:blip r:embed="rId3" cstate="print"/>
          <a:srcRect/>
          <a:stretch>
            <a:fillRect/>
          </a:stretch>
        </p:blipFill>
        <p:spPr bwMode="auto">
          <a:xfrm>
            <a:off x="4788024" y="4941168"/>
            <a:ext cx="1872208" cy="576064"/>
          </a:xfrm>
          <a:prstGeom prst="rect">
            <a:avLst/>
          </a:prstGeom>
          <a:noFill/>
          <a:ln w="9525">
            <a:noFill/>
            <a:miter lim="800000"/>
            <a:headEnd/>
            <a:tailEnd/>
          </a:ln>
        </p:spPr>
      </p:pic>
      <p:pic>
        <p:nvPicPr>
          <p:cNvPr id="7" name="Picture 17"/>
          <p:cNvPicPr>
            <a:picLocks noChangeAspect="1" noChangeArrowheads="1"/>
          </p:cNvPicPr>
          <p:nvPr/>
        </p:nvPicPr>
        <p:blipFill>
          <a:blip r:embed="rId3" cstate="print"/>
          <a:srcRect/>
          <a:stretch>
            <a:fillRect/>
          </a:stretch>
        </p:blipFill>
        <p:spPr bwMode="auto">
          <a:xfrm>
            <a:off x="2987824" y="5157192"/>
            <a:ext cx="1872208" cy="576064"/>
          </a:xfrm>
          <a:prstGeom prst="rect">
            <a:avLst/>
          </a:prstGeom>
          <a:noFill/>
          <a:ln w="9525">
            <a:noFill/>
            <a:miter lim="800000"/>
            <a:headEnd/>
            <a:tailEnd/>
          </a:ln>
        </p:spPr>
      </p:pic>
      <p:pic>
        <p:nvPicPr>
          <p:cNvPr id="10" name="Picture 17"/>
          <p:cNvPicPr>
            <a:picLocks noChangeAspect="1" noChangeArrowheads="1"/>
          </p:cNvPicPr>
          <p:nvPr/>
        </p:nvPicPr>
        <p:blipFill>
          <a:blip r:embed="rId3" cstate="print"/>
          <a:srcRect/>
          <a:stretch>
            <a:fillRect/>
          </a:stretch>
        </p:blipFill>
        <p:spPr bwMode="auto">
          <a:xfrm>
            <a:off x="-936104" y="4509120"/>
            <a:ext cx="1872208" cy="576064"/>
          </a:xfrm>
          <a:prstGeom prst="rect">
            <a:avLst/>
          </a:prstGeom>
          <a:noFill/>
          <a:ln w="9525">
            <a:noFill/>
            <a:miter lim="800000"/>
            <a:headEnd/>
            <a:tailEnd/>
          </a:ln>
        </p:spPr>
      </p:pic>
      <p:pic>
        <p:nvPicPr>
          <p:cNvPr id="11" name="Picture 17"/>
          <p:cNvPicPr>
            <a:picLocks noChangeAspect="1" noChangeArrowheads="1"/>
          </p:cNvPicPr>
          <p:nvPr/>
        </p:nvPicPr>
        <p:blipFill>
          <a:blip r:embed="rId3" cstate="print"/>
          <a:srcRect/>
          <a:stretch>
            <a:fillRect/>
          </a:stretch>
        </p:blipFill>
        <p:spPr bwMode="auto">
          <a:xfrm>
            <a:off x="4572000" y="6021288"/>
            <a:ext cx="1872208" cy="576064"/>
          </a:xfrm>
          <a:prstGeom prst="rect">
            <a:avLst/>
          </a:prstGeom>
          <a:noFill/>
          <a:ln w="9525">
            <a:noFill/>
            <a:miter lim="800000"/>
            <a:headEnd/>
            <a:tailEnd/>
          </a:ln>
        </p:spPr>
      </p:pic>
      <p:pic>
        <p:nvPicPr>
          <p:cNvPr id="12" name="Picture 17"/>
          <p:cNvPicPr>
            <a:picLocks noChangeAspect="1" noChangeArrowheads="1"/>
          </p:cNvPicPr>
          <p:nvPr/>
        </p:nvPicPr>
        <p:blipFill>
          <a:blip r:embed="rId3" cstate="print"/>
          <a:srcRect/>
          <a:stretch>
            <a:fillRect/>
          </a:stretch>
        </p:blipFill>
        <p:spPr bwMode="auto">
          <a:xfrm>
            <a:off x="8676456" y="6281936"/>
            <a:ext cx="1872208" cy="576064"/>
          </a:xfrm>
          <a:prstGeom prst="rect">
            <a:avLst/>
          </a:prstGeom>
          <a:noFill/>
          <a:ln w="9525">
            <a:noFill/>
            <a:miter lim="800000"/>
            <a:headEnd/>
            <a:tailEnd/>
          </a:ln>
        </p:spPr>
      </p:pic>
      <p:pic>
        <p:nvPicPr>
          <p:cNvPr id="13" name="Picture 17"/>
          <p:cNvPicPr>
            <a:picLocks noChangeAspect="1" noChangeArrowheads="1"/>
          </p:cNvPicPr>
          <p:nvPr/>
        </p:nvPicPr>
        <p:blipFill>
          <a:blip r:embed="rId3" cstate="print"/>
          <a:srcRect/>
          <a:stretch>
            <a:fillRect/>
          </a:stretch>
        </p:blipFill>
        <p:spPr bwMode="auto">
          <a:xfrm>
            <a:off x="2339752" y="5877272"/>
            <a:ext cx="1872208" cy="576064"/>
          </a:xfrm>
          <a:prstGeom prst="rect">
            <a:avLst/>
          </a:prstGeom>
          <a:noFill/>
          <a:ln w="9525">
            <a:noFill/>
            <a:miter lim="800000"/>
            <a:headEnd/>
            <a:tailEnd/>
          </a:ln>
        </p:spPr>
      </p:pic>
      <p:pic>
        <p:nvPicPr>
          <p:cNvPr id="14" name="Picture 17"/>
          <p:cNvPicPr>
            <a:picLocks noChangeAspect="1" noChangeArrowheads="1"/>
          </p:cNvPicPr>
          <p:nvPr/>
        </p:nvPicPr>
        <p:blipFill>
          <a:blip r:embed="rId2" cstate="print"/>
          <a:srcRect/>
          <a:stretch>
            <a:fillRect/>
          </a:stretch>
        </p:blipFill>
        <p:spPr bwMode="auto">
          <a:xfrm>
            <a:off x="6156176" y="692696"/>
            <a:ext cx="936104" cy="288032"/>
          </a:xfrm>
          <a:prstGeom prst="rect">
            <a:avLst/>
          </a:prstGeom>
          <a:noFill/>
          <a:ln w="9525">
            <a:noFill/>
            <a:miter lim="800000"/>
            <a:headEnd/>
            <a:tailEnd/>
          </a:ln>
        </p:spPr>
      </p:pic>
      <p:pic>
        <p:nvPicPr>
          <p:cNvPr id="15" name="Picture 17"/>
          <p:cNvPicPr>
            <a:picLocks noChangeAspect="1" noChangeArrowheads="1"/>
          </p:cNvPicPr>
          <p:nvPr/>
        </p:nvPicPr>
        <p:blipFill>
          <a:blip r:embed="rId3" cstate="print"/>
          <a:srcRect/>
          <a:stretch>
            <a:fillRect/>
          </a:stretch>
        </p:blipFill>
        <p:spPr bwMode="auto">
          <a:xfrm>
            <a:off x="5004048" y="5517232"/>
            <a:ext cx="1872208" cy="576064"/>
          </a:xfrm>
          <a:prstGeom prst="rect">
            <a:avLst/>
          </a:prstGeom>
          <a:noFill/>
          <a:ln w="9525">
            <a:noFill/>
            <a:miter lim="800000"/>
            <a:headEnd/>
            <a:tailEnd/>
          </a:ln>
        </p:spPr>
      </p:pic>
      <p:pic>
        <p:nvPicPr>
          <p:cNvPr id="18" name="Picture 17"/>
          <p:cNvPicPr>
            <a:picLocks noChangeAspect="1" noChangeArrowheads="1"/>
          </p:cNvPicPr>
          <p:nvPr/>
        </p:nvPicPr>
        <p:blipFill>
          <a:blip r:embed="rId3" cstate="print"/>
          <a:srcRect/>
          <a:stretch>
            <a:fillRect/>
          </a:stretch>
        </p:blipFill>
        <p:spPr bwMode="auto">
          <a:xfrm>
            <a:off x="323528" y="6093296"/>
            <a:ext cx="1872208" cy="576064"/>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flipH="1">
            <a:off x="632470" y="909615"/>
            <a:ext cx="987202" cy="303754"/>
          </a:xfrm>
          <a:prstGeom prst="rect">
            <a:avLst/>
          </a:prstGeom>
          <a:noFill/>
          <a:ln w="9525">
            <a:noFill/>
            <a:miter lim="800000"/>
            <a:headEnd/>
            <a:tailEnd/>
          </a:ln>
        </p:spPr>
      </p:pic>
      <p:pic>
        <p:nvPicPr>
          <p:cNvPr id="20" name="Picture 18"/>
          <p:cNvPicPr>
            <a:picLocks noChangeAspect="1" noChangeArrowheads="1"/>
          </p:cNvPicPr>
          <p:nvPr/>
        </p:nvPicPr>
        <p:blipFill>
          <a:blip r:embed="rId4" cstate="print"/>
          <a:srcRect/>
          <a:stretch>
            <a:fillRect/>
          </a:stretch>
        </p:blipFill>
        <p:spPr bwMode="auto">
          <a:xfrm flipH="1">
            <a:off x="1115616" y="1340768"/>
            <a:ext cx="987202" cy="303754"/>
          </a:xfrm>
          <a:prstGeom prst="rect">
            <a:avLst/>
          </a:prstGeom>
          <a:noFill/>
          <a:ln w="9525">
            <a:noFill/>
            <a:miter lim="800000"/>
            <a:headEnd/>
            <a:tailEnd/>
          </a:ln>
        </p:spPr>
      </p:pic>
      <p:pic>
        <p:nvPicPr>
          <p:cNvPr id="21" name="Picture 18"/>
          <p:cNvPicPr>
            <a:picLocks noChangeAspect="1" noChangeArrowheads="1"/>
          </p:cNvPicPr>
          <p:nvPr/>
        </p:nvPicPr>
        <p:blipFill>
          <a:blip r:embed="rId4" cstate="print"/>
          <a:srcRect/>
          <a:stretch>
            <a:fillRect/>
          </a:stretch>
        </p:blipFill>
        <p:spPr bwMode="auto">
          <a:xfrm flipH="1">
            <a:off x="251520" y="1628800"/>
            <a:ext cx="987202" cy="303754"/>
          </a:xfrm>
          <a:prstGeom prst="rect">
            <a:avLst/>
          </a:prstGeom>
          <a:noFill/>
          <a:ln w="9525">
            <a:noFill/>
            <a:miter lim="800000"/>
            <a:headEnd/>
            <a:tailEnd/>
          </a:ln>
        </p:spPr>
      </p:pic>
      <p:pic>
        <p:nvPicPr>
          <p:cNvPr id="17" name="Picture 17"/>
          <p:cNvPicPr>
            <a:picLocks noChangeAspect="1" noChangeArrowheads="1"/>
          </p:cNvPicPr>
          <p:nvPr/>
        </p:nvPicPr>
        <p:blipFill>
          <a:blip r:embed="rId3" cstate="print"/>
          <a:srcRect/>
          <a:stretch>
            <a:fillRect/>
          </a:stretch>
        </p:blipFill>
        <p:spPr bwMode="auto">
          <a:xfrm>
            <a:off x="-936104" y="5301208"/>
            <a:ext cx="1872208" cy="576064"/>
          </a:xfrm>
          <a:prstGeom prst="rect">
            <a:avLst/>
          </a:prstGeom>
          <a:noFill/>
          <a:ln w="9525">
            <a:noFill/>
            <a:miter lim="800000"/>
            <a:headEnd/>
            <a:tailEnd/>
          </a:ln>
        </p:spPr>
      </p:pic>
      <p:pic>
        <p:nvPicPr>
          <p:cNvPr id="22" name="Picture 17"/>
          <p:cNvPicPr>
            <a:picLocks noChangeAspect="1" noChangeArrowheads="1"/>
          </p:cNvPicPr>
          <p:nvPr/>
        </p:nvPicPr>
        <p:blipFill>
          <a:blip r:embed="rId3" cstate="print"/>
          <a:srcRect/>
          <a:stretch>
            <a:fillRect/>
          </a:stretch>
        </p:blipFill>
        <p:spPr bwMode="auto">
          <a:xfrm>
            <a:off x="1043608" y="5157192"/>
            <a:ext cx="1872208" cy="576064"/>
          </a:xfrm>
          <a:prstGeom prst="rect">
            <a:avLst/>
          </a:prstGeom>
          <a:noFill/>
          <a:ln w="9525">
            <a:noFill/>
            <a:miter lim="800000"/>
            <a:headEnd/>
            <a:tailEnd/>
          </a:ln>
        </p:spPr>
      </p:pic>
      <p:pic>
        <p:nvPicPr>
          <p:cNvPr id="23" name="Picture 17"/>
          <p:cNvPicPr>
            <a:picLocks noChangeAspect="1" noChangeArrowheads="1"/>
          </p:cNvPicPr>
          <p:nvPr/>
        </p:nvPicPr>
        <p:blipFill>
          <a:blip r:embed="rId3" cstate="print"/>
          <a:srcRect/>
          <a:stretch>
            <a:fillRect/>
          </a:stretch>
        </p:blipFill>
        <p:spPr bwMode="auto">
          <a:xfrm>
            <a:off x="8892480" y="3717032"/>
            <a:ext cx="1872208" cy="576064"/>
          </a:xfrm>
          <a:prstGeom prst="rect">
            <a:avLst/>
          </a:prstGeom>
          <a:noFill/>
          <a:ln w="9525">
            <a:noFill/>
            <a:miter lim="800000"/>
            <a:headEnd/>
            <a:tailEnd/>
          </a:ln>
        </p:spPr>
      </p:pic>
      <p:pic>
        <p:nvPicPr>
          <p:cNvPr id="24" name="Picture 17"/>
          <p:cNvPicPr>
            <a:picLocks noChangeAspect="1" noChangeArrowheads="1"/>
          </p:cNvPicPr>
          <p:nvPr/>
        </p:nvPicPr>
        <p:blipFill>
          <a:blip r:embed="rId3" cstate="print"/>
          <a:srcRect/>
          <a:stretch>
            <a:fillRect/>
          </a:stretch>
        </p:blipFill>
        <p:spPr bwMode="auto">
          <a:xfrm>
            <a:off x="4572000" y="6569968"/>
            <a:ext cx="1872208" cy="576064"/>
          </a:xfrm>
          <a:prstGeom prst="rect">
            <a:avLst/>
          </a:prstGeom>
          <a:noFill/>
          <a:ln w="9525">
            <a:noFill/>
            <a:miter lim="800000"/>
            <a:headEnd/>
            <a:tailEnd/>
          </a:ln>
        </p:spPr>
      </p:pic>
      <p:pic>
        <p:nvPicPr>
          <p:cNvPr id="25" name="Picture 17"/>
          <p:cNvPicPr>
            <a:picLocks noChangeAspect="1" noChangeArrowheads="1"/>
          </p:cNvPicPr>
          <p:nvPr/>
        </p:nvPicPr>
        <p:blipFill>
          <a:blip r:embed="rId3" cstate="print"/>
          <a:srcRect/>
          <a:stretch>
            <a:fillRect/>
          </a:stretch>
        </p:blipFill>
        <p:spPr bwMode="auto">
          <a:xfrm>
            <a:off x="8892480" y="2924944"/>
            <a:ext cx="1872208" cy="576064"/>
          </a:xfrm>
          <a:prstGeom prst="rect">
            <a:avLst/>
          </a:prstGeom>
          <a:noFill/>
          <a:ln w="9525">
            <a:noFill/>
            <a:miter lim="800000"/>
            <a:headEnd/>
            <a:tailEnd/>
          </a:ln>
        </p:spPr>
      </p:pic>
      <p:pic>
        <p:nvPicPr>
          <p:cNvPr id="26" name="Picture 17"/>
          <p:cNvPicPr>
            <a:picLocks noChangeAspect="1" noChangeArrowheads="1"/>
          </p:cNvPicPr>
          <p:nvPr/>
        </p:nvPicPr>
        <p:blipFill>
          <a:blip r:embed="rId3" cstate="print"/>
          <a:srcRect/>
          <a:stretch>
            <a:fillRect/>
          </a:stretch>
        </p:blipFill>
        <p:spPr bwMode="auto">
          <a:xfrm>
            <a:off x="6804248" y="4437112"/>
            <a:ext cx="1872208" cy="576064"/>
          </a:xfrm>
          <a:prstGeom prst="rect">
            <a:avLst/>
          </a:prstGeom>
          <a:noFill/>
          <a:ln w="9525">
            <a:noFill/>
            <a:miter lim="800000"/>
            <a:headEnd/>
            <a:tailEnd/>
          </a:ln>
        </p:spPr>
      </p:pic>
      <p:pic>
        <p:nvPicPr>
          <p:cNvPr id="27" name="Picture 17"/>
          <p:cNvPicPr>
            <a:picLocks noChangeAspect="1" noChangeArrowheads="1"/>
          </p:cNvPicPr>
          <p:nvPr/>
        </p:nvPicPr>
        <p:blipFill>
          <a:blip r:embed="rId3" cstate="print"/>
          <a:srcRect/>
          <a:stretch>
            <a:fillRect/>
          </a:stretch>
        </p:blipFill>
        <p:spPr bwMode="auto">
          <a:xfrm>
            <a:off x="6372200" y="5877272"/>
            <a:ext cx="1872208" cy="576064"/>
          </a:xfrm>
          <a:prstGeom prst="rect">
            <a:avLst/>
          </a:prstGeom>
          <a:noFill/>
          <a:ln w="9525">
            <a:noFill/>
            <a:miter lim="800000"/>
            <a:headEnd/>
            <a:tailEnd/>
          </a:ln>
        </p:spPr>
      </p:pic>
      <p:pic>
        <p:nvPicPr>
          <p:cNvPr id="28" name="Picture 17"/>
          <p:cNvPicPr>
            <a:picLocks noChangeAspect="1" noChangeArrowheads="1"/>
          </p:cNvPicPr>
          <p:nvPr/>
        </p:nvPicPr>
        <p:blipFill>
          <a:blip r:embed="rId3" cstate="print"/>
          <a:srcRect/>
          <a:stretch>
            <a:fillRect/>
          </a:stretch>
        </p:blipFill>
        <p:spPr bwMode="auto">
          <a:xfrm>
            <a:off x="8028384" y="5661248"/>
            <a:ext cx="1872208" cy="576064"/>
          </a:xfrm>
          <a:prstGeom prst="rect">
            <a:avLst/>
          </a:prstGeom>
          <a:noFill/>
          <a:ln w="9525">
            <a:noFill/>
            <a:miter lim="800000"/>
            <a:headEnd/>
            <a:tailEnd/>
          </a:ln>
        </p:spPr>
      </p:pic>
      <p:pic>
        <p:nvPicPr>
          <p:cNvPr id="29" name="Picture 17"/>
          <p:cNvPicPr>
            <a:picLocks noChangeAspect="1" noChangeArrowheads="1"/>
          </p:cNvPicPr>
          <p:nvPr/>
        </p:nvPicPr>
        <p:blipFill>
          <a:blip r:embed="rId2" cstate="print"/>
          <a:srcRect/>
          <a:stretch>
            <a:fillRect/>
          </a:stretch>
        </p:blipFill>
        <p:spPr bwMode="auto">
          <a:xfrm>
            <a:off x="7164288" y="404664"/>
            <a:ext cx="936104" cy="288032"/>
          </a:xfrm>
          <a:prstGeom prst="rect">
            <a:avLst/>
          </a:prstGeom>
          <a:noFill/>
          <a:ln w="9525">
            <a:noFill/>
            <a:miter lim="800000"/>
            <a:headEnd/>
            <a:tailEnd/>
          </a:ln>
        </p:spPr>
      </p:pic>
      <p:pic>
        <p:nvPicPr>
          <p:cNvPr id="30" name="Picture 17"/>
          <p:cNvPicPr>
            <a:picLocks noChangeAspect="1" noChangeArrowheads="1"/>
          </p:cNvPicPr>
          <p:nvPr/>
        </p:nvPicPr>
        <p:blipFill>
          <a:blip r:embed="rId2" cstate="print"/>
          <a:srcRect/>
          <a:stretch>
            <a:fillRect/>
          </a:stretch>
        </p:blipFill>
        <p:spPr bwMode="auto">
          <a:xfrm>
            <a:off x="5580112" y="404664"/>
            <a:ext cx="936104" cy="288032"/>
          </a:xfrm>
          <a:prstGeom prst="rect">
            <a:avLst/>
          </a:prstGeom>
          <a:noFill/>
          <a:ln w="9525">
            <a:noFill/>
            <a:miter lim="800000"/>
            <a:headEnd/>
            <a:tailEnd/>
          </a:ln>
        </p:spPr>
      </p:pic>
      <p:pic>
        <p:nvPicPr>
          <p:cNvPr id="31" name="Picture 17"/>
          <p:cNvPicPr>
            <a:picLocks noChangeAspect="1" noChangeArrowheads="1"/>
          </p:cNvPicPr>
          <p:nvPr/>
        </p:nvPicPr>
        <p:blipFill>
          <a:blip r:embed="rId2" cstate="print"/>
          <a:srcRect/>
          <a:stretch>
            <a:fillRect/>
          </a:stretch>
        </p:blipFill>
        <p:spPr bwMode="auto">
          <a:xfrm>
            <a:off x="6372200" y="188640"/>
            <a:ext cx="936104" cy="288032"/>
          </a:xfrm>
          <a:prstGeom prst="rect">
            <a:avLst/>
          </a:prstGeom>
          <a:noFill/>
          <a:ln w="9525">
            <a:noFill/>
            <a:miter lim="800000"/>
            <a:headEnd/>
            <a:tailEnd/>
          </a:ln>
        </p:spPr>
      </p:pic>
      <p:pic>
        <p:nvPicPr>
          <p:cNvPr id="32" name="Picture 17"/>
          <p:cNvPicPr>
            <a:picLocks noChangeAspect="1" noChangeArrowheads="1"/>
          </p:cNvPicPr>
          <p:nvPr/>
        </p:nvPicPr>
        <p:blipFill>
          <a:blip r:embed="rId3" cstate="print"/>
          <a:srcRect/>
          <a:stretch>
            <a:fillRect/>
          </a:stretch>
        </p:blipFill>
        <p:spPr bwMode="auto">
          <a:xfrm>
            <a:off x="9540552" y="5373216"/>
            <a:ext cx="1872208" cy="576064"/>
          </a:xfrm>
          <a:prstGeom prst="rect">
            <a:avLst/>
          </a:prstGeom>
          <a:noFill/>
          <a:ln w="9525">
            <a:noFill/>
            <a:miter lim="800000"/>
            <a:headEnd/>
            <a:tailEnd/>
          </a:ln>
        </p:spPr>
      </p:pic>
      <p:pic>
        <p:nvPicPr>
          <p:cNvPr id="33" name="Picture 17"/>
          <p:cNvPicPr>
            <a:picLocks noChangeAspect="1" noChangeArrowheads="1"/>
          </p:cNvPicPr>
          <p:nvPr/>
        </p:nvPicPr>
        <p:blipFill>
          <a:blip r:embed="rId3" cstate="print"/>
          <a:srcRect/>
          <a:stretch>
            <a:fillRect/>
          </a:stretch>
        </p:blipFill>
        <p:spPr bwMode="auto">
          <a:xfrm>
            <a:off x="6732240" y="6569968"/>
            <a:ext cx="1872208" cy="576064"/>
          </a:xfrm>
          <a:prstGeom prst="rect">
            <a:avLst/>
          </a:prstGeom>
          <a:noFill/>
          <a:ln w="9525">
            <a:noFill/>
            <a:miter lim="800000"/>
            <a:headEnd/>
            <a:tailEnd/>
          </a:ln>
        </p:spPr>
      </p:pic>
      <p:pic>
        <p:nvPicPr>
          <p:cNvPr id="34" name="Picture 17"/>
          <p:cNvPicPr>
            <a:picLocks noChangeAspect="1" noChangeArrowheads="1"/>
          </p:cNvPicPr>
          <p:nvPr/>
        </p:nvPicPr>
        <p:blipFill>
          <a:blip r:embed="rId2" cstate="print"/>
          <a:srcRect/>
          <a:stretch>
            <a:fillRect/>
          </a:stretch>
        </p:blipFill>
        <p:spPr bwMode="auto">
          <a:xfrm>
            <a:off x="8207896" y="692696"/>
            <a:ext cx="936104" cy="288032"/>
          </a:xfrm>
          <a:prstGeom prst="rect">
            <a:avLst/>
          </a:prstGeom>
          <a:noFill/>
          <a:ln w="9525">
            <a:noFill/>
            <a:miter lim="800000"/>
            <a:headEnd/>
            <a:tailEnd/>
          </a:ln>
        </p:spPr>
      </p:pic>
      <p:pic>
        <p:nvPicPr>
          <p:cNvPr id="35" name="Picture 17"/>
          <p:cNvPicPr>
            <a:picLocks noChangeAspect="1" noChangeArrowheads="1"/>
          </p:cNvPicPr>
          <p:nvPr/>
        </p:nvPicPr>
        <p:blipFill>
          <a:blip r:embed="rId3" cstate="print"/>
          <a:srcRect/>
          <a:stretch>
            <a:fillRect/>
          </a:stretch>
        </p:blipFill>
        <p:spPr bwMode="auto">
          <a:xfrm>
            <a:off x="9396536" y="4509120"/>
            <a:ext cx="1872208" cy="576064"/>
          </a:xfrm>
          <a:prstGeom prst="rect">
            <a:avLst/>
          </a:prstGeom>
          <a:noFill/>
          <a:ln w="9525">
            <a:noFill/>
            <a:miter lim="800000"/>
            <a:headEnd/>
            <a:tailEnd/>
          </a:ln>
        </p:spPr>
      </p:pic>
      <p:pic>
        <p:nvPicPr>
          <p:cNvPr id="36" name="Picture 17"/>
          <p:cNvPicPr>
            <a:picLocks noChangeAspect="1" noChangeArrowheads="1"/>
          </p:cNvPicPr>
          <p:nvPr/>
        </p:nvPicPr>
        <p:blipFill>
          <a:blip r:embed="rId3" cstate="print"/>
          <a:srcRect/>
          <a:stretch>
            <a:fillRect/>
          </a:stretch>
        </p:blipFill>
        <p:spPr bwMode="auto">
          <a:xfrm>
            <a:off x="2267744" y="6569968"/>
            <a:ext cx="1872208" cy="576064"/>
          </a:xfrm>
          <a:prstGeom prst="rect">
            <a:avLst/>
          </a:prstGeom>
          <a:noFill/>
          <a:ln w="9525">
            <a:noFill/>
            <a:miter lim="800000"/>
            <a:headEnd/>
            <a:tailEnd/>
          </a:ln>
        </p:spPr>
      </p:pic>
      <p:pic>
        <p:nvPicPr>
          <p:cNvPr id="37" name="Picture 17"/>
          <p:cNvPicPr>
            <a:picLocks noChangeAspect="1" noChangeArrowheads="1"/>
          </p:cNvPicPr>
          <p:nvPr/>
        </p:nvPicPr>
        <p:blipFill>
          <a:blip r:embed="rId3" cstate="print"/>
          <a:srcRect/>
          <a:stretch>
            <a:fillRect/>
          </a:stretch>
        </p:blipFill>
        <p:spPr bwMode="auto">
          <a:xfrm>
            <a:off x="7956376" y="5085184"/>
            <a:ext cx="1872208" cy="576064"/>
          </a:xfrm>
          <a:prstGeom prst="rect">
            <a:avLst/>
          </a:prstGeom>
          <a:noFill/>
          <a:ln w="9525">
            <a:noFill/>
            <a:miter lim="800000"/>
            <a:headEnd/>
            <a:tailEnd/>
          </a:ln>
        </p:spPr>
      </p:pic>
      <p:pic>
        <p:nvPicPr>
          <p:cNvPr id="38" name="Picture 17"/>
          <p:cNvPicPr>
            <a:picLocks noChangeAspect="1" noChangeArrowheads="1"/>
          </p:cNvPicPr>
          <p:nvPr/>
        </p:nvPicPr>
        <p:blipFill>
          <a:blip r:embed="rId2" cstate="print"/>
          <a:srcRect/>
          <a:stretch>
            <a:fillRect/>
          </a:stretch>
        </p:blipFill>
        <p:spPr bwMode="auto">
          <a:xfrm>
            <a:off x="8207896" y="260648"/>
            <a:ext cx="936104" cy="288032"/>
          </a:xfrm>
          <a:prstGeom prst="rect">
            <a:avLst/>
          </a:prstGeom>
          <a:noFill/>
          <a:ln w="9525">
            <a:noFill/>
            <a:miter lim="800000"/>
            <a:headEnd/>
            <a:tailEnd/>
          </a:ln>
        </p:spPr>
      </p:pic>
      <p:pic>
        <p:nvPicPr>
          <p:cNvPr id="39" name="Picture 17"/>
          <p:cNvPicPr>
            <a:picLocks noChangeAspect="1" noChangeArrowheads="1"/>
          </p:cNvPicPr>
          <p:nvPr/>
        </p:nvPicPr>
        <p:blipFill>
          <a:blip r:embed="rId2" cstate="print"/>
          <a:srcRect/>
          <a:stretch>
            <a:fillRect/>
          </a:stretch>
        </p:blipFill>
        <p:spPr bwMode="auto">
          <a:xfrm>
            <a:off x="7524328" y="0"/>
            <a:ext cx="936104" cy="288032"/>
          </a:xfrm>
          <a:prstGeom prst="rect">
            <a:avLst/>
          </a:prstGeom>
          <a:noFill/>
          <a:ln w="9525">
            <a:noFill/>
            <a:miter lim="800000"/>
            <a:headEnd/>
            <a:tailEnd/>
          </a:ln>
        </p:spPr>
      </p:pic>
      <p:pic>
        <p:nvPicPr>
          <p:cNvPr id="40" name="Picture 17"/>
          <p:cNvPicPr>
            <a:picLocks noChangeAspect="1" noChangeArrowheads="1"/>
          </p:cNvPicPr>
          <p:nvPr/>
        </p:nvPicPr>
        <p:blipFill>
          <a:blip r:embed="rId2" cstate="print"/>
          <a:srcRect/>
          <a:stretch>
            <a:fillRect/>
          </a:stretch>
        </p:blipFill>
        <p:spPr bwMode="auto">
          <a:xfrm>
            <a:off x="4644008" y="188640"/>
            <a:ext cx="936104" cy="288032"/>
          </a:xfrm>
          <a:prstGeom prst="rect">
            <a:avLst/>
          </a:prstGeom>
          <a:noFill/>
          <a:ln w="9525">
            <a:noFill/>
            <a:miter lim="800000"/>
            <a:headEnd/>
            <a:tailEnd/>
          </a:ln>
        </p:spPr>
      </p:pic>
      <p:pic>
        <p:nvPicPr>
          <p:cNvPr id="42" name="Picture 7"/>
          <p:cNvPicPr>
            <a:picLocks noChangeAspect="1" noChangeArrowheads="1"/>
          </p:cNvPicPr>
          <p:nvPr/>
        </p:nvPicPr>
        <p:blipFill>
          <a:blip r:embed="rId5" cstate="print"/>
          <a:srcRect/>
          <a:stretch>
            <a:fillRect/>
          </a:stretch>
        </p:blipFill>
        <p:spPr bwMode="auto">
          <a:xfrm>
            <a:off x="1691680" y="3429000"/>
            <a:ext cx="3257550" cy="990600"/>
          </a:xfrm>
          <a:prstGeom prst="rect">
            <a:avLst/>
          </a:prstGeom>
          <a:noFill/>
          <a:ln w="9525">
            <a:noFill/>
            <a:miter lim="800000"/>
            <a:headEnd/>
            <a:tailEnd/>
          </a:ln>
        </p:spPr>
      </p:pic>
      <p:pic>
        <p:nvPicPr>
          <p:cNvPr id="43" name="Picture 9"/>
          <p:cNvPicPr>
            <a:picLocks noChangeAspect="1" noChangeArrowheads="1"/>
          </p:cNvPicPr>
          <p:nvPr/>
        </p:nvPicPr>
        <p:blipFill>
          <a:blip r:embed="rId6" cstate="print"/>
          <a:srcRect/>
          <a:stretch>
            <a:fillRect/>
          </a:stretch>
        </p:blipFill>
        <p:spPr bwMode="auto">
          <a:xfrm>
            <a:off x="5220072" y="3429000"/>
            <a:ext cx="3257550" cy="981075"/>
          </a:xfrm>
          <a:prstGeom prst="rect">
            <a:avLst/>
          </a:prstGeom>
          <a:noFill/>
          <a:ln w="9525">
            <a:noFill/>
            <a:miter lim="800000"/>
            <a:headEnd/>
            <a:tailEnd/>
          </a:ln>
        </p:spPr>
      </p:pic>
      <p:sp>
        <p:nvSpPr>
          <p:cNvPr id="44" name="テキスト ボックス 43"/>
          <p:cNvSpPr txBox="1"/>
          <p:nvPr/>
        </p:nvSpPr>
        <p:spPr>
          <a:xfrm>
            <a:off x="541379" y="3550205"/>
            <a:ext cx="5325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F1</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45" name="Picture 17"/>
          <p:cNvPicPr>
            <a:picLocks noChangeAspect="1" noChangeArrowheads="1"/>
          </p:cNvPicPr>
          <p:nvPr/>
        </p:nvPicPr>
        <p:blipFill>
          <a:blip r:embed="rId3" cstate="print"/>
          <a:srcRect/>
          <a:stretch>
            <a:fillRect/>
          </a:stretch>
        </p:blipFill>
        <p:spPr bwMode="auto">
          <a:xfrm>
            <a:off x="1187624" y="4581128"/>
            <a:ext cx="1944216" cy="598220"/>
          </a:xfrm>
          <a:prstGeom prst="rect">
            <a:avLst/>
          </a:prstGeom>
          <a:noFill/>
          <a:ln w="9525">
            <a:noFill/>
            <a:miter lim="800000"/>
            <a:headEnd/>
            <a:tailEnd/>
          </a:ln>
        </p:spPr>
      </p:pic>
      <p:sp>
        <p:nvSpPr>
          <p:cNvPr id="46" name="テキスト ボックス 45"/>
          <p:cNvSpPr txBox="1"/>
          <p:nvPr/>
        </p:nvSpPr>
        <p:spPr>
          <a:xfrm>
            <a:off x="541379" y="2463647"/>
            <a:ext cx="8280920" cy="707886"/>
          </a:xfrm>
          <a:prstGeom prst="rect">
            <a:avLst/>
          </a:prstGeom>
          <a:noFill/>
        </p:spPr>
        <p:txBody>
          <a:bodyPr wrap="square" rtlCol="0">
            <a:spAutoFit/>
          </a:bodyPr>
          <a:lstStyle/>
          <a:p>
            <a:pPr lvl="0" fontAlgn="auto">
              <a:spcBef>
                <a:spcPts val="0"/>
              </a:spcBef>
              <a:spcAft>
                <a:spcPts val="0"/>
              </a:spcAft>
            </a:pPr>
            <a:r>
              <a:rPr lang="en-US" altLang="ja-JP" sz="2000" dirty="0">
                <a:solidFill>
                  <a:prstClr val="black"/>
                </a:solidFill>
                <a:latin typeface="Calibri"/>
                <a:ea typeface="ＭＳ Ｐゴシック"/>
              </a:rPr>
              <a:t>The majority of the progeny group will be the northern Japan population, </a:t>
            </a:r>
          </a:p>
          <a:p>
            <a:pPr lvl="0" fontAlgn="auto">
              <a:spcBef>
                <a:spcPts val="0"/>
              </a:spcBef>
              <a:spcAft>
                <a:spcPts val="0"/>
              </a:spcAft>
            </a:pPr>
            <a:r>
              <a:rPr lang="en-US" altLang="ja-JP" sz="2000" dirty="0">
                <a:solidFill>
                  <a:prstClr val="black"/>
                </a:solidFill>
                <a:latin typeface="Calibri"/>
                <a:ea typeface="ＭＳ Ｐゴシック"/>
              </a:rPr>
              <a:t>if the crossbred progeny group is not isolated.</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a:endParaRPr>
          </a:p>
        </p:txBody>
      </p:sp>
    </p:spTree>
    <p:extLst>
      <p:ext uri="{BB962C8B-B14F-4D97-AF65-F5344CB8AC3E}">
        <p14:creationId xmlns:p14="http://schemas.microsoft.com/office/powerpoint/2010/main" val="1716118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48"/>
          <p:cNvSpPr txBox="1"/>
          <p:nvPr/>
        </p:nvSpPr>
        <p:spPr>
          <a:xfrm>
            <a:off x="899592" y="836712"/>
            <a:ext cx="5325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F2</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27" name="Picture 17"/>
          <p:cNvPicPr>
            <a:picLocks noChangeAspect="1" noChangeArrowheads="1"/>
          </p:cNvPicPr>
          <p:nvPr/>
        </p:nvPicPr>
        <p:blipFill>
          <a:blip r:embed="rId2" cstate="print"/>
          <a:srcRect/>
          <a:stretch>
            <a:fillRect/>
          </a:stretch>
        </p:blipFill>
        <p:spPr bwMode="auto">
          <a:xfrm>
            <a:off x="5355704" y="3060576"/>
            <a:ext cx="936104" cy="288032"/>
          </a:xfrm>
          <a:prstGeom prst="rect">
            <a:avLst/>
          </a:prstGeom>
          <a:noFill/>
          <a:ln w="9525">
            <a:noFill/>
            <a:miter lim="800000"/>
            <a:headEnd/>
            <a:tailEnd/>
          </a:ln>
        </p:spPr>
      </p:pic>
      <p:pic>
        <p:nvPicPr>
          <p:cNvPr id="33" name="Picture 17"/>
          <p:cNvPicPr>
            <a:picLocks noChangeAspect="1" noChangeArrowheads="1"/>
          </p:cNvPicPr>
          <p:nvPr/>
        </p:nvPicPr>
        <p:blipFill>
          <a:blip r:embed="rId2" cstate="print"/>
          <a:srcRect/>
          <a:stretch>
            <a:fillRect/>
          </a:stretch>
        </p:blipFill>
        <p:spPr bwMode="auto">
          <a:xfrm>
            <a:off x="5859760" y="3420616"/>
            <a:ext cx="936104" cy="288032"/>
          </a:xfrm>
          <a:prstGeom prst="rect">
            <a:avLst/>
          </a:prstGeom>
          <a:noFill/>
          <a:ln w="9525">
            <a:noFill/>
            <a:miter lim="800000"/>
            <a:headEnd/>
            <a:tailEnd/>
          </a:ln>
        </p:spPr>
      </p:pic>
      <p:pic>
        <p:nvPicPr>
          <p:cNvPr id="36" name="Picture 17"/>
          <p:cNvPicPr>
            <a:picLocks noChangeAspect="1" noChangeArrowheads="1"/>
          </p:cNvPicPr>
          <p:nvPr/>
        </p:nvPicPr>
        <p:blipFill>
          <a:blip r:embed="rId2" cstate="print"/>
          <a:srcRect/>
          <a:stretch>
            <a:fillRect/>
          </a:stretch>
        </p:blipFill>
        <p:spPr bwMode="auto">
          <a:xfrm>
            <a:off x="6291808" y="3060576"/>
            <a:ext cx="936104" cy="288032"/>
          </a:xfrm>
          <a:prstGeom prst="rect">
            <a:avLst/>
          </a:prstGeom>
          <a:noFill/>
          <a:ln w="9525">
            <a:noFill/>
            <a:miter lim="800000"/>
            <a:headEnd/>
            <a:tailEnd/>
          </a:ln>
        </p:spPr>
      </p:pic>
      <p:pic>
        <p:nvPicPr>
          <p:cNvPr id="50" name="Picture 17"/>
          <p:cNvPicPr>
            <a:picLocks noChangeAspect="1" noChangeArrowheads="1"/>
          </p:cNvPicPr>
          <p:nvPr/>
        </p:nvPicPr>
        <p:blipFill>
          <a:blip r:embed="rId2" cstate="print"/>
          <a:srcRect/>
          <a:stretch>
            <a:fillRect/>
          </a:stretch>
        </p:blipFill>
        <p:spPr bwMode="auto">
          <a:xfrm>
            <a:off x="2987824" y="1700808"/>
            <a:ext cx="936104" cy="288032"/>
          </a:xfrm>
          <a:prstGeom prst="rect">
            <a:avLst/>
          </a:prstGeom>
          <a:noFill/>
          <a:ln w="9525">
            <a:noFill/>
            <a:miter lim="800000"/>
            <a:headEnd/>
            <a:tailEnd/>
          </a:ln>
        </p:spPr>
      </p:pic>
      <p:pic>
        <p:nvPicPr>
          <p:cNvPr id="51" name="Picture 17"/>
          <p:cNvPicPr>
            <a:picLocks noChangeAspect="1" noChangeArrowheads="1"/>
          </p:cNvPicPr>
          <p:nvPr/>
        </p:nvPicPr>
        <p:blipFill>
          <a:blip r:embed="rId2" cstate="print"/>
          <a:srcRect/>
          <a:stretch>
            <a:fillRect/>
          </a:stretch>
        </p:blipFill>
        <p:spPr bwMode="auto">
          <a:xfrm>
            <a:off x="3563888" y="1988840"/>
            <a:ext cx="936104" cy="288032"/>
          </a:xfrm>
          <a:prstGeom prst="rect">
            <a:avLst/>
          </a:prstGeom>
          <a:noFill/>
          <a:ln w="9525">
            <a:noFill/>
            <a:miter lim="800000"/>
            <a:headEnd/>
            <a:tailEnd/>
          </a:ln>
        </p:spPr>
      </p:pic>
      <p:pic>
        <p:nvPicPr>
          <p:cNvPr id="52" name="Picture 17"/>
          <p:cNvPicPr>
            <a:picLocks noChangeAspect="1" noChangeArrowheads="1"/>
          </p:cNvPicPr>
          <p:nvPr/>
        </p:nvPicPr>
        <p:blipFill>
          <a:blip r:embed="rId2" cstate="print"/>
          <a:srcRect/>
          <a:stretch>
            <a:fillRect/>
          </a:stretch>
        </p:blipFill>
        <p:spPr bwMode="auto">
          <a:xfrm>
            <a:off x="2555776" y="2204864"/>
            <a:ext cx="936104" cy="288032"/>
          </a:xfrm>
          <a:prstGeom prst="rect">
            <a:avLst/>
          </a:prstGeom>
          <a:noFill/>
          <a:ln w="9525">
            <a:noFill/>
            <a:miter lim="800000"/>
            <a:headEnd/>
            <a:tailEnd/>
          </a:ln>
        </p:spPr>
      </p:pic>
      <p:pic>
        <p:nvPicPr>
          <p:cNvPr id="53" name="Picture 17"/>
          <p:cNvPicPr>
            <a:picLocks noChangeAspect="1" noChangeArrowheads="1"/>
          </p:cNvPicPr>
          <p:nvPr/>
        </p:nvPicPr>
        <p:blipFill>
          <a:blip r:embed="rId2" cstate="print"/>
          <a:srcRect/>
          <a:stretch>
            <a:fillRect/>
          </a:stretch>
        </p:blipFill>
        <p:spPr bwMode="auto">
          <a:xfrm>
            <a:off x="2987824" y="2636912"/>
            <a:ext cx="936104" cy="288032"/>
          </a:xfrm>
          <a:prstGeom prst="rect">
            <a:avLst/>
          </a:prstGeom>
          <a:noFill/>
          <a:ln w="9525">
            <a:noFill/>
            <a:miter lim="800000"/>
            <a:headEnd/>
            <a:tailEnd/>
          </a:ln>
        </p:spPr>
      </p:pic>
      <p:pic>
        <p:nvPicPr>
          <p:cNvPr id="54" name="Picture 17"/>
          <p:cNvPicPr>
            <a:picLocks noChangeAspect="1" noChangeArrowheads="1"/>
          </p:cNvPicPr>
          <p:nvPr/>
        </p:nvPicPr>
        <p:blipFill>
          <a:blip r:embed="rId2" cstate="print"/>
          <a:srcRect/>
          <a:stretch>
            <a:fillRect/>
          </a:stretch>
        </p:blipFill>
        <p:spPr bwMode="auto">
          <a:xfrm>
            <a:off x="3923928" y="2348880"/>
            <a:ext cx="936104" cy="288032"/>
          </a:xfrm>
          <a:prstGeom prst="rect">
            <a:avLst/>
          </a:prstGeom>
          <a:noFill/>
          <a:ln w="9525">
            <a:noFill/>
            <a:miter lim="800000"/>
            <a:headEnd/>
            <a:tailEnd/>
          </a:ln>
        </p:spPr>
      </p:pic>
      <p:pic>
        <p:nvPicPr>
          <p:cNvPr id="55" name="Picture 17"/>
          <p:cNvPicPr>
            <a:picLocks noChangeAspect="1" noChangeArrowheads="1"/>
          </p:cNvPicPr>
          <p:nvPr/>
        </p:nvPicPr>
        <p:blipFill>
          <a:blip r:embed="rId2" cstate="print"/>
          <a:srcRect/>
          <a:stretch>
            <a:fillRect/>
          </a:stretch>
        </p:blipFill>
        <p:spPr bwMode="auto">
          <a:xfrm>
            <a:off x="6156176" y="548680"/>
            <a:ext cx="936104" cy="288032"/>
          </a:xfrm>
          <a:prstGeom prst="rect">
            <a:avLst/>
          </a:prstGeom>
          <a:noFill/>
          <a:ln w="9525">
            <a:noFill/>
            <a:miter lim="800000"/>
            <a:headEnd/>
            <a:tailEnd/>
          </a:ln>
        </p:spPr>
      </p:pic>
      <p:pic>
        <p:nvPicPr>
          <p:cNvPr id="56" name="Picture 17"/>
          <p:cNvPicPr>
            <a:picLocks noChangeAspect="1" noChangeArrowheads="1"/>
          </p:cNvPicPr>
          <p:nvPr/>
        </p:nvPicPr>
        <p:blipFill>
          <a:blip r:embed="rId2" cstate="print"/>
          <a:srcRect/>
          <a:stretch>
            <a:fillRect/>
          </a:stretch>
        </p:blipFill>
        <p:spPr bwMode="auto">
          <a:xfrm>
            <a:off x="4283968" y="2708920"/>
            <a:ext cx="936104" cy="288032"/>
          </a:xfrm>
          <a:prstGeom prst="rect">
            <a:avLst/>
          </a:prstGeom>
          <a:noFill/>
          <a:ln w="9525">
            <a:noFill/>
            <a:miter lim="800000"/>
            <a:headEnd/>
            <a:tailEnd/>
          </a:ln>
        </p:spPr>
      </p:pic>
      <p:pic>
        <p:nvPicPr>
          <p:cNvPr id="57" name="Picture 17"/>
          <p:cNvPicPr>
            <a:picLocks noChangeAspect="1" noChangeArrowheads="1"/>
          </p:cNvPicPr>
          <p:nvPr/>
        </p:nvPicPr>
        <p:blipFill>
          <a:blip r:embed="rId2" cstate="print"/>
          <a:srcRect/>
          <a:stretch>
            <a:fillRect/>
          </a:stretch>
        </p:blipFill>
        <p:spPr bwMode="auto">
          <a:xfrm>
            <a:off x="5004048" y="2348880"/>
            <a:ext cx="936104" cy="288032"/>
          </a:xfrm>
          <a:prstGeom prst="rect">
            <a:avLst/>
          </a:prstGeom>
          <a:noFill/>
          <a:ln w="9525">
            <a:noFill/>
            <a:miter lim="800000"/>
            <a:headEnd/>
            <a:tailEnd/>
          </a:ln>
        </p:spPr>
      </p:pic>
      <p:pic>
        <p:nvPicPr>
          <p:cNvPr id="58" name="Picture 17"/>
          <p:cNvPicPr>
            <a:picLocks noChangeAspect="1" noChangeArrowheads="1"/>
          </p:cNvPicPr>
          <p:nvPr/>
        </p:nvPicPr>
        <p:blipFill>
          <a:blip r:embed="rId2" cstate="print"/>
          <a:srcRect/>
          <a:stretch>
            <a:fillRect/>
          </a:stretch>
        </p:blipFill>
        <p:spPr bwMode="auto">
          <a:xfrm>
            <a:off x="4788024" y="620688"/>
            <a:ext cx="936104" cy="288032"/>
          </a:xfrm>
          <a:prstGeom prst="rect">
            <a:avLst/>
          </a:prstGeom>
          <a:noFill/>
          <a:ln w="9525">
            <a:noFill/>
            <a:miter lim="800000"/>
            <a:headEnd/>
            <a:tailEnd/>
          </a:ln>
        </p:spPr>
      </p:pic>
      <p:pic>
        <p:nvPicPr>
          <p:cNvPr id="59" name="Picture 17"/>
          <p:cNvPicPr>
            <a:picLocks noChangeAspect="1" noChangeArrowheads="1"/>
          </p:cNvPicPr>
          <p:nvPr/>
        </p:nvPicPr>
        <p:blipFill>
          <a:blip r:embed="rId2" cstate="print"/>
          <a:srcRect/>
          <a:stretch>
            <a:fillRect/>
          </a:stretch>
        </p:blipFill>
        <p:spPr bwMode="auto">
          <a:xfrm>
            <a:off x="4211960" y="1628800"/>
            <a:ext cx="936104" cy="288032"/>
          </a:xfrm>
          <a:prstGeom prst="rect">
            <a:avLst/>
          </a:prstGeom>
          <a:noFill/>
          <a:ln w="9525">
            <a:noFill/>
            <a:miter lim="800000"/>
            <a:headEnd/>
            <a:tailEnd/>
          </a:ln>
        </p:spPr>
      </p:pic>
      <p:pic>
        <p:nvPicPr>
          <p:cNvPr id="60" name="Picture 17"/>
          <p:cNvPicPr>
            <a:picLocks noChangeAspect="1" noChangeArrowheads="1"/>
          </p:cNvPicPr>
          <p:nvPr/>
        </p:nvPicPr>
        <p:blipFill>
          <a:blip r:embed="rId2" cstate="print"/>
          <a:srcRect/>
          <a:stretch>
            <a:fillRect/>
          </a:stretch>
        </p:blipFill>
        <p:spPr bwMode="auto">
          <a:xfrm>
            <a:off x="4427984" y="3068960"/>
            <a:ext cx="936104" cy="288032"/>
          </a:xfrm>
          <a:prstGeom prst="rect">
            <a:avLst/>
          </a:prstGeom>
          <a:noFill/>
          <a:ln w="9525">
            <a:noFill/>
            <a:miter lim="800000"/>
            <a:headEnd/>
            <a:tailEnd/>
          </a:ln>
        </p:spPr>
      </p:pic>
      <p:pic>
        <p:nvPicPr>
          <p:cNvPr id="61" name="Picture 17"/>
          <p:cNvPicPr>
            <a:picLocks noChangeAspect="1" noChangeArrowheads="1"/>
          </p:cNvPicPr>
          <p:nvPr/>
        </p:nvPicPr>
        <p:blipFill>
          <a:blip r:embed="rId2" cstate="print"/>
          <a:srcRect/>
          <a:stretch>
            <a:fillRect/>
          </a:stretch>
        </p:blipFill>
        <p:spPr bwMode="auto">
          <a:xfrm>
            <a:off x="3779912" y="3861048"/>
            <a:ext cx="936104" cy="288032"/>
          </a:xfrm>
          <a:prstGeom prst="rect">
            <a:avLst/>
          </a:prstGeom>
          <a:noFill/>
          <a:ln w="9525">
            <a:noFill/>
            <a:miter lim="800000"/>
            <a:headEnd/>
            <a:tailEnd/>
          </a:ln>
        </p:spPr>
      </p:pic>
      <p:pic>
        <p:nvPicPr>
          <p:cNvPr id="62" name="Picture 17"/>
          <p:cNvPicPr>
            <a:picLocks noChangeAspect="1" noChangeArrowheads="1"/>
          </p:cNvPicPr>
          <p:nvPr/>
        </p:nvPicPr>
        <p:blipFill>
          <a:blip r:embed="rId2" cstate="print"/>
          <a:srcRect/>
          <a:stretch>
            <a:fillRect/>
          </a:stretch>
        </p:blipFill>
        <p:spPr bwMode="auto">
          <a:xfrm>
            <a:off x="1763688" y="2780928"/>
            <a:ext cx="936104" cy="288032"/>
          </a:xfrm>
          <a:prstGeom prst="rect">
            <a:avLst/>
          </a:prstGeom>
          <a:noFill/>
          <a:ln w="9525">
            <a:noFill/>
            <a:miter lim="800000"/>
            <a:headEnd/>
            <a:tailEnd/>
          </a:ln>
        </p:spPr>
      </p:pic>
      <p:pic>
        <p:nvPicPr>
          <p:cNvPr id="63" name="Picture 17"/>
          <p:cNvPicPr>
            <a:picLocks noChangeAspect="1" noChangeArrowheads="1"/>
          </p:cNvPicPr>
          <p:nvPr/>
        </p:nvPicPr>
        <p:blipFill>
          <a:blip r:embed="rId2" cstate="print"/>
          <a:srcRect/>
          <a:stretch>
            <a:fillRect/>
          </a:stretch>
        </p:blipFill>
        <p:spPr bwMode="auto">
          <a:xfrm>
            <a:off x="2483768" y="2996952"/>
            <a:ext cx="936104" cy="288032"/>
          </a:xfrm>
          <a:prstGeom prst="rect">
            <a:avLst/>
          </a:prstGeom>
          <a:noFill/>
          <a:ln w="9525">
            <a:noFill/>
            <a:miter lim="800000"/>
            <a:headEnd/>
            <a:tailEnd/>
          </a:ln>
        </p:spPr>
      </p:pic>
      <p:pic>
        <p:nvPicPr>
          <p:cNvPr id="64" name="Picture 17"/>
          <p:cNvPicPr>
            <a:picLocks noChangeAspect="1" noChangeArrowheads="1"/>
          </p:cNvPicPr>
          <p:nvPr/>
        </p:nvPicPr>
        <p:blipFill>
          <a:blip r:embed="rId2" cstate="print"/>
          <a:srcRect/>
          <a:stretch>
            <a:fillRect/>
          </a:stretch>
        </p:blipFill>
        <p:spPr bwMode="auto">
          <a:xfrm>
            <a:off x="1691680" y="2420888"/>
            <a:ext cx="936104" cy="288032"/>
          </a:xfrm>
          <a:prstGeom prst="rect">
            <a:avLst/>
          </a:prstGeom>
          <a:noFill/>
          <a:ln w="9525">
            <a:noFill/>
            <a:miter lim="800000"/>
            <a:headEnd/>
            <a:tailEnd/>
          </a:ln>
        </p:spPr>
      </p:pic>
      <p:pic>
        <p:nvPicPr>
          <p:cNvPr id="65" name="Picture 17"/>
          <p:cNvPicPr>
            <a:picLocks noChangeAspect="1" noChangeArrowheads="1"/>
          </p:cNvPicPr>
          <p:nvPr/>
        </p:nvPicPr>
        <p:blipFill>
          <a:blip r:embed="rId2" cstate="print"/>
          <a:srcRect/>
          <a:stretch>
            <a:fillRect/>
          </a:stretch>
        </p:blipFill>
        <p:spPr bwMode="auto">
          <a:xfrm>
            <a:off x="2195736" y="1916832"/>
            <a:ext cx="936104" cy="288032"/>
          </a:xfrm>
          <a:prstGeom prst="rect">
            <a:avLst/>
          </a:prstGeom>
          <a:noFill/>
          <a:ln w="9525">
            <a:noFill/>
            <a:miter lim="800000"/>
            <a:headEnd/>
            <a:tailEnd/>
          </a:ln>
        </p:spPr>
      </p:pic>
      <p:pic>
        <p:nvPicPr>
          <p:cNvPr id="66" name="Picture 17"/>
          <p:cNvPicPr>
            <a:picLocks noChangeAspect="1" noChangeArrowheads="1"/>
          </p:cNvPicPr>
          <p:nvPr/>
        </p:nvPicPr>
        <p:blipFill>
          <a:blip r:embed="rId2" cstate="print"/>
          <a:srcRect/>
          <a:stretch>
            <a:fillRect/>
          </a:stretch>
        </p:blipFill>
        <p:spPr bwMode="auto">
          <a:xfrm>
            <a:off x="3419872" y="3284984"/>
            <a:ext cx="936104" cy="288032"/>
          </a:xfrm>
          <a:prstGeom prst="rect">
            <a:avLst/>
          </a:prstGeom>
          <a:noFill/>
          <a:ln w="9525">
            <a:noFill/>
            <a:miter lim="800000"/>
            <a:headEnd/>
            <a:tailEnd/>
          </a:ln>
        </p:spPr>
      </p:pic>
      <p:pic>
        <p:nvPicPr>
          <p:cNvPr id="67" name="Picture 17"/>
          <p:cNvPicPr>
            <a:picLocks noChangeAspect="1" noChangeArrowheads="1"/>
          </p:cNvPicPr>
          <p:nvPr/>
        </p:nvPicPr>
        <p:blipFill>
          <a:blip r:embed="rId2" cstate="print"/>
          <a:srcRect/>
          <a:stretch>
            <a:fillRect/>
          </a:stretch>
        </p:blipFill>
        <p:spPr bwMode="auto">
          <a:xfrm>
            <a:off x="5220072" y="1700808"/>
            <a:ext cx="936104" cy="288032"/>
          </a:xfrm>
          <a:prstGeom prst="rect">
            <a:avLst/>
          </a:prstGeom>
          <a:noFill/>
          <a:ln w="9525">
            <a:noFill/>
            <a:miter lim="800000"/>
            <a:headEnd/>
            <a:tailEnd/>
          </a:ln>
        </p:spPr>
      </p:pic>
      <p:pic>
        <p:nvPicPr>
          <p:cNvPr id="68" name="Picture 17"/>
          <p:cNvPicPr>
            <a:picLocks noChangeAspect="1" noChangeArrowheads="1"/>
          </p:cNvPicPr>
          <p:nvPr/>
        </p:nvPicPr>
        <p:blipFill>
          <a:blip r:embed="rId2" cstate="print"/>
          <a:srcRect/>
          <a:stretch>
            <a:fillRect/>
          </a:stretch>
        </p:blipFill>
        <p:spPr bwMode="auto">
          <a:xfrm>
            <a:off x="5796136" y="2060848"/>
            <a:ext cx="936104" cy="288032"/>
          </a:xfrm>
          <a:prstGeom prst="rect">
            <a:avLst/>
          </a:prstGeom>
          <a:noFill/>
          <a:ln w="9525">
            <a:noFill/>
            <a:miter lim="800000"/>
            <a:headEnd/>
            <a:tailEnd/>
          </a:ln>
        </p:spPr>
      </p:pic>
      <p:pic>
        <p:nvPicPr>
          <p:cNvPr id="70" name="Picture 17"/>
          <p:cNvPicPr>
            <a:picLocks noChangeAspect="1" noChangeArrowheads="1"/>
          </p:cNvPicPr>
          <p:nvPr/>
        </p:nvPicPr>
        <p:blipFill>
          <a:blip r:embed="rId2" cstate="print"/>
          <a:srcRect/>
          <a:stretch>
            <a:fillRect/>
          </a:stretch>
        </p:blipFill>
        <p:spPr bwMode="auto">
          <a:xfrm>
            <a:off x="6084168" y="2492896"/>
            <a:ext cx="936104" cy="288032"/>
          </a:xfrm>
          <a:prstGeom prst="rect">
            <a:avLst/>
          </a:prstGeom>
          <a:noFill/>
          <a:ln w="9525">
            <a:noFill/>
            <a:miter lim="800000"/>
            <a:headEnd/>
            <a:tailEnd/>
          </a:ln>
        </p:spPr>
      </p:pic>
      <p:pic>
        <p:nvPicPr>
          <p:cNvPr id="71" name="Picture 17"/>
          <p:cNvPicPr>
            <a:picLocks noChangeAspect="1" noChangeArrowheads="1"/>
          </p:cNvPicPr>
          <p:nvPr/>
        </p:nvPicPr>
        <p:blipFill>
          <a:blip r:embed="rId2" cstate="print"/>
          <a:srcRect/>
          <a:stretch>
            <a:fillRect/>
          </a:stretch>
        </p:blipFill>
        <p:spPr bwMode="auto">
          <a:xfrm>
            <a:off x="2267744" y="3573016"/>
            <a:ext cx="936104" cy="288032"/>
          </a:xfrm>
          <a:prstGeom prst="rect">
            <a:avLst/>
          </a:prstGeom>
          <a:noFill/>
          <a:ln w="9525">
            <a:noFill/>
            <a:miter lim="800000"/>
            <a:headEnd/>
            <a:tailEnd/>
          </a:ln>
        </p:spPr>
      </p:pic>
      <p:pic>
        <p:nvPicPr>
          <p:cNvPr id="72" name="Picture 17"/>
          <p:cNvPicPr>
            <a:picLocks noChangeAspect="1" noChangeArrowheads="1"/>
          </p:cNvPicPr>
          <p:nvPr/>
        </p:nvPicPr>
        <p:blipFill>
          <a:blip r:embed="rId2" cstate="print"/>
          <a:srcRect/>
          <a:stretch>
            <a:fillRect/>
          </a:stretch>
        </p:blipFill>
        <p:spPr bwMode="auto">
          <a:xfrm>
            <a:off x="3635896" y="1340768"/>
            <a:ext cx="936104" cy="288032"/>
          </a:xfrm>
          <a:prstGeom prst="rect">
            <a:avLst/>
          </a:prstGeom>
          <a:noFill/>
          <a:ln w="9525">
            <a:noFill/>
            <a:miter lim="800000"/>
            <a:headEnd/>
            <a:tailEnd/>
          </a:ln>
        </p:spPr>
      </p:pic>
      <p:pic>
        <p:nvPicPr>
          <p:cNvPr id="73" name="Picture 17"/>
          <p:cNvPicPr>
            <a:picLocks noChangeAspect="1" noChangeArrowheads="1"/>
          </p:cNvPicPr>
          <p:nvPr/>
        </p:nvPicPr>
        <p:blipFill>
          <a:blip r:embed="rId2" cstate="print"/>
          <a:srcRect/>
          <a:stretch>
            <a:fillRect/>
          </a:stretch>
        </p:blipFill>
        <p:spPr bwMode="auto">
          <a:xfrm>
            <a:off x="4427984" y="1124744"/>
            <a:ext cx="936104" cy="288032"/>
          </a:xfrm>
          <a:prstGeom prst="rect">
            <a:avLst/>
          </a:prstGeom>
          <a:noFill/>
          <a:ln w="9525">
            <a:noFill/>
            <a:miter lim="800000"/>
            <a:headEnd/>
            <a:tailEnd/>
          </a:ln>
        </p:spPr>
      </p:pic>
      <p:pic>
        <p:nvPicPr>
          <p:cNvPr id="74" name="Picture 17"/>
          <p:cNvPicPr>
            <a:picLocks noChangeAspect="1" noChangeArrowheads="1"/>
          </p:cNvPicPr>
          <p:nvPr/>
        </p:nvPicPr>
        <p:blipFill>
          <a:blip r:embed="rId2" cstate="print"/>
          <a:srcRect/>
          <a:stretch>
            <a:fillRect/>
          </a:stretch>
        </p:blipFill>
        <p:spPr bwMode="auto">
          <a:xfrm>
            <a:off x="4427984" y="3429000"/>
            <a:ext cx="936104" cy="288032"/>
          </a:xfrm>
          <a:prstGeom prst="rect">
            <a:avLst/>
          </a:prstGeom>
          <a:noFill/>
          <a:ln w="9525">
            <a:noFill/>
            <a:miter lim="800000"/>
            <a:headEnd/>
            <a:tailEnd/>
          </a:ln>
        </p:spPr>
      </p:pic>
      <p:pic>
        <p:nvPicPr>
          <p:cNvPr id="76" name="Picture 17"/>
          <p:cNvPicPr>
            <a:picLocks noChangeAspect="1" noChangeArrowheads="1"/>
          </p:cNvPicPr>
          <p:nvPr/>
        </p:nvPicPr>
        <p:blipFill>
          <a:blip r:embed="rId2" cstate="print"/>
          <a:srcRect/>
          <a:stretch>
            <a:fillRect/>
          </a:stretch>
        </p:blipFill>
        <p:spPr bwMode="auto">
          <a:xfrm>
            <a:off x="6263680" y="1628800"/>
            <a:ext cx="936104" cy="288032"/>
          </a:xfrm>
          <a:prstGeom prst="rect">
            <a:avLst/>
          </a:prstGeom>
          <a:noFill/>
          <a:ln w="9525">
            <a:noFill/>
            <a:miter lim="800000"/>
            <a:headEnd/>
            <a:tailEnd/>
          </a:ln>
        </p:spPr>
      </p:pic>
      <p:pic>
        <p:nvPicPr>
          <p:cNvPr id="77" name="Picture 17"/>
          <p:cNvPicPr>
            <a:picLocks noChangeAspect="1" noChangeArrowheads="1"/>
          </p:cNvPicPr>
          <p:nvPr/>
        </p:nvPicPr>
        <p:blipFill>
          <a:blip r:embed="rId2" cstate="print"/>
          <a:srcRect/>
          <a:stretch>
            <a:fillRect/>
          </a:stretch>
        </p:blipFill>
        <p:spPr bwMode="auto">
          <a:xfrm>
            <a:off x="6731732" y="2780928"/>
            <a:ext cx="936104" cy="288032"/>
          </a:xfrm>
          <a:prstGeom prst="rect">
            <a:avLst/>
          </a:prstGeom>
          <a:noFill/>
          <a:ln w="9525">
            <a:noFill/>
            <a:miter lim="800000"/>
            <a:headEnd/>
            <a:tailEnd/>
          </a:ln>
        </p:spPr>
      </p:pic>
      <p:pic>
        <p:nvPicPr>
          <p:cNvPr id="79" name="Picture 17"/>
          <p:cNvPicPr>
            <a:picLocks noChangeAspect="1" noChangeArrowheads="1"/>
          </p:cNvPicPr>
          <p:nvPr/>
        </p:nvPicPr>
        <p:blipFill>
          <a:blip r:embed="rId2" cstate="print"/>
          <a:srcRect/>
          <a:stretch>
            <a:fillRect/>
          </a:stretch>
        </p:blipFill>
        <p:spPr bwMode="auto">
          <a:xfrm>
            <a:off x="6731732" y="2132856"/>
            <a:ext cx="936104" cy="288032"/>
          </a:xfrm>
          <a:prstGeom prst="rect">
            <a:avLst/>
          </a:prstGeom>
          <a:noFill/>
          <a:ln w="9525">
            <a:noFill/>
            <a:miter lim="800000"/>
            <a:headEnd/>
            <a:tailEnd/>
          </a:ln>
        </p:spPr>
      </p:pic>
      <p:pic>
        <p:nvPicPr>
          <p:cNvPr id="80" name="Picture 17"/>
          <p:cNvPicPr>
            <a:picLocks noChangeAspect="1" noChangeArrowheads="1"/>
          </p:cNvPicPr>
          <p:nvPr/>
        </p:nvPicPr>
        <p:blipFill>
          <a:blip r:embed="rId2" cstate="print"/>
          <a:srcRect/>
          <a:stretch>
            <a:fillRect/>
          </a:stretch>
        </p:blipFill>
        <p:spPr bwMode="auto">
          <a:xfrm>
            <a:off x="6263680" y="1196752"/>
            <a:ext cx="936104" cy="288032"/>
          </a:xfrm>
          <a:prstGeom prst="rect">
            <a:avLst/>
          </a:prstGeom>
          <a:noFill/>
          <a:ln w="9525">
            <a:noFill/>
            <a:miter lim="800000"/>
            <a:headEnd/>
            <a:tailEnd/>
          </a:ln>
        </p:spPr>
      </p:pic>
      <p:pic>
        <p:nvPicPr>
          <p:cNvPr id="81" name="Picture 17"/>
          <p:cNvPicPr>
            <a:picLocks noChangeAspect="1" noChangeArrowheads="1"/>
          </p:cNvPicPr>
          <p:nvPr/>
        </p:nvPicPr>
        <p:blipFill>
          <a:blip r:embed="rId2" cstate="print"/>
          <a:srcRect/>
          <a:stretch>
            <a:fillRect/>
          </a:stretch>
        </p:blipFill>
        <p:spPr bwMode="auto">
          <a:xfrm>
            <a:off x="5580112" y="936104"/>
            <a:ext cx="936104" cy="288032"/>
          </a:xfrm>
          <a:prstGeom prst="rect">
            <a:avLst/>
          </a:prstGeom>
          <a:noFill/>
          <a:ln w="9525">
            <a:noFill/>
            <a:miter lim="800000"/>
            <a:headEnd/>
            <a:tailEnd/>
          </a:ln>
        </p:spPr>
      </p:pic>
      <p:pic>
        <p:nvPicPr>
          <p:cNvPr id="82" name="Picture 17"/>
          <p:cNvPicPr>
            <a:picLocks noChangeAspect="1" noChangeArrowheads="1"/>
          </p:cNvPicPr>
          <p:nvPr/>
        </p:nvPicPr>
        <p:blipFill>
          <a:blip r:embed="rId2" cstate="print"/>
          <a:srcRect/>
          <a:stretch>
            <a:fillRect/>
          </a:stretch>
        </p:blipFill>
        <p:spPr bwMode="auto">
          <a:xfrm>
            <a:off x="2555776" y="1268760"/>
            <a:ext cx="936104" cy="288032"/>
          </a:xfrm>
          <a:prstGeom prst="rect">
            <a:avLst/>
          </a:prstGeom>
          <a:noFill/>
          <a:ln w="9525">
            <a:noFill/>
            <a:miter lim="800000"/>
            <a:headEnd/>
            <a:tailEnd/>
          </a:ln>
        </p:spPr>
      </p:pic>
      <p:pic>
        <p:nvPicPr>
          <p:cNvPr id="83" name="Picture 17"/>
          <p:cNvPicPr>
            <a:picLocks noChangeAspect="1" noChangeArrowheads="1"/>
          </p:cNvPicPr>
          <p:nvPr/>
        </p:nvPicPr>
        <p:blipFill>
          <a:blip r:embed="rId2" cstate="print"/>
          <a:srcRect/>
          <a:stretch>
            <a:fillRect/>
          </a:stretch>
        </p:blipFill>
        <p:spPr bwMode="auto">
          <a:xfrm>
            <a:off x="3635896" y="692696"/>
            <a:ext cx="936104" cy="288032"/>
          </a:xfrm>
          <a:prstGeom prst="rect">
            <a:avLst/>
          </a:prstGeom>
          <a:noFill/>
          <a:ln w="9525">
            <a:noFill/>
            <a:miter lim="800000"/>
            <a:headEnd/>
            <a:tailEnd/>
          </a:ln>
        </p:spPr>
      </p:pic>
      <p:sp>
        <p:nvSpPr>
          <p:cNvPr id="95" name="テキスト ボックス 94"/>
          <p:cNvSpPr txBox="1"/>
          <p:nvPr/>
        </p:nvSpPr>
        <p:spPr>
          <a:xfrm>
            <a:off x="323528" y="4437112"/>
            <a:ext cx="8568952" cy="2246769"/>
          </a:xfrm>
          <a:prstGeom prst="rect">
            <a:avLst/>
          </a:prstGeom>
          <a:noFill/>
        </p:spPr>
        <p:txBody>
          <a:bodyPr wrap="square" rtlCol="0">
            <a:spAutoFit/>
          </a:bodyPr>
          <a:lstStyle/>
          <a:p>
            <a:pPr lvl="0" fontAlgn="auto">
              <a:spcBef>
                <a:spcPts val="0"/>
              </a:spcBef>
              <a:spcAft>
                <a:spcPts val="0"/>
              </a:spcAft>
            </a:pPr>
            <a:r>
              <a:rPr lang="en-US" altLang="ja-JP" sz="2000" dirty="0">
                <a:solidFill>
                  <a:prstClr val="black"/>
                </a:solidFill>
                <a:latin typeface="Calibri"/>
                <a:ea typeface="ＭＳ Ｐゴシック"/>
              </a:rPr>
              <a:t>Since the population of Northern medaka is much larger than that of the crossbred individuals, most of the individuals are descendants of Northern medaka.</a:t>
            </a:r>
          </a:p>
          <a:p>
            <a:pPr lvl="0" fontAlgn="auto">
              <a:spcBef>
                <a:spcPts val="0"/>
              </a:spcBef>
              <a:spcAft>
                <a:spcPts val="0"/>
              </a:spcAft>
            </a:pPr>
            <a:r>
              <a:rPr lang="en-US" altLang="ja-JP" sz="2000" dirty="0">
                <a:solidFill>
                  <a:prstClr val="black"/>
                </a:solidFill>
                <a:latin typeface="Calibri"/>
                <a:ea typeface="ＭＳ Ｐゴシック"/>
              </a:rPr>
              <a:t>The offspring of the crossbred individuals will also interbreed with Northern medaka, so the genome will become increasingly Northern genome.</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a:endParaRPr>
          </a:p>
          <a:p>
            <a:pPr lvl="0" fontAlgn="auto">
              <a:spcBef>
                <a:spcPts val="0"/>
              </a:spcBef>
              <a:spcAft>
                <a:spcPts val="0"/>
              </a:spcAft>
            </a:pPr>
            <a:r>
              <a:rPr lang="en-US" altLang="ja-JP" sz="2000" dirty="0">
                <a:solidFill>
                  <a:prstClr val="black"/>
                </a:solidFill>
                <a:latin typeface="Calibri"/>
                <a:ea typeface="ＭＳ Ｐゴシック"/>
              </a:rPr>
              <a:t>Mitochondria are not recombined, so they are maintained intact in some individuals.</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a:endParaRPr>
          </a:p>
        </p:txBody>
      </p:sp>
      <p:pic>
        <p:nvPicPr>
          <p:cNvPr id="172033" name="Picture 1"/>
          <p:cNvPicPr>
            <a:picLocks noChangeAspect="1" noChangeArrowheads="1"/>
          </p:cNvPicPr>
          <p:nvPr/>
        </p:nvPicPr>
        <p:blipFill>
          <a:blip r:embed="rId3" cstate="print"/>
          <a:srcRect/>
          <a:stretch>
            <a:fillRect/>
          </a:stretch>
        </p:blipFill>
        <p:spPr bwMode="auto">
          <a:xfrm>
            <a:off x="3491879" y="2924944"/>
            <a:ext cx="909433" cy="288032"/>
          </a:xfrm>
          <a:prstGeom prst="rect">
            <a:avLst/>
          </a:prstGeom>
          <a:noFill/>
          <a:ln w="9525">
            <a:noFill/>
            <a:miter lim="800000"/>
            <a:headEnd/>
            <a:tailEnd/>
          </a:ln>
        </p:spPr>
      </p:pic>
      <p:pic>
        <p:nvPicPr>
          <p:cNvPr id="46" name="Picture 1"/>
          <p:cNvPicPr>
            <a:picLocks noChangeAspect="1" noChangeArrowheads="1"/>
          </p:cNvPicPr>
          <p:nvPr/>
        </p:nvPicPr>
        <p:blipFill>
          <a:blip r:embed="rId3" cstate="print"/>
          <a:srcRect/>
          <a:stretch>
            <a:fillRect/>
          </a:stretch>
        </p:blipFill>
        <p:spPr bwMode="auto">
          <a:xfrm>
            <a:off x="5148064" y="1340768"/>
            <a:ext cx="909433" cy="288032"/>
          </a:xfrm>
          <a:prstGeom prst="rect">
            <a:avLst/>
          </a:prstGeom>
          <a:noFill/>
          <a:ln w="9525">
            <a:noFill/>
            <a:miter lim="800000"/>
            <a:headEnd/>
            <a:tailEnd/>
          </a:ln>
        </p:spPr>
      </p:pic>
      <p:pic>
        <p:nvPicPr>
          <p:cNvPr id="172035" name="Picture 3"/>
          <p:cNvPicPr>
            <a:picLocks noChangeAspect="1" noChangeArrowheads="1"/>
          </p:cNvPicPr>
          <p:nvPr/>
        </p:nvPicPr>
        <p:blipFill>
          <a:blip r:embed="rId4" cstate="print"/>
          <a:srcRect/>
          <a:stretch>
            <a:fillRect/>
          </a:stretch>
        </p:blipFill>
        <p:spPr bwMode="auto">
          <a:xfrm>
            <a:off x="5364088" y="2708920"/>
            <a:ext cx="961653" cy="293048"/>
          </a:xfrm>
          <a:prstGeom prst="rect">
            <a:avLst/>
          </a:prstGeom>
          <a:noFill/>
          <a:ln w="9525">
            <a:noFill/>
            <a:miter lim="800000"/>
            <a:headEnd/>
            <a:tailEnd/>
          </a:ln>
        </p:spPr>
      </p:pic>
      <p:pic>
        <p:nvPicPr>
          <p:cNvPr id="48" name="Picture 3"/>
          <p:cNvPicPr>
            <a:picLocks noChangeAspect="1" noChangeArrowheads="1"/>
          </p:cNvPicPr>
          <p:nvPr/>
        </p:nvPicPr>
        <p:blipFill>
          <a:blip r:embed="rId4" cstate="print"/>
          <a:srcRect/>
          <a:stretch>
            <a:fillRect/>
          </a:stretch>
        </p:blipFill>
        <p:spPr bwMode="auto">
          <a:xfrm>
            <a:off x="5076056" y="3789040"/>
            <a:ext cx="961653" cy="293048"/>
          </a:xfrm>
          <a:prstGeom prst="rect">
            <a:avLst/>
          </a:prstGeom>
          <a:noFill/>
          <a:ln w="9525">
            <a:noFill/>
            <a:miter lim="800000"/>
            <a:headEnd/>
            <a:tailEnd/>
          </a:ln>
        </p:spPr>
      </p:pic>
      <p:pic>
        <p:nvPicPr>
          <p:cNvPr id="69" name="Picture 3"/>
          <p:cNvPicPr>
            <a:picLocks noChangeAspect="1" noChangeArrowheads="1"/>
          </p:cNvPicPr>
          <p:nvPr/>
        </p:nvPicPr>
        <p:blipFill>
          <a:blip r:embed="rId4" cstate="print"/>
          <a:srcRect/>
          <a:stretch>
            <a:fillRect/>
          </a:stretch>
        </p:blipFill>
        <p:spPr bwMode="auto">
          <a:xfrm>
            <a:off x="4716016" y="2060848"/>
            <a:ext cx="961653" cy="293048"/>
          </a:xfrm>
          <a:prstGeom prst="rect">
            <a:avLst/>
          </a:prstGeom>
          <a:noFill/>
          <a:ln w="9525">
            <a:noFill/>
            <a:miter lim="800000"/>
            <a:headEnd/>
            <a:tailEnd/>
          </a:ln>
        </p:spPr>
      </p:pic>
    </p:spTree>
    <p:extLst>
      <p:ext uri="{BB962C8B-B14F-4D97-AF65-F5344CB8AC3E}">
        <p14:creationId xmlns:p14="http://schemas.microsoft.com/office/powerpoint/2010/main" val="716770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71600" y="764704"/>
            <a:ext cx="7216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Fn1</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4" name="Picture 17"/>
          <p:cNvPicPr>
            <a:picLocks noChangeAspect="1" noChangeArrowheads="1"/>
          </p:cNvPicPr>
          <p:nvPr/>
        </p:nvPicPr>
        <p:blipFill>
          <a:blip r:embed="rId2" cstate="print"/>
          <a:srcRect/>
          <a:stretch>
            <a:fillRect/>
          </a:stretch>
        </p:blipFill>
        <p:spPr bwMode="auto">
          <a:xfrm>
            <a:off x="5067672" y="3060576"/>
            <a:ext cx="936104" cy="288032"/>
          </a:xfrm>
          <a:prstGeom prst="rect">
            <a:avLst/>
          </a:prstGeom>
          <a:noFill/>
          <a:ln w="9525">
            <a:noFill/>
            <a:miter lim="800000"/>
            <a:headEnd/>
            <a:tailEnd/>
          </a:ln>
        </p:spPr>
      </p:pic>
      <p:pic>
        <p:nvPicPr>
          <p:cNvPr id="5" name="Picture 17"/>
          <p:cNvPicPr>
            <a:picLocks noChangeAspect="1" noChangeArrowheads="1"/>
          </p:cNvPicPr>
          <p:nvPr/>
        </p:nvPicPr>
        <p:blipFill>
          <a:blip r:embed="rId2" cstate="print"/>
          <a:srcRect/>
          <a:stretch>
            <a:fillRect/>
          </a:stretch>
        </p:blipFill>
        <p:spPr bwMode="auto">
          <a:xfrm>
            <a:off x="5571728" y="3420616"/>
            <a:ext cx="936104" cy="288032"/>
          </a:xfrm>
          <a:prstGeom prst="rect">
            <a:avLst/>
          </a:prstGeom>
          <a:noFill/>
          <a:ln w="9525">
            <a:noFill/>
            <a:miter lim="800000"/>
            <a:headEnd/>
            <a:tailEnd/>
          </a:ln>
        </p:spPr>
      </p:pic>
      <p:pic>
        <p:nvPicPr>
          <p:cNvPr id="6" name="Picture 17"/>
          <p:cNvPicPr>
            <a:picLocks noChangeAspect="1" noChangeArrowheads="1"/>
          </p:cNvPicPr>
          <p:nvPr/>
        </p:nvPicPr>
        <p:blipFill>
          <a:blip r:embed="rId2" cstate="print"/>
          <a:srcRect/>
          <a:stretch>
            <a:fillRect/>
          </a:stretch>
        </p:blipFill>
        <p:spPr bwMode="auto">
          <a:xfrm>
            <a:off x="6003776" y="3060576"/>
            <a:ext cx="936104" cy="288032"/>
          </a:xfrm>
          <a:prstGeom prst="rect">
            <a:avLst/>
          </a:prstGeom>
          <a:noFill/>
          <a:ln w="9525">
            <a:noFill/>
            <a:miter lim="800000"/>
            <a:headEnd/>
            <a:tailEnd/>
          </a:ln>
        </p:spPr>
      </p:pic>
      <p:pic>
        <p:nvPicPr>
          <p:cNvPr id="8" name="Picture 17"/>
          <p:cNvPicPr>
            <a:picLocks noChangeAspect="1" noChangeArrowheads="1"/>
          </p:cNvPicPr>
          <p:nvPr/>
        </p:nvPicPr>
        <p:blipFill>
          <a:blip r:embed="rId2" cstate="print"/>
          <a:srcRect/>
          <a:stretch>
            <a:fillRect/>
          </a:stretch>
        </p:blipFill>
        <p:spPr bwMode="auto">
          <a:xfrm>
            <a:off x="2699792" y="1700808"/>
            <a:ext cx="936104" cy="288032"/>
          </a:xfrm>
          <a:prstGeom prst="rect">
            <a:avLst/>
          </a:prstGeom>
          <a:noFill/>
          <a:ln w="9525">
            <a:noFill/>
            <a:miter lim="800000"/>
            <a:headEnd/>
            <a:tailEnd/>
          </a:ln>
        </p:spPr>
      </p:pic>
      <p:pic>
        <p:nvPicPr>
          <p:cNvPr id="9" name="Picture 17"/>
          <p:cNvPicPr>
            <a:picLocks noChangeAspect="1" noChangeArrowheads="1"/>
          </p:cNvPicPr>
          <p:nvPr/>
        </p:nvPicPr>
        <p:blipFill>
          <a:blip r:embed="rId2" cstate="print"/>
          <a:srcRect/>
          <a:stretch>
            <a:fillRect/>
          </a:stretch>
        </p:blipFill>
        <p:spPr bwMode="auto">
          <a:xfrm>
            <a:off x="3275856" y="1988840"/>
            <a:ext cx="936104" cy="288032"/>
          </a:xfrm>
          <a:prstGeom prst="rect">
            <a:avLst/>
          </a:prstGeom>
          <a:noFill/>
          <a:ln w="9525">
            <a:noFill/>
            <a:miter lim="800000"/>
            <a:headEnd/>
            <a:tailEnd/>
          </a:ln>
        </p:spPr>
      </p:pic>
      <p:pic>
        <p:nvPicPr>
          <p:cNvPr id="10" name="Picture 17"/>
          <p:cNvPicPr>
            <a:picLocks noChangeAspect="1" noChangeArrowheads="1"/>
          </p:cNvPicPr>
          <p:nvPr/>
        </p:nvPicPr>
        <p:blipFill>
          <a:blip r:embed="rId2" cstate="print"/>
          <a:srcRect/>
          <a:stretch>
            <a:fillRect/>
          </a:stretch>
        </p:blipFill>
        <p:spPr bwMode="auto">
          <a:xfrm>
            <a:off x="2267744" y="2204864"/>
            <a:ext cx="936104" cy="288032"/>
          </a:xfrm>
          <a:prstGeom prst="rect">
            <a:avLst/>
          </a:prstGeom>
          <a:noFill/>
          <a:ln w="9525">
            <a:noFill/>
            <a:miter lim="800000"/>
            <a:headEnd/>
            <a:tailEnd/>
          </a:ln>
        </p:spPr>
      </p:pic>
      <p:pic>
        <p:nvPicPr>
          <p:cNvPr id="11" name="Picture 17"/>
          <p:cNvPicPr>
            <a:picLocks noChangeAspect="1" noChangeArrowheads="1"/>
          </p:cNvPicPr>
          <p:nvPr/>
        </p:nvPicPr>
        <p:blipFill>
          <a:blip r:embed="rId2" cstate="print"/>
          <a:srcRect/>
          <a:stretch>
            <a:fillRect/>
          </a:stretch>
        </p:blipFill>
        <p:spPr bwMode="auto">
          <a:xfrm>
            <a:off x="2699792" y="2636912"/>
            <a:ext cx="936104" cy="288032"/>
          </a:xfrm>
          <a:prstGeom prst="rect">
            <a:avLst/>
          </a:prstGeom>
          <a:noFill/>
          <a:ln w="9525">
            <a:noFill/>
            <a:miter lim="800000"/>
            <a:headEnd/>
            <a:tailEnd/>
          </a:ln>
        </p:spPr>
      </p:pic>
      <p:pic>
        <p:nvPicPr>
          <p:cNvPr id="12" name="Picture 17"/>
          <p:cNvPicPr>
            <a:picLocks noChangeAspect="1" noChangeArrowheads="1"/>
          </p:cNvPicPr>
          <p:nvPr/>
        </p:nvPicPr>
        <p:blipFill>
          <a:blip r:embed="rId2" cstate="print"/>
          <a:srcRect/>
          <a:stretch>
            <a:fillRect/>
          </a:stretch>
        </p:blipFill>
        <p:spPr bwMode="auto">
          <a:xfrm>
            <a:off x="3635896" y="2348880"/>
            <a:ext cx="936104" cy="288032"/>
          </a:xfrm>
          <a:prstGeom prst="rect">
            <a:avLst/>
          </a:prstGeom>
          <a:noFill/>
          <a:ln w="9525">
            <a:noFill/>
            <a:miter lim="800000"/>
            <a:headEnd/>
            <a:tailEnd/>
          </a:ln>
        </p:spPr>
      </p:pic>
      <p:pic>
        <p:nvPicPr>
          <p:cNvPr id="13" name="Picture 17"/>
          <p:cNvPicPr>
            <a:picLocks noChangeAspect="1" noChangeArrowheads="1"/>
          </p:cNvPicPr>
          <p:nvPr/>
        </p:nvPicPr>
        <p:blipFill>
          <a:blip r:embed="rId2" cstate="print"/>
          <a:srcRect/>
          <a:stretch>
            <a:fillRect/>
          </a:stretch>
        </p:blipFill>
        <p:spPr bwMode="auto">
          <a:xfrm>
            <a:off x="5868144" y="548680"/>
            <a:ext cx="936104" cy="288032"/>
          </a:xfrm>
          <a:prstGeom prst="rect">
            <a:avLst/>
          </a:prstGeom>
          <a:noFill/>
          <a:ln w="9525">
            <a:noFill/>
            <a:miter lim="800000"/>
            <a:headEnd/>
            <a:tailEnd/>
          </a:ln>
        </p:spPr>
      </p:pic>
      <p:pic>
        <p:nvPicPr>
          <p:cNvPr id="14" name="Picture 17"/>
          <p:cNvPicPr>
            <a:picLocks noChangeAspect="1" noChangeArrowheads="1"/>
          </p:cNvPicPr>
          <p:nvPr/>
        </p:nvPicPr>
        <p:blipFill>
          <a:blip r:embed="rId2" cstate="print"/>
          <a:srcRect/>
          <a:stretch>
            <a:fillRect/>
          </a:stretch>
        </p:blipFill>
        <p:spPr bwMode="auto">
          <a:xfrm>
            <a:off x="3995936" y="2708920"/>
            <a:ext cx="936104" cy="288032"/>
          </a:xfrm>
          <a:prstGeom prst="rect">
            <a:avLst/>
          </a:prstGeom>
          <a:noFill/>
          <a:ln w="9525">
            <a:noFill/>
            <a:miter lim="800000"/>
            <a:headEnd/>
            <a:tailEnd/>
          </a:ln>
        </p:spPr>
      </p:pic>
      <p:pic>
        <p:nvPicPr>
          <p:cNvPr id="15" name="Picture 17"/>
          <p:cNvPicPr>
            <a:picLocks noChangeAspect="1" noChangeArrowheads="1"/>
          </p:cNvPicPr>
          <p:nvPr/>
        </p:nvPicPr>
        <p:blipFill>
          <a:blip r:embed="rId2" cstate="print"/>
          <a:srcRect/>
          <a:stretch>
            <a:fillRect/>
          </a:stretch>
        </p:blipFill>
        <p:spPr bwMode="auto">
          <a:xfrm>
            <a:off x="4716016" y="2348880"/>
            <a:ext cx="936104" cy="288032"/>
          </a:xfrm>
          <a:prstGeom prst="rect">
            <a:avLst/>
          </a:prstGeom>
          <a:noFill/>
          <a:ln w="9525">
            <a:noFill/>
            <a:miter lim="800000"/>
            <a:headEnd/>
            <a:tailEnd/>
          </a:ln>
        </p:spPr>
      </p:pic>
      <p:pic>
        <p:nvPicPr>
          <p:cNvPr id="16" name="Picture 17"/>
          <p:cNvPicPr>
            <a:picLocks noChangeAspect="1" noChangeArrowheads="1"/>
          </p:cNvPicPr>
          <p:nvPr/>
        </p:nvPicPr>
        <p:blipFill>
          <a:blip r:embed="rId2" cstate="print"/>
          <a:srcRect/>
          <a:stretch>
            <a:fillRect/>
          </a:stretch>
        </p:blipFill>
        <p:spPr bwMode="auto">
          <a:xfrm>
            <a:off x="4499992" y="620688"/>
            <a:ext cx="936104" cy="288032"/>
          </a:xfrm>
          <a:prstGeom prst="rect">
            <a:avLst/>
          </a:prstGeom>
          <a:noFill/>
          <a:ln w="9525">
            <a:noFill/>
            <a:miter lim="800000"/>
            <a:headEnd/>
            <a:tailEnd/>
          </a:ln>
        </p:spPr>
      </p:pic>
      <p:pic>
        <p:nvPicPr>
          <p:cNvPr id="17" name="Picture 17"/>
          <p:cNvPicPr>
            <a:picLocks noChangeAspect="1" noChangeArrowheads="1"/>
          </p:cNvPicPr>
          <p:nvPr/>
        </p:nvPicPr>
        <p:blipFill>
          <a:blip r:embed="rId2" cstate="print"/>
          <a:srcRect/>
          <a:stretch>
            <a:fillRect/>
          </a:stretch>
        </p:blipFill>
        <p:spPr bwMode="auto">
          <a:xfrm>
            <a:off x="3923928" y="1628800"/>
            <a:ext cx="936104" cy="288032"/>
          </a:xfrm>
          <a:prstGeom prst="rect">
            <a:avLst/>
          </a:prstGeom>
          <a:noFill/>
          <a:ln w="9525">
            <a:noFill/>
            <a:miter lim="800000"/>
            <a:headEnd/>
            <a:tailEnd/>
          </a:ln>
        </p:spPr>
      </p:pic>
      <p:pic>
        <p:nvPicPr>
          <p:cNvPr id="18" name="Picture 17"/>
          <p:cNvPicPr>
            <a:picLocks noChangeAspect="1" noChangeArrowheads="1"/>
          </p:cNvPicPr>
          <p:nvPr/>
        </p:nvPicPr>
        <p:blipFill>
          <a:blip r:embed="rId2" cstate="print"/>
          <a:srcRect/>
          <a:stretch>
            <a:fillRect/>
          </a:stretch>
        </p:blipFill>
        <p:spPr bwMode="auto">
          <a:xfrm>
            <a:off x="4139952" y="3068960"/>
            <a:ext cx="936104" cy="288032"/>
          </a:xfrm>
          <a:prstGeom prst="rect">
            <a:avLst/>
          </a:prstGeom>
          <a:noFill/>
          <a:ln w="9525">
            <a:noFill/>
            <a:miter lim="800000"/>
            <a:headEnd/>
            <a:tailEnd/>
          </a:ln>
        </p:spPr>
      </p:pic>
      <p:pic>
        <p:nvPicPr>
          <p:cNvPr id="19" name="Picture 17"/>
          <p:cNvPicPr>
            <a:picLocks noChangeAspect="1" noChangeArrowheads="1"/>
          </p:cNvPicPr>
          <p:nvPr/>
        </p:nvPicPr>
        <p:blipFill>
          <a:blip r:embed="rId2" cstate="print"/>
          <a:srcRect/>
          <a:stretch>
            <a:fillRect/>
          </a:stretch>
        </p:blipFill>
        <p:spPr bwMode="auto">
          <a:xfrm>
            <a:off x="3491880" y="3861048"/>
            <a:ext cx="936104" cy="288032"/>
          </a:xfrm>
          <a:prstGeom prst="rect">
            <a:avLst/>
          </a:prstGeom>
          <a:noFill/>
          <a:ln w="9525">
            <a:noFill/>
            <a:miter lim="800000"/>
            <a:headEnd/>
            <a:tailEnd/>
          </a:ln>
        </p:spPr>
      </p:pic>
      <p:pic>
        <p:nvPicPr>
          <p:cNvPr id="20" name="Picture 17"/>
          <p:cNvPicPr>
            <a:picLocks noChangeAspect="1" noChangeArrowheads="1"/>
          </p:cNvPicPr>
          <p:nvPr/>
        </p:nvPicPr>
        <p:blipFill>
          <a:blip r:embed="rId2" cstate="print"/>
          <a:srcRect/>
          <a:stretch>
            <a:fillRect/>
          </a:stretch>
        </p:blipFill>
        <p:spPr bwMode="auto">
          <a:xfrm>
            <a:off x="1475656" y="2780928"/>
            <a:ext cx="936104" cy="288032"/>
          </a:xfrm>
          <a:prstGeom prst="rect">
            <a:avLst/>
          </a:prstGeom>
          <a:noFill/>
          <a:ln w="9525">
            <a:noFill/>
            <a:miter lim="800000"/>
            <a:headEnd/>
            <a:tailEnd/>
          </a:ln>
        </p:spPr>
      </p:pic>
      <p:pic>
        <p:nvPicPr>
          <p:cNvPr id="21" name="Picture 17"/>
          <p:cNvPicPr>
            <a:picLocks noChangeAspect="1" noChangeArrowheads="1"/>
          </p:cNvPicPr>
          <p:nvPr/>
        </p:nvPicPr>
        <p:blipFill>
          <a:blip r:embed="rId2" cstate="print"/>
          <a:srcRect/>
          <a:stretch>
            <a:fillRect/>
          </a:stretch>
        </p:blipFill>
        <p:spPr bwMode="auto">
          <a:xfrm>
            <a:off x="2195736" y="2996952"/>
            <a:ext cx="936104" cy="288032"/>
          </a:xfrm>
          <a:prstGeom prst="rect">
            <a:avLst/>
          </a:prstGeom>
          <a:noFill/>
          <a:ln w="9525">
            <a:noFill/>
            <a:miter lim="800000"/>
            <a:headEnd/>
            <a:tailEnd/>
          </a:ln>
        </p:spPr>
      </p:pic>
      <p:pic>
        <p:nvPicPr>
          <p:cNvPr id="22" name="Picture 17"/>
          <p:cNvPicPr>
            <a:picLocks noChangeAspect="1" noChangeArrowheads="1"/>
          </p:cNvPicPr>
          <p:nvPr/>
        </p:nvPicPr>
        <p:blipFill>
          <a:blip r:embed="rId2" cstate="print"/>
          <a:srcRect/>
          <a:stretch>
            <a:fillRect/>
          </a:stretch>
        </p:blipFill>
        <p:spPr bwMode="auto">
          <a:xfrm>
            <a:off x="1403648" y="2420888"/>
            <a:ext cx="936104" cy="288032"/>
          </a:xfrm>
          <a:prstGeom prst="rect">
            <a:avLst/>
          </a:prstGeom>
          <a:noFill/>
          <a:ln w="9525">
            <a:noFill/>
            <a:miter lim="800000"/>
            <a:headEnd/>
            <a:tailEnd/>
          </a:ln>
        </p:spPr>
      </p:pic>
      <p:pic>
        <p:nvPicPr>
          <p:cNvPr id="23" name="Picture 17"/>
          <p:cNvPicPr>
            <a:picLocks noChangeAspect="1" noChangeArrowheads="1"/>
          </p:cNvPicPr>
          <p:nvPr/>
        </p:nvPicPr>
        <p:blipFill>
          <a:blip r:embed="rId2" cstate="print"/>
          <a:srcRect/>
          <a:stretch>
            <a:fillRect/>
          </a:stretch>
        </p:blipFill>
        <p:spPr bwMode="auto">
          <a:xfrm>
            <a:off x="1907704" y="1916832"/>
            <a:ext cx="936104" cy="288032"/>
          </a:xfrm>
          <a:prstGeom prst="rect">
            <a:avLst/>
          </a:prstGeom>
          <a:noFill/>
          <a:ln w="9525">
            <a:noFill/>
            <a:miter lim="800000"/>
            <a:headEnd/>
            <a:tailEnd/>
          </a:ln>
        </p:spPr>
      </p:pic>
      <p:pic>
        <p:nvPicPr>
          <p:cNvPr id="24" name="Picture 17"/>
          <p:cNvPicPr>
            <a:picLocks noChangeAspect="1" noChangeArrowheads="1"/>
          </p:cNvPicPr>
          <p:nvPr/>
        </p:nvPicPr>
        <p:blipFill>
          <a:blip r:embed="rId2" cstate="print"/>
          <a:srcRect/>
          <a:stretch>
            <a:fillRect/>
          </a:stretch>
        </p:blipFill>
        <p:spPr bwMode="auto">
          <a:xfrm>
            <a:off x="3131840" y="3284984"/>
            <a:ext cx="936104" cy="288032"/>
          </a:xfrm>
          <a:prstGeom prst="rect">
            <a:avLst/>
          </a:prstGeom>
          <a:noFill/>
          <a:ln w="9525">
            <a:noFill/>
            <a:miter lim="800000"/>
            <a:headEnd/>
            <a:tailEnd/>
          </a:ln>
        </p:spPr>
      </p:pic>
      <p:pic>
        <p:nvPicPr>
          <p:cNvPr id="25" name="Picture 17"/>
          <p:cNvPicPr>
            <a:picLocks noChangeAspect="1" noChangeArrowheads="1"/>
          </p:cNvPicPr>
          <p:nvPr/>
        </p:nvPicPr>
        <p:blipFill>
          <a:blip r:embed="rId2" cstate="print"/>
          <a:srcRect/>
          <a:stretch>
            <a:fillRect/>
          </a:stretch>
        </p:blipFill>
        <p:spPr bwMode="auto">
          <a:xfrm>
            <a:off x="4932040" y="1700808"/>
            <a:ext cx="936104" cy="288032"/>
          </a:xfrm>
          <a:prstGeom prst="rect">
            <a:avLst/>
          </a:prstGeom>
          <a:noFill/>
          <a:ln w="9525">
            <a:noFill/>
            <a:miter lim="800000"/>
            <a:headEnd/>
            <a:tailEnd/>
          </a:ln>
        </p:spPr>
      </p:pic>
      <p:pic>
        <p:nvPicPr>
          <p:cNvPr id="26" name="Picture 17"/>
          <p:cNvPicPr>
            <a:picLocks noChangeAspect="1" noChangeArrowheads="1"/>
          </p:cNvPicPr>
          <p:nvPr/>
        </p:nvPicPr>
        <p:blipFill>
          <a:blip r:embed="rId2" cstate="print"/>
          <a:srcRect/>
          <a:stretch>
            <a:fillRect/>
          </a:stretch>
        </p:blipFill>
        <p:spPr bwMode="auto">
          <a:xfrm>
            <a:off x="5508104" y="2060848"/>
            <a:ext cx="936104" cy="288032"/>
          </a:xfrm>
          <a:prstGeom prst="rect">
            <a:avLst/>
          </a:prstGeom>
          <a:noFill/>
          <a:ln w="9525">
            <a:noFill/>
            <a:miter lim="800000"/>
            <a:headEnd/>
            <a:tailEnd/>
          </a:ln>
        </p:spPr>
      </p:pic>
      <p:pic>
        <p:nvPicPr>
          <p:cNvPr id="27" name="Picture 17"/>
          <p:cNvPicPr>
            <a:picLocks noChangeAspect="1" noChangeArrowheads="1"/>
          </p:cNvPicPr>
          <p:nvPr/>
        </p:nvPicPr>
        <p:blipFill>
          <a:blip r:embed="rId2" cstate="print"/>
          <a:srcRect/>
          <a:stretch>
            <a:fillRect/>
          </a:stretch>
        </p:blipFill>
        <p:spPr bwMode="auto">
          <a:xfrm>
            <a:off x="5796136" y="2492896"/>
            <a:ext cx="936104" cy="288032"/>
          </a:xfrm>
          <a:prstGeom prst="rect">
            <a:avLst/>
          </a:prstGeom>
          <a:noFill/>
          <a:ln w="9525">
            <a:noFill/>
            <a:miter lim="800000"/>
            <a:headEnd/>
            <a:tailEnd/>
          </a:ln>
        </p:spPr>
      </p:pic>
      <p:pic>
        <p:nvPicPr>
          <p:cNvPr id="28" name="Picture 17"/>
          <p:cNvPicPr>
            <a:picLocks noChangeAspect="1" noChangeArrowheads="1"/>
          </p:cNvPicPr>
          <p:nvPr/>
        </p:nvPicPr>
        <p:blipFill>
          <a:blip r:embed="rId2" cstate="print"/>
          <a:srcRect/>
          <a:stretch>
            <a:fillRect/>
          </a:stretch>
        </p:blipFill>
        <p:spPr bwMode="auto">
          <a:xfrm>
            <a:off x="2123220" y="3501008"/>
            <a:ext cx="936104" cy="288032"/>
          </a:xfrm>
          <a:prstGeom prst="rect">
            <a:avLst/>
          </a:prstGeom>
          <a:noFill/>
          <a:ln w="9525">
            <a:noFill/>
            <a:miter lim="800000"/>
            <a:headEnd/>
            <a:tailEnd/>
          </a:ln>
        </p:spPr>
      </p:pic>
      <p:pic>
        <p:nvPicPr>
          <p:cNvPr id="29" name="Picture 17"/>
          <p:cNvPicPr>
            <a:picLocks noChangeAspect="1" noChangeArrowheads="1"/>
          </p:cNvPicPr>
          <p:nvPr/>
        </p:nvPicPr>
        <p:blipFill>
          <a:blip r:embed="rId2" cstate="print"/>
          <a:srcRect/>
          <a:stretch>
            <a:fillRect/>
          </a:stretch>
        </p:blipFill>
        <p:spPr bwMode="auto">
          <a:xfrm>
            <a:off x="3347864" y="1340768"/>
            <a:ext cx="936104" cy="288032"/>
          </a:xfrm>
          <a:prstGeom prst="rect">
            <a:avLst/>
          </a:prstGeom>
          <a:noFill/>
          <a:ln w="9525">
            <a:noFill/>
            <a:miter lim="800000"/>
            <a:headEnd/>
            <a:tailEnd/>
          </a:ln>
        </p:spPr>
      </p:pic>
      <p:pic>
        <p:nvPicPr>
          <p:cNvPr id="30" name="Picture 17"/>
          <p:cNvPicPr>
            <a:picLocks noChangeAspect="1" noChangeArrowheads="1"/>
          </p:cNvPicPr>
          <p:nvPr/>
        </p:nvPicPr>
        <p:blipFill>
          <a:blip r:embed="rId2" cstate="print"/>
          <a:srcRect/>
          <a:stretch>
            <a:fillRect/>
          </a:stretch>
        </p:blipFill>
        <p:spPr bwMode="auto">
          <a:xfrm>
            <a:off x="4139952" y="1124744"/>
            <a:ext cx="936104" cy="288032"/>
          </a:xfrm>
          <a:prstGeom prst="rect">
            <a:avLst/>
          </a:prstGeom>
          <a:noFill/>
          <a:ln w="9525">
            <a:noFill/>
            <a:miter lim="800000"/>
            <a:headEnd/>
            <a:tailEnd/>
          </a:ln>
        </p:spPr>
      </p:pic>
      <p:pic>
        <p:nvPicPr>
          <p:cNvPr id="31" name="Picture 17"/>
          <p:cNvPicPr>
            <a:picLocks noChangeAspect="1" noChangeArrowheads="1"/>
          </p:cNvPicPr>
          <p:nvPr/>
        </p:nvPicPr>
        <p:blipFill>
          <a:blip r:embed="rId2" cstate="print"/>
          <a:srcRect/>
          <a:stretch>
            <a:fillRect/>
          </a:stretch>
        </p:blipFill>
        <p:spPr bwMode="auto">
          <a:xfrm>
            <a:off x="4139952" y="3429000"/>
            <a:ext cx="936104" cy="288032"/>
          </a:xfrm>
          <a:prstGeom prst="rect">
            <a:avLst/>
          </a:prstGeom>
          <a:noFill/>
          <a:ln w="9525">
            <a:noFill/>
            <a:miter lim="800000"/>
            <a:headEnd/>
            <a:tailEnd/>
          </a:ln>
        </p:spPr>
      </p:pic>
      <p:pic>
        <p:nvPicPr>
          <p:cNvPr id="32" name="Picture 17"/>
          <p:cNvPicPr>
            <a:picLocks noChangeAspect="1" noChangeArrowheads="1"/>
          </p:cNvPicPr>
          <p:nvPr/>
        </p:nvPicPr>
        <p:blipFill>
          <a:blip r:embed="rId2" cstate="print"/>
          <a:srcRect/>
          <a:stretch>
            <a:fillRect/>
          </a:stretch>
        </p:blipFill>
        <p:spPr bwMode="auto">
          <a:xfrm>
            <a:off x="5975648" y="1628800"/>
            <a:ext cx="936104" cy="288032"/>
          </a:xfrm>
          <a:prstGeom prst="rect">
            <a:avLst/>
          </a:prstGeom>
          <a:noFill/>
          <a:ln w="9525">
            <a:noFill/>
            <a:miter lim="800000"/>
            <a:headEnd/>
            <a:tailEnd/>
          </a:ln>
        </p:spPr>
      </p:pic>
      <p:pic>
        <p:nvPicPr>
          <p:cNvPr id="33" name="Picture 17"/>
          <p:cNvPicPr>
            <a:picLocks noChangeAspect="1" noChangeArrowheads="1"/>
          </p:cNvPicPr>
          <p:nvPr/>
        </p:nvPicPr>
        <p:blipFill>
          <a:blip r:embed="rId2" cstate="print"/>
          <a:srcRect/>
          <a:stretch>
            <a:fillRect/>
          </a:stretch>
        </p:blipFill>
        <p:spPr bwMode="auto">
          <a:xfrm>
            <a:off x="6443700" y="2780928"/>
            <a:ext cx="936104" cy="288032"/>
          </a:xfrm>
          <a:prstGeom prst="rect">
            <a:avLst/>
          </a:prstGeom>
          <a:noFill/>
          <a:ln w="9525">
            <a:noFill/>
            <a:miter lim="800000"/>
            <a:headEnd/>
            <a:tailEnd/>
          </a:ln>
        </p:spPr>
      </p:pic>
      <p:pic>
        <p:nvPicPr>
          <p:cNvPr id="34" name="Picture 17"/>
          <p:cNvPicPr>
            <a:picLocks noChangeAspect="1" noChangeArrowheads="1"/>
          </p:cNvPicPr>
          <p:nvPr/>
        </p:nvPicPr>
        <p:blipFill>
          <a:blip r:embed="rId2" cstate="print"/>
          <a:srcRect/>
          <a:stretch>
            <a:fillRect/>
          </a:stretch>
        </p:blipFill>
        <p:spPr bwMode="auto">
          <a:xfrm>
            <a:off x="6443700" y="2132856"/>
            <a:ext cx="936104" cy="288032"/>
          </a:xfrm>
          <a:prstGeom prst="rect">
            <a:avLst/>
          </a:prstGeom>
          <a:noFill/>
          <a:ln w="9525">
            <a:noFill/>
            <a:miter lim="800000"/>
            <a:headEnd/>
            <a:tailEnd/>
          </a:ln>
        </p:spPr>
      </p:pic>
      <p:pic>
        <p:nvPicPr>
          <p:cNvPr id="35" name="Picture 17"/>
          <p:cNvPicPr>
            <a:picLocks noChangeAspect="1" noChangeArrowheads="1"/>
          </p:cNvPicPr>
          <p:nvPr/>
        </p:nvPicPr>
        <p:blipFill>
          <a:blip r:embed="rId2" cstate="print"/>
          <a:srcRect/>
          <a:stretch>
            <a:fillRect/>
          </a:stretch>
        </p:blipFill>
        <p:spPr bwMode="auto">
          <a:xfrm>
            <a:off x="5975648" y="1196752"/>
            <a:ext cx="936104" cy="288032"/>
          </a:xfrm>
          <a:prstGeom prst="rect">
            <a:avLst/>
          </a:prstGeom>
          <a:noFill/>
          <a:ln w="9525">
            <a:noFill/>
            <a:miter lim="800000"/>
            <a:headEnd/>
            <a:tailEnd/>
          </a:ln>
        </p:spPr>
      </p:pic>
      <p:pic>
        <p:nvPicPr>
          <p:cNvPr id="36" name="Picture 17"/>
          <p:cNvPicPr>
            <a:picLocks noChangeAspect="1" noChangeArrowheads="1"/>
          </p:cNvPicPr>
          <p:nvPr/>
        </p:nvPicPr>
        <p:blipFill>
          <a:blip r:embed="rId2" cstate="print"/>
          <a:srcRect/>
          <a:stretch>
            <a:fillRect/>
          </a:stretch>
        </p:blipFill>
        <p:spPr bwMode="auto">
          <a:xfrm>
            <a:off x="5292080" y="936104"/>
            <a:ext cx="936104" cy="288032"/>
          </a:xfrm>
          <a:prstGeom prst="rect">
            <a:avLst/>
          </a:prstGeom>
          <a:noFill/>
          <a:ln w="9525">
            <a:noFill/>
            <a:miter lim="800000"/>
            <a:headEnd/>
            <a:tailEnd/>
          </a:ln>
        </p:spPr>
      </p:pic>
      <p:pic>
        <p:nvPicPr>
          <p:cNvPr id="37" name="Picture 17"/>
          <p:cNvPicPr>
            <a:picLocks noChangeAspect="1" noChangeArrowheads="1"/>
          </p:cNvPicPr>
          <p:nvPr/>
        </p:nvPicPr>
        <p:blipFill>
          <a:blip r:embed="rId2" cstate="print"/>
          <a:srcRect/>
          <a:stretch>
            <a:fillRect/>
          </a:stretch>
        </p:blipFill>
        <p:spPr bwMode="auto">
          <a:xfrm>
            <a:off x="2267744" y="1268760"/>
            <a:ext cx="936104" cy="288032"/>
          </a:xfrm>
          <a:prstGeom prst="rect">
            <a:avLst/>
          </a:prstGeom>
          <a:noFill/>
          <a:ln w="9525">
            <a:noFill/>
            <a:miter lim="800000"/>
            <a:headEnd/>
            <a:tailEnd/>
          </a:ln>
        </p:spPr>
      </p:pic>
      <p:pic>
        <p:nvPicPr>
          <p:cNvPr id="38" name="Picture 17"/>
          <p:cNvPicPr>
            <a:picLocks noChangeAspect="1" noChangeArrowheads="1"/>
          </p:cNvPicPr>
          <p:nvPr/>
        </p:nvPicPr>
        <p:blipFill>
          <a:blip r:embed="rId2" cstate="print"/>
          <a:srcRect/>
          <a:stretch>
            <a:fillRect/>
          </a:stretch>
        </p:blipFill>
        <p:spPr bwMode="auto">
          <a:xfrm>
            <a:off x="3419872" y="764704"/>
            <a:ext cx="936104" cy="288032"/>
          </a:xfrm>
          <a:prstGeom prst="rect">
            <a:avLst/>
          </a:prstGeom>
          <a:noFill/>
          <a:ln w="9525">
            <a:noFill/>
            <a:miter lim="800000"/>
            <a:headEnd/>
            <a:tailEnd/>
          </a:ln>
        </p:spPr>
      </p:pic>
      <p:pic>
        <p:nvPicPr>
          <p:cNvPr id="44" name="Picture 14"/>
          <p:cNvPicPr>
            <a:picLocks noChangeAspect="1" noChangeArrowheads="1"/>
          </p:cNvPicPr>
          <p:nvPr/>
        </p:nvPicPr>
        <p:blipFill>
          <a:blip r:embed="rId3" cstate="print"/>
          <a:srcRect/>
          <a:stretch>
            <a:fillRect/>
          </a:stretch>
        </p:blipFill>
        <p:spPr bwMode="auto">
          <a:xfrm>
            <a:off x="5004048" y="2708920"/>
            <a:ext cx="856469" cy="263529"/>
          </a:xfrm>
          <a:prstGeom prst="rect">
            <a:avLst/>
          </a:prstGeom>
          <a:noFill/>
          <a:ln w="9525">
            <a:noFill/>
            <a:miter lim="800000"/>
            <a:headEnd/>
            <a:tailEnd/>
          </a:ln>
        </p:spPr>
      </p:pic>
      <p:pic>
        <p:nvPicPr>
          <p:cNvPr id="45" name="Picture 16"/>
          <p:cNvPicPr>
            <a:picLocks noChangeAspect="1" noChangeArrowheads="1"/>
          </p:cNvPicPr>
          <p:nvPr/>
        </p:nvPicPr>
        <p:blipFill>
          <a:blip r:embed="rId4" cstate="print"/>
          <a:srcRect/>
          <a:stretch>
            <a:fillRect/>
          </a:stretch>
        </p:blipFill>
        <p:spPr bwMode="auto">
          <a:xfrm>
            <a:off x="3347864" y="2924944"/>
            <a:ext cx="856469" cy="260995"/>
          </a:xfrm>
          <a:prstGeom prst="rect">
            <a:avLst/>
          </a:prstGeom>
          <a:noFill/>
          <a:ln w="9525">
            <a:noFill/>
            <a:miter lim="800000"/>
            <a:headEnd/>
            <a:tailEnd/>
          </a:ln>
        </p:spPr>
      </p:pic>
      <p:pic>
        <p:nvPicPr>
          <p:cNvPr id="46" name="Picture 14"/>
          <p:cNvPicPr>
            <a:picLocks noChangeAspect="1" noChangeArrowheads="1"/>
          </p:cNvPicPr>
          <p:nvPr/>
        </p:nvPicPr>
        <p:blipFill>
          <a:blip r:embed="rId3" cstate="print"/>
          <a:srcRect/>
          <a:stretch>
            <a:fillRect/>
          </a:stretch>
        </p:blipFill>
        <p:spPr bwMode="auto">
          <a:xfrm>
            <a:off x="4716016" y="3717032"/>
            <a:ext cx="856469" cy="263529"/>
          </a:xfrm>
          <a:prstGeom prst="rect">
            <a:avLst/>
          </a:prstGeom>
          <a:noFill/>
          <a:ln w="9525">
            <a:noFill/>
            <a:miter lim="800000"/>
            <a:headEnd/>
            <a:tailEnd/>
          </a:ln>
        </p:spPr>
      </p:pic>
      <p:pic>
        <p:nvPicPr>
          <p:cNvPr id="47" name="Picture 16"/>
          <p:cNvPicPr>
            <a:picLocks noChangeAspect="1" noChangeArrowheads="1"/>
          </p:cNvPicPr>
          <p:nvPr/>
        </p:nvPicPr>
        <p:blipFill>
          <a:blip r:embed="rId4" cstate="print"/>
          <a:srcRect/>
          <a:stretch>
            <a:fillRect/>
          </a:stretch>
        </p:blipFill>
        <p:spPr bwMode="auto">
          <a:xfrm>
            <a:off x="4355976" y="2060848"/>
            <a:ext cx="856469" cy="260995"/>
          </a:xfrm>
          <a:prstGeom prst="rect">
            <a:avLst/>
          </a:prstGeom>
          <a:noFill/>
          <a:ln w="9525">
            <a:noFill/>
            <a:miter lim="800000"/>
            <a:headEnd/>
            <a:tailEnd/>
          </a:ln>
        </p:spPr>
      </p:pic>
      <p:pic>
        <p:nvPicPr>
          <p:cNvPr id="48" name="Picture 16"/>
          <p:cNvPicPr>
            <a:picLocks noChangeAspect="1" noChangeArrowheads="1"/>
          </p:cNvPicPr>
          <p:nvPr/>
        </p:nvPicPr>
        <p:blipFill>
          <a:blip r:embed="rId4" cstate="print"/>
          <a:srcRect/>
          <a:stretch>
            <a:fillRect/>
          </a:stretch>
        </p:blipFill>
        <p:spPr bwMode="auto">
          <a:xfrm>
            <a:off x="5004048" y="1340768"/>
            <a:ext cx="856469" cy="260995"/>
          </a:xfrm>
          <a:prstGeom prst="rect">
            <a:avLst/>
          </a:prstGeom>
          <a:noFill/>
          <a:ln w="9525">
            <a:noFill/>
            <a:miter lim="800000"/>
            <a:headEnd/>
            <a:tailEnd/>
          </a:ln>
        </p:spPr>
      </p:pic>
      <p:pic>
        <p:nvPicPr>
          <p:cNvPr id="82" name="Picture 17"/>
          <p:cNvPicPr>
            <a:picLocks noChangeAspect="1" noChangeArrowheads="1"/>
          </p:cNvPicPr>
          <p:nvPr/>
        </p:nvPicPr>
        <p:blipFill>
          <a:blip r:embed="rId2" cstate="print"/>
          <a:srcRect/>
          <a:stretch>
            <a:fillRect/>
          </a:stretch>
        </p:blipFill>
        <p:spPr bwMode="auto">
          <a:xfrm>
            <a:off x="4931532" y="4005064"/>
            <a:ext cx="936104" cy="288032"/>
          </a:xfrm>
          <a:prstGeom prst="rect">
            <a:avLst/>
          </a:prstGeom>
          <a:noFill/>
          <a:ln w="9525">
            <a:noFill/>
            <a:miter lim="800000"/>
            <a:headEnd/>
            <a:tailEnd/>
          </a:ln>
        </p:spPr>
      </p:pic>
      <p:sp>
        <p:nvSpPr>
          <p:cNvPr id="117" name="テキスト ボックス 116"/>
          <p:cNvSpPr txBox="1"/>
          <p:nvPr/>
        </p:nvSpPr>
        <p:spPr>
          <a:xfrm>
            <a:off x="243892" y="4589512"/>
            <a:ext cx="8432563" cy="1631216"/>
          </a:xfrm>
          <a:prstGeom prst="rect">
            <a:avLst/>
          </a:prstGeom>
          <a:noFill/>
        </p:spPr>
        <p:txBody>
          <a:bodyPr wrap="square" rtlCol="0">
            <a:spAutoFit/>
          </a:bodyPr>
          <a:lstStyle/>
          <a:p>
            <a:pPr lvl="0" fontAlgn="auto">
              <a:spcBef>
                <a:spcPts val="0"/>
              </a:spcBef>
              <a:spcAft>
                <a:spcPts val="0"/>
              </a:spcAft>
            </a:pPr>
            <a:r>
              <a:rPr lang="en-US" altLang="ja-JP" sz="2000" dirty="0">
                <a:solidFill>
                  <a:prstClr val="black"/>
                </a:solidFill>
                <a:latin typeface="Calibri"/>
                <a:ea typeface="ＭＳ Ｐゴシック"/>
              </a:rPr>
              <a:t>Nuclear genome from Southern medaka are diluted by ½ in each generation and the genome of the "crossbred group" becomes Northern medaka genome, whereas a small number of individuals carrying mitochondria of southern medaka are maintained in the population, since mitochondria are maternally inherited without recombination.</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a:endParaRPr>
          </a:p>
        </p:txBody>
      </p:sp>
    </p:spTree>
    <p:extLst>
      <p:ext uri="{BB962C8B-B14F-4D97-AF65-F5344CB8AC3E}">
        <p14:creationId xmlns:p14="http://schemas.microsoft.com/office/powerpoint/2010/main" val="2244680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48"/>
          <p:cNvSpPr txBox="1"/>
          <p:nvPr/>
        </p:nvSpPr>
        <p:spPr>
          <a:xfrm>
            <a:off x="1024855" y="692696"/>
            <a:ext cx="7216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Fn2</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pic>
        <p:nvPicPr>
          <p:cNvPr id="50" name="Picture 17"/>
          <p:cNvPicPr>
            <a:picLocks noChangeAspect="1" noChangeArrowheads="1"/>
          </p:cNvPicPr>
          <p:nvPr/>
        </p:nvPicPr>
        <p:blipFill>
          <a:blip r:embed="rId2" cstate="print"/>
          <a:srcRect/>
          <a:stretch>
            <a:fillRect/>
          </a:stretch>
        </p:blipFill>
        <p:spPr bwMode="auto">
          <a:xfrm>
            <a:off x="4564124" y="3204592"/>
            <a:ext cx="936104" cy="288032"/>
          </a:xfrm>
          <a:prstGeom prst="rect">
            <a:avLst/>
          </a:prstGeom>
          <a:noFill/>
          <a:ln w="9525">
            <a:noFill/>
            <a:miter lim="800000"/>
            <a:headEnd/>
            <a:tailEnd/>
          </a:ln>
        </p:spPr>
      </p:pic>
      <p:pic>
        <p:nvPicPr>
          <p:cNvPr id="51" name="Picture 17"/>
          <p:cNvPicPr>
            <a:picLocks noChangeAspect="1" noChangeArrowheads="1"/>
          </p:cNvPicPr>
          <p:nvPr/>
        </p:nvPicPr>
        <p:blipFill>
          <a:blip r:embed="rId2" cstate="print"/>
          <a:srcRect/>
          <a:stretch>
            <a:fillRect/>
          </a:stretch>
        </p:blipFill>
        <p:spPr bwMode="auto">
          <a:xfrm>
            <a:off x="5068180" y="3564632"/>
            <a:ext cx="936104" cy="288032"/>
          </a:xfrm>
          <a:prstGeom prst="rect">
            <a:avLst/>
          </a:prstGeom>
          <a:noFill/>
          <a:ln w="9525">
            <a:noFill/>
            <a:miter lim="800000"/>
            <a:headEnd/>
            <a:tailEnd/>
          </a:ln>
        </p:spPr>
      </p:pic>
      <p:pic>
        <p:nvPicPr>
          <p:cNvPr id="52" name="Picture 17"/>
          <p:cNvPicPr>
            <a:picLocks noChangeAspect="1" noChangeArrowheads="1"/>
          </p:cNvPicPr>
          <p:nvPr/>
        </p:nvPicPr>
        <p:blipFill>
          <a:blip r:embed="rId2" cstate="print"/>
          <a:srcRect/>
          <a:stretch>
            <a:fillRect/>
          </a:stretch>
        </p:blipFill>
        <p:spPr bwMode="auto">
          <a:xfrm>
            <a:off x="5500228" y="3204592"/>
            <a:ext cx="936104" cy="288032"/>
          </a:xfrm>
          <a:prstGeom prst="rect">
            <a:avLst/>
          </a:prstGeom>
          <a:noFill/>
          <a:ln w="9525">
            <a:noFill/>
            <a:miter lim="800000"/>
            <a:headEnd/>
            <a:tailEnd/>
          </a:ln>
        </p:spPr>
      </p:pic>
      <p:pic>
        <p:nvPicPr>
          <p:cNvPr id="53" name="Picture 17"/>
          <p:cNvPicPr>
            <a:picLocks noChangeAspect="1" noChangeArrowheads="1"/>
          </p:cNvPicPr>
          <p:nvPr/>
        </p:nvPicPr>
        <p:blipFill>
          <a:blip r:embed="rId2" cstate="print"/>
          <a:srcRect/>
          <a:stretch>
            <a:fillRect/>
          </a:stretch>
        </p:blipFill>
        <p:spPr bwMode="auto">
          <a:xfrm>
            <a:off x="2196244" y="1844824"/>
            <a:ext cx="936104" cy="288032"/>
          </a:xfrm>
          <a:prstGeom prst="rect">
            <a:avLst/>
          </a:prstGeom>
          <a:noFill/>
          <a:ln w="9525">
            <a:noFill/>
            <a:miter lim="800000"/>
            <a:headEnd/>
            <a:tailEnd/>
          </a:ln>
        </p:spPr>
      </p:pic>
      <p:pic>
        <p:nvPicPr>
          <p:cNvPr id="54" name="Picture 17"/>
          <p:cNvPicPr>
            <a:picLocks noChangeAspect="1" noChangeArrowheads="1"/>
          </p:cNvPicPr>
          <p:nvPr/>
        </p:nvPicPr>
        <p:blipFill>
          <a:blip r:embed="rId2" cstate="print"/>
          <a:srcRect/>
          <a:stretch>
            <a:fillRect/>
          </a:stretch>
        </p:blipFill>
        <p:spPr bwMode="auto">
          <a:xfrm>
            <a:off x="2772308" y="2132856"/>
            <a:ext cx="936104" cy="288032"/>
          </a:xfrm>
          <a:prstGeom prst="rect">
            <a:avLst/>
          </a:prstGeom>
          <a:noFill/>
          <a:ln w="9525">
            <a:noFill/>
            <a:miter lim="800000"/>
            <a:headEnd/>
            <a:tailEnd/>
          </a:ln>
        </p:spPr>
      </p:pic>
      <p:pic>
        <p:nvPicPr>
          <p:cNvPr id="55" name="Picture 17"/>
          <p:cNvPicPr>
            <a:picLocks noChangeAspect="1" noChangeArrowheads="1"/>
          </p:cNvPicPr>
          <p:nvPr/>
        </p:nvPicPr>
        <p:blipFill>
          <a:blip r:embed="rId2" cstate="print"/>
          <a:srcRect/>
          <a:stretch>
            <a:fillRect/>
          </a:stretch>
        </p:blipFill>
        <p:spPr bwMode="auto">
          <a:xfrm>
            <a:off x="1764196" y="2348880"/>
            <a:ext cx="936104" cy="288032"/>
          </a:xfrm>
          <a:prstGeom prst="rect">
            <a:avLst/>
          </a:prstGeom>
          <a:noFill/>
          <a:ln w="9525">
            <a:noFill/>
            <a:miter lim="800000"/>
            <a:headEnd/>
            <a:tailEnd/>
          </a:ln>
        </p:spPr>
      </p:pic>
      <p:pic>
        <p:nvPicPr>
          <p:cNvPr id="56" name="Picture 17"/>
          <p:cNvPicPr>
            <a:picLocks noChangeAspect="1" noChangeArrowheads="1"/>
          </p:cNvPicPr>
          <p:nvPr/>
        </p:nvPicPr>
        <p:blipFill>
          <a:blip r:embed="rId2" cstate="print"/>
          <a:srcRect/>
          <a:stretch>
            <a:fillRect/>
          </a:stretch>
        </p:blipFill>
        <p:spPr bwMode="auto">
          <a:xfrm>
            <a:off x="2196244" y="2780928"/>
            <a:ext cx="936104" cy="288032"/>
          </a:xfrm>
          <a:prstGeom prst="rect">
            <a:avLst/>
          </a:prstGeom>
          <a:noFill/>
          <a:ln w="9525">
            <a:noFill/>
            <a:miter lim="800000"/>
            <a:headEnd/>
            <a:tailEnd/>
          </a:ln>
        </p:spPr>
      </p:pic>
      <p:pic>
        <p:nvPicPr>
          <p:cNvPr id="57" name="Picture 17"/>
          <p:cNvPicPr>
            <a:picLocks noChangeAspect="1" noChangeArrowheads="1"/>
          </p:cNvPicPr>
          <p:nvPr/>
        </p:nvPicPr>
        <p:blipFill>
          <a:blip r:embed="rId2" cstate="print"/>
          <a:srcRect/>
          <a:stretch>
            <a:fillRect/>
          </a:stretch>
        </p:blipFill>
        <p:spPr bwMode="auto">
          <a:xfrm>
            <a:off x="3132348" y="2492896"/>
            <a:ext cx="936104" cy="288032"/>
          </a:xfrm>
          <a:prstGeom prst="rect">
            <a:avLst/>
          </a:prstGeom>
          <a:noFill/>
          <a:ln w="9525">
            <a:noFill/>
            <a:miter lim="800000"/>
            <a:headEnd/>
            <a:tailEnd/>
          </a:ln>
        </p:spPr>
      </p:pic>
      <p:pic>
        <p:nvPicPr>
          <p:cNvPr id="58" name="Picture 17"/>
          <p:cNvPicPr>
            <a:picLocks noChangeAspect="1" noChangeArrowheads="1"/>
          </p:cNvPicPr>
          <p:nvPr/>
        </p:nvPicPr>
        <p:blipFill>
          <a:blip r:embed="rId2" cstate="print"/>
          <a:srcRect/>
          <a:stretch>
            <a:fillRect/>
          </a:stretch>
        </p:blipFill>
        <p:spPr bwMode="auto">
          <a:xfrm>
            <a:off x="5364596" y="692696"/>
            <a:ext cx="936104" cy="288032"/>
          </a:xfrm>
          <a:prstGeom prst="rect">
            <a:avLst/>
          </a:prstGeom>
          <a:noFill/>
          <a:ln w="9525">
            <a:noFill/>
            <a:miter lim="800000"/>
            <a:headEnd/>
            <a:tailEnd/>
          </a:ln>
        </p:spPr>
      </p:pic>
      <p:pic>
        <p:nvPicPr>
          <p:cNvPr id="59" name="Picture 17"/>
          <p:cNvPicPr>
            <a:picLocks noChangeAspect="1" noChangeArrowheads="1"/>
          </p:cNvPicPr>
          <p:nvPr/>
        </p:nvPicPr>
        <p:blipFill>
          <a:blip r:embed="rId2" cstate="print"/>
          <a:srcRect/>
          <a:stretch>
            <a:fillRect/>
          </a:stretch>
        </p:blipFill>
        <p:spPr bwMode="auto">
          <a:xfrm>
            <a:off x="3492388" y="2852936"/>
            <a:ext cx="936104" cy="288032"/>
          </a:xfrm>
          <a:prstGeom prst="rect">
            <a:avLst/>
          </a:prstGeom>
          <a:noFill/>
          <a:ln w="9525">
            <a:noFill/>
            <a:miter lim="800000"/>
            <a:headEnd/>
            <a:tailEnd/>
          </a:ln>
        </p:spPr>
      </p:pic>
      <p:pic>
        <p:nvPicPr>
          <p:cNvPr id="60" name="Picture 17"/>
          <p:cNvPicPr>
            <a:picLocks noChangeAspect="1" noChangeArrowheads="1"/>
          </p:cNvPicPr>
          <p:nvPr/>
        </p:nvPicPr>
        <p:blipFill>
          <a:blip r:embed="rId2" cstate="print"/>
          <a:srcRect/>
          <a:stretch>
            <a:fillRect/>
          </a:stretch>
        </p:blipFill>
        <p:spPr bwMode="auto">
          <a:xfrm>
            <a:off x="4212468" y="2492896"/>
            <a:ext cx="936104" cy="288032"/>
          </a:xfrm>
          <a:prstGeom prst="rect">
            <a:avLst/>
          </a:prstGeom>
          <a:noFill/>
          <a:ln w="9525">
            <a:noFill/>
            <a:miter lim="800000"/>
            <a:headEnd/>
            <a:tailEnd/>
          </a:ln>
        </p:spPr>
      </p:pic>
      <p:pic>
        <p:nvPicPr>
          <p:cNvPr id="61" name="Picture 17"/>
          <p:cNvPicPr>
            <a:picLocks noChangeAspect="1" noChangeArrowheads="1"/>
          </p:cNvPicPr>
          <p:nvPr/>
        </p:nvPicPr>
        <p:blipFill>
          <a:blip r:embed="rId2" cstate="print"/>
          <a:srcRect/>
          <a:stretch>
            <a:fillRect/>
          </a:stretch>
        </p:blipFill>
        <p:spPr bwMode="auto">
          <a:xfrm>
            <a:off x="3996444" y="764704"/>
            <a:ext cx="936104" cy="288032"/>
          </a:xfrm>
          <a:prstGeom prst="rect">
            <a:avLst/>
          </a:prstGeom>
          <a:noFill/>
          <a:ln w="9525">
            <a:noFill/>
            <a:miter lim="800000"/>
            <a:headEnd/>
            <a:tailEnd/>
          </a:ln>
        </p:spPr>
      </p:pic>
      <p:pic>
        <p:nvPicPr>
          <p:cNvPr id="62" name="Picture 17"/>
          <p:cNvPicPr>
            <a:picLocks noChangeAspect="1" noChangeArrowheads="1"/>
          </p:cNvPicPr>
          <p:nvPr/>
        </p:nvPicPr>
        <p:blipFill>
          <a:blip r:embed="rId2" cstate="print"/>
          <a:srcRect/>
          <a:stretch>
            <a:fillRect/>
          </a:stretch>
        </p:blipFill>
        <p:spPr bwMode="auto">
          <a:xfrm>
            <a:off x="3420380" y="1772816"/>
            <a:ext cx="936104" cy="288032"/>
          </a:xfrm>
          <a:prstGeom prst="rect">
            <a:avLst/>
          </a:prstGeom>
          <a:noFill/>
          <a:ln w="9525">
            <a:noFill/>
            <a:miter lim="800000"/>
            <a:headEnd/>
            <a:tailEnd/>
          </a:ln>
        </p:spPr>
      </p:pic>
      <p:pic>
        <p:nvPicPr>
          <p:cNvPr id="63" name="Picture 17"/>
          <p:cNvPicPr>
            <a:picLocks noChangeAspect="1" noChangeArrowheads="1"/>
          </p:cNvPicPr>
          <p:nvPr/>
        </p:nvPicPr>
        <p:blipFill>
          <a:blip r:embed="rId2" cstate="print"/>
          <a:srcRect/>
          <a:stretch>
            <a:fillRect/>
          </a:stretch>
        </p:blipFill>
        <p:spPr bwMode="auto">
          <a:xfrm>
            <a:off x="3636404" y="3212976"/>
            <a:ext cx="936104" cy="288032"/>
          </a:xfrm>
          <a:prstGeom prst="rect">
            <a:avLst/>
          </a:prstGeom>
          <a:noFill/>
          <a:ln w="9525">
            <a:noFill/>
            <a:miter lim="800000"/>
            <a:headEnd/>
            <a:tailEnd/>
          </a:ln>
        </p:spPr>
      </p:pic>
      <p:pic>
        <p:nvPicPr>
          <p:cNvPr id="64" name="Picture 17"/>
          <p:cNvPicPr>
            <a:picLocks noChangeAspect="1" noChangeArrowheads="1"/>
          </p:cNvPicPr>
          <p:nvPr/>
        </p:nvPicPr>
        <p:blipFill>
          <a:blip r:embed="rId2" cstate="print"/>
          <a:srcRect/>
          <a:stretch>
            <a:fillRect/>
          </a:stretch>
        </p:blipFill>
        <p:spPr bwMode="auto">
          <a:xfrm>
            <a:off x="2988332" y="4005064"/>
            <a:ext cx="936104" cy="288032"/>
          </a:xfrm>
          <a:prstGeom prst="rect">
            <a:avLst/>
          </a:prstGeom>
          <a:noFill/>
          <a:ln w="9525">
            <a:noFill/>
            <a:miter lim="800000"/>
            <a:headEnd/>
            <a:tailEnd/>
          </a:ln>
        </p:spPr>
      </p:pic>
      <p:pic>
        <p:nvPicPr>
          <p:cNvPr id="65" name="Picture 17"/>
          <p:cNvPicPr>
            <a:picLocks noChangeAspect="1" noChangeArrowheads="1"/>
          </p:cNvPicPr>
          <p:nvPr/>
        </p:nvPicPr>
        <p:blipFill>
          <a:blip r:embed="rId2" cstate="print"/>
          <a:srcRect/>
          <a:stretch>
            <a:fillRect/>
          </a:stretch>
        </p:blipFill>
        <p:spPr bwMode="auto">
          <a:xfrm>
            <a:off x="972108" y="2924944"/>
            <a:ext cx="936104" cy="288032"/>
          </a:xfrm>
          <a:prstGeom prst="rect">
            <a:avLst/>
          </a:prstGeom>
          <a:noFill/>
          <a:ln w="9525">
            <a:noFill/>
            <a:miter lim="800000"/>
            <a:headEnd/>
            <a:tailEnd/>
          </a:ln>
        </p:spPr>
      </p:pic>
      <p:pic>
        <p:nvPicPr>
          <p:cNvPr id="66" name="Picture 17"/>
          <p:cNvPicPr>
            <a:picLocks noChangeAspect="1" noChangeArrowheads="1"/>
          </p:cNvPicPr>
          <p:nvPr/>
        </p:nvPicPr>
        <p:blipFill>
          <a:blip r:embed="rId2" cstate="print"/>
          <a:srcRect/>
          <a:stretch>
            <a:fillRect/>
          </a:stretch>
        </p:blipFill>
        <p:spPr bwMode="auto">
          <a:xfrm>
            <a:off x="1692188" y="3140968"/>
            <a:ext cx="936104" cy="288032"/>
          </a:xfrm>
          <a:prstGeom prst="rect">
            <a:avLst/>
          </a:prstGeom>
          <a:noFill/>
          <a:ln w="9525">
            <a:noFill/>
            <a:miter lim="800000"/>
            <a:headEnd/>
            <a:tailEnd/>
          </a:ln>
        </p:spPr>
      </p:pic>
      <p:pic>
        <p:nvPicPr>
          <p:cNvPr id="67" name="Picture 17"/>
          <p:cNvPicPr>
            <a:picLocks noChangeAspect="1" noChangeArrowheads="1"/>
          </p:cNvPicPr>
          <p:nvPr/>
        </p:nvPicPr>
        <p:blipFill>
          <a:blip r:embed="rId2" cstate="print"/>
          <a:srcRect/>
          <a:stretch>
            <a:fillRect/>
          </a:stretch>
        </p:blipFill>
        <p:spPr bwMode="auto">
          <a:xfrm>
            <a:off x="900100" y="2564904"/>
            <a:ext cx="936104" cy="288032"/>
          </a:xfrm>
          <a:prstGeom prst="rect">
            <a:avLst/>
          </a:prstGeom>
          <a:noFill/>
          <a:ln w="9525">
            <a:noFill/>
            <a:miter lim="800000"/>
            <a:headEnd/>
            <a:tailEnd/>
          </a:ln>
        </p:spPr>
      </p:pic>
      <p:pic>
        <p:nvPicPr>
          <p:cNvPr id="68" name="Picture 17"/>
          <p:cNvPicPr>
            <a:picLocks noChangeAspect="1" noChangeArrowheads="1"/>
          </p:cNvPicPr>
          <p:nvPr/>
        </p:nvPicPr>
        <p:blipFill>
          <a:blip r:embed="rId2" cstate="print"/>
          <a:srcRect/>
          <a:stretch>
            <a:fillRect/>
          </a:stretch>
        </p:blipFill>
        <p:spPr bwMode="auto">
          <a:xfrm>
            <a:off x="1404156" y="2060848"/>
            <a:ext cx="936104" cy="288032"/>
          </a:xfrm>
          <a:prstGeom prst="rect">
            <a:avLst/>
          </a:prstGeom>
          <a:noFill/>
          <a:ln w="9525">
            <a:noFill/>
            <a:miter lim="800000"/>
            <a:headEnd/>
            <a:tailEnd/>
          </a:ln>
        </p:spPr>
      </p:pic>
      <p:pic>
        <p:nvPicPr>
          <p:cNvPr id="69" name="Picture 17"/>
          <p:cNvPicPr>
            <a:picLocks noChangeAspect="1" noChangeArrowheads="1"/>
          </p:cNvPicPr>
          <p:nvPr/>
        </p:nvPicPr>
        <p:blipFill>
          <a:blip r:embed="rId2" cstate="print"/>
          <a:srcRect/>
          <a:stretch>
            <a:fillRect/>
          </a:stretch>
        </p:blipFill>
        <p:spPr bwMode="auto">
          <a:xfrm>
            <a:off x="2628292" y="3429000"/>
            <a:ext cx="936104" cy="288032"/>
          </a:xfrm>
          <a:prstGeom prst="rect">
            <a:avLst/>
          </a:prstGeom>
          <a:noFill/>
          <a:ln w="9525">
            <a:noFill/>
            <a:miter lim="800000"/>
            <a:headEnd/>
            <a:tailEnd/>
          </a:ln>
        </p:spPr>
      </p:pic>
      <p:pic>
        <p:nvPicPr>
          <p:cNvPr id="70" name="Picture 17"/>
          <p:cNvPicPr>
            <a:picLocks noChangeAspect="1" noChangeArrowheads="1"/>
          </p:cNvPicPr>
          <p:nvPr/>
        </p:nvPicPr>
        <p:blipFill>
          <a:blip r:embed="rId2" cstate="print"/>
          <a:srcRect/>
          <a:stretch>
            <a:fillRect/>
          </a:stretch>
        </p:blipFill>
        <p:spPr bwMode="auto">
          <a:xfrm>
            <a:off x="4428492" y="1844824"/>
            <a:ext cx="936104" cy="288032"/>
          </a:xfrm>
          <a:prstGeom prst="rect">
            <a:avLst/>
          </a:prstGeom>
          <a:noFill/>
          <a:ln w="9525">
            <a:noFill/>
            <a:miter lim="800000"/>
            <a:headEnd/>
            <a:tailEnd/>
          </a:ln>
        </p:spPr>
      </p:pic>
      <p:pic>
        <p:nvPicPr>
          <p:cNvPr id="71" name="Picture 17"/>
          <p:cNvPicPr>
            <a:picLocks noChangeAspect="1" noChangeArrowheads="1"/>
          </p:cNvPicPr>
          <p:nvPr/>
        </p:nvPicPr>
        <p:blipFill>
          <a:blip r:embed="rId2" cstate="print"/>
          <a:srcRect/>
          <a:stretch>
            <a:fillRect/>
          </a:stretch>
        </p:blipFill>
        <p:spPr bwMode="auto">
          <a:xfrm>
            <a:off x="5004556" y="2204864"/>
            <a:ext cx="936104" cy="288032"/>
          </a:xfrm>
          <a:prstGeom prst="rect">
            <a:avLst/>
          </a:prstGeom>
          <a:noFill/>
          <a:ln w="9525">
            <a:noFill/>
            <a:miter lim="800000"/>
            <a:headEnd/>
            <a:tailEnd/>
          </a:ln>
        </p:spPr>
      </p:pic>
      <p:pic>
        <p:nvPicPr>
          <p:cNvPr id="72" name="Picture 17"/>
          <p:cNvPicPr>
            <a:picLocks noChangeAspect="1" noChangeArrowheads="1"/>
          </p:cNvPicPr>
          <p:nvPr/>
        </p:nvPicPr>
        <p:blipFill>
          <a:blip r:embed="rId2" cstate="print"/>
          <a:srcRect/>
          <a:stretch>
            <a:fillRect/>
          </a:stretch>
        </p:blipFill>
        <p:spPr bwMode="auto">
          <a:xfrm>
            <a:off x="5292588" y="2636912"/>
            <a:ext cx="936104" cy="288032"/>
          </a:xfrm>
          <a:prstGeom prst="rect">
            <a:avLst/>
          </a:prstGeom>
          <a:noFill/>
          <a:ln w="9525">
            <a:noFill/>
            <a:miter lim="800000"/>
            <a:headEnd/>
            <a:tailEnd/>
          </a:ln>
        </p:spPr>
      </p:pic>
      <p:pic>
        <p:nvPicPr>
          <p:cNvPr id="73" name="Picture 17"/>
          <p:cNvPicPr>
            <a:picLocks noChangeAspect="1" noChangeArrowheads="1"/>
          </p:cNvPicPr>
          <p:nvPr/>
        </p:nvPicPr>
        <p:blipFill>
          <a:blip r:embed="rId2" cstate="print"/>
          <a:srcRect/>
          <a:stretch>
            <a:fillRect/>
          </a:stretch>
        </p:blipFill>
        <p:spPr bwMode="auto">
          <a:xfrm>
            <a:off x="4644516" y="260648"/>
            <a:ext cx="936104" cy="288032"/>
          </a:xfrm>
          <a:prstGeom prst="rect">
            <a:avLst/>
          </a:prstGeom>
          <a:noFill/>
          <a:ln w="9525">
            <a:noFill/>
            <a:miter lim="800000"/>
            <a:headEnd/>
            <a:tailEnd/>
          </a:ln>
        </p:spPr>
      </p:pic>
      <p:pic>
        <p:nvPicPr>
          <p:cNvPr id="74" name="Picture 17"/>
          <p:cNvPicPr>
            <a:picLocks noChangeAspect="1" noChangeArrowheads="1"/>
          </p:cNvPicPr>
          <p:nvPr/>
        </p:nvPicPr>
        <p:blipFill>
          <a:blip r:embed="rId2" cstate="print"/>
          <a:srcRect/>
          <a:stretch>
            <a:fillRect/>
          </a:stretch>
        </p:blipFill>
        <p:spPr bwMode="auto">
          <a:xfrm>
            <a:off x="2844316" y="1484784"/>
            <a:ext cx="936104" cy="288032"/>
          </a:xfrm>
          <a:prstGeom prst="rect">
            <a:avLst/>
          </a:prstGeom>
          <a:noFill/>
          <a:ln w="9525">
            <a:noFill/>
            <a:miter lim="800000"/>
            <a:headEnd/>
            <a:tailEnd/>
          </a:ln>
        </p:spPr>
      </p:pic>
      <p:pic>
        <p:nvPicPr>
          <p:cNvPr id="76" name="Picture 17"/>
          <p:cNvPicPr>
            <a:picLocks noChangeAspect="1" noChangeArrowheads="1"/>
          </p:cNvPicPr>
          <p:nvPr/>
        </p:nvPicPr>
        <p:blipFill>
          <a:blip r:embed="rId2" cstate="print"/>
          <a:srcRect/>
          <a:stretch>
            <a:fillRect/>
          </a:stretch>
        </p:blipFill>
        <p:spPr bwMode="auto">
          <a:xfrm>
            <a:off x="3636404" y="3573016"/>
            <a:ext cx="936104" cy="288032"/>
          </a:xfrm>
          <a:prstGeom prst="rect">
            <a:avLst/>
          </a:prstGeom>
          <a:noFill/>
          <a:ln w="9525">
            <a:noFill/>
            <a:miter lim="800000"/>
            <a:headEnd/>
            <a:tailEnd/>
          </a:ln>
        </p:spPr>
      </p:pic>
      <p:pic>
        <p:nvPicPr>
          <p:cNvPr id="77" name="Picture 17"/>
          <p:cNvPicPr>
            <a:picLocks noChangeAspect="1" noChangeArrowheads="1"/>
          </p:cNvPicPr>
          <p:nvPr/>
        </p:nvPicPr>
        <p:blipFill>
          <a:blip r:embed="rId2" cstate="print"/>
          <a:srcRect/>
          <a:stretch>
            <a:fillRect/>
          </a:stretch>
        </p:blipFill>
        <p:spPr bwMode="auto">
          <a:xfrm>
            <a:off x="5472100" y="1772816"/>
            <a:ext cx="936104" cy="288032"/>
          </a:xfrm>
          <a:prstGeom prst="rect">
            <a:avLst/>
          </a:prstGeom>
          <a:noFill/>
          <a:ln w="9525">
            <a:noFill/>
            <a:miter lim="800000"/>
            <a:headEnd/>
            <a:tailEnd/>
          </a:ln>
        </p:spPr>
      </p:pic>
      <p:pic>
        <p:nvPicPr>
          <p:cNvPr id="78" name="Picture 17"/>
          <p:cNvPicPr>
            <a:picLocks noChangeAspect="1" noChangeArrowheads="1"/>
          </p:cNvPicPr>
          <p:nvPr/>
        </p:nvPicPr>
        <p:blipFill>
          <a:blip r:embed="rId2" cstate="print"/>
          <a:srcRect/>
          <a:stretch>
            <a:fillRect/>
          </a:stretch>
        </p:blipFill>
        <p:spPr bwMode="auto">
          <a:xfrm>
            <a:off x="5940152" y="2924944"/>
            <a:ext cx="936104" cy="288032"/>
          </a:xfrm>
          <a:prstGeom prst="rect">
            <a:avLst/>
          </a:prstGeom>
          <a:noFill/>
          <a:ln w="9525">
            <a:noFill/>
            <a:miter lim="800000"/>
            <a:headEnd/>
            <a:tailEnd/>
          </a:ln>
        </p:spPr>
      </p:pic>
      <p:pic>
        <p:nvPicPr>
          <p:cNvPr id="79" name="Picture 17"/>
          <p:cNvPicPr>
            <a:picLocks noChangeAspect="1" noChangeArrowheads="1"/>
          </p:cNvPicPr>
          <p:nvPr/>
        </p:nvPicPr>
        <p:blipFill>
          <a:blip r:embed="rId2" cstate="print"/>
          <a:srcRect/>
          <a:stretch>
            <a:fillRect/>
          </a:stretch>
        </p:blipFill>
        <p:spPr bwMode="auto">
          <a:xfrm>
            <a:off x="5940152" y="2276872"/>
            <a:ext cx="936104" cy="288032"/>
          </a:xfrm>
          <a:prstGeom prst="rect">
            <a:avLst/>
          </a:prstGeom>
          <a:noFill/>
          <a:ln w="9525">
            <a:noFill/>
            <a:miter lim="800000"/>
            <a:headEnd/>
            <a:tailEnd/>
          </a:ln>
        </p:spPr>
      </p:pic>
      <p:pic>
        <p:nvPicPr>
          <p:cNvPr id="80" name="Picture 17"/>
          <p:cNvPicPr>
            <a:picLocks noChangeAspect="1" noChangeArrowheads="1"/>
          </p:cNvPicPr>
          <p:nvPr/>
        </p:nvPicPr>
        <p:blipFill>
          <a:blip r:embed="rId2" cstate="print"/>
          <a:srcRect/>
          <a:stretch>
            <a:fillRect/>
          </a:stretch>
        </p:blipFill>
        <p:spPr bwMode="auto">
          <a:xfrm>
            <a:off x="5472100" y="1340768"/>
            <a:ext cx="936104" cy="288032"/>
          </a:xfrm>
          <a:prstGeom prst="rect">
            <a:avLst/>
          </a:prstGeom>
          <a:noFill/>
          <a:ln w="9525">
            <a:noFill/>
            <a:miter lim="800000"/>
            <a:headEnd/>
            <a:tailEnd/>
          </a:ln>
        </p:spPr>
      </p:pic>
      <p:pic>
        <p:nvPicPr>
          <p:cNvPr id="81" name="Picture 17"/>
          <p:cNvPicPr>
            <a:picLocks noChangeAspect="1" noChangeArrowheads="1"/>
          </p:cNvPicPr>
          <p:nvPr/>
        </p:nvPicPr>
        <p:blipFill>
          <a:blip r:embed="rId2" cstate="print"/>
          <a:srcRect/>
          <a:stretch>
            <a:fillRect/>
          </a:stretch>
        </p:blipFill>
        <p:spPr bwMode="auto">
          <a:xfrm>
            <a:off x="4788532" y="1080120"/>
            <a:ext cx="936104" cy="288032"/>
          </a:xfrm>
          <a:prstGeom prst="rect">
            <a:avLst/>
          </a:prstGeom>
          <a:noFill/>
          <a:ln w="9525">
            <a:noFill/>
            <a:miter lim="800000"/>
            <a:headEnd/>
            <a:tailEnd/>
          </a:ln>
        </p:spPr>
      </p:pic>
      <p:pic>
        <p:nvPicPr>
          <p:cNvPr id="83" name="Picture 17"/>
          <p:cNvPicPr>
            <a:picLocks noChangeAspect="1" noChangeArrowheads="1"/>
          </p:cNvPicPr>
          <p:nvPr/>
        </p:nvPicPr>
        <p:blipFill>
          <a:blip r:embed="rId2" cstate="print"/>
          <a:srcRect/>
          <a:stretch>
            <a:fillRect/>
          </a:stretch>
        </p:blipFill>
        <p:spPr bwMode="auto">
          <a:xfrm>
            <a:off x="2916324" y="980728"/>
            <a:ext cx="936104" cy="288032"/>
          </a:xfrm>
          <a:prstGeom prst="rect">
            <a:avLst/>
          </a:prstGeom>
          <a:noFill/>
          <a:ln w="9525">
            <a:noFill/>
            <a:miter lim="800000"/>
            <a:headEnd/>
            <a:tailEnd/>
          </a:ln>
        </p:spPr>
      </p:pic>
      <p:pic>
        <p:nvPicPr>
          <p:cNvPr id="89" name="Picture 6"/>
          <p:cNvPicPr>
            <a:picLocks noChangeAspect="1" noChangeArrowheads="1"/>
          </p:cNvPicPr>
          <p:nvPr/>
        </p:nvPicPr>
        <p:blipFill>
          <a:blip r:embed="rId3" cstate="print"/>
          <a:srcRect/>
          <a:stretch>
            <a:fillRect/>
          </a:stretch>
        </p:blipFill>
        <p:spPr bwMode="auto">
          <a:xfrm>
            <a:off x="1908212" y="3789040"/>
            <a:ext cx="974439" cy="308620"/>
          </a:xfrm>
          <a:prstGeom prst="rect">
            <a:avLst/>
          </a:prstGeom>
          <a:noFill/>
          <a:ln w="9525">
            <a:noFill/>
            <a:miter lim="800000"/>
            <a:headEnd/>
            <a:tailEnd/>
          </a:ln>
        </p:spPr>
      </p:pic>
      <p:pic>
        <p:nvPicPr>
          <p:cNvPr id="90" name="Picture 6"/>
          <p:cNvPicPr>
            <a:picLocks noChangeAspect="1" noChangeArrowheads="1"/>
          </p:cNvPicPr>
          <p:nvPr/>
        </p:nvPicPr>
        <p:blipFill>
          <a:blip r:embed="rId3" cstate="print"/>
          <a:srcRect/>
          <a:stretch>
            <a:fillRect/>
          </a:stretch>
        </p:blipFill>
        <p:spPr bwMode="auto">
          <a:xfrm>
            <a:off x="3780420" y="2204864"/>
            <a:ext cx="974439" cy="308620"/>
          </a:xfrm>
          <a:prstGeom prst="rect">
            <a:avLst/>
          </a:prstGeom>
          <a:noFill/>
          <a:ln w="9525">
            <a:noFill/>
            <a:miter lim="800000"/>
            <a:headEnd/>
            <a:tailEnd/>
          </a:ln>
        </p:spPr>
      </p:pic>
      <p:pic>
        <p:nvPicPr>
          <p:cNvPr id="91" name="Picture 17"/>
          <p:cNvPicPr>
            <a:picLocks noChangeAspect="1" noChangeArrowheads="1"/>
          </p:cNvPicPr>
          <p:nvPr/>
        </p:nvPicPr>
        <p:blipFill>
          <a:blip r:embed="rId2" cstate="print"/>
          <a:srcRect/>
          <a:stretch>
            <a:fillRect/>
          </a:stretch>
        </p:blipFill>
        <p:spPr bwMode="auto">
          <a:xfrm>
            <a:off x="4428492" y="1484784"/>
            <a:ext cx="936104" cy="288032"/>
          </a:xfrm>
          <a:prstGeom prst="rect">
            <a:avLst/>
          </a:prstGeom>
          <a:noFill/>
          <a:ln w="9525">
            <a:noFill/>
            <a:miter lim="800000"/>
            <a:headEnd/>
            <a:tailEnd/>
          </a:ln>
        </p:spPr>
      </p:pic>
      <p:pic>
        <p:nvPicPr>
          <p:cNvPr id="75" name="Picture 17"/>
          <p:cNvPicPr>
            <a:picLocks noChangeAspect="1" noChangeArrowheads="1"/>
          </p:cNvPicPr>
          <p:nvPr/>
        </p:nvPicPr>
        <p:blipFill>
          <a:blip r:embed="rId2" cstate="print"/>
          <a:srcRect/>
          <a:stretch>
            <a:fillRect/>
          </a:stretch>
        </p:blipFill>
        <p:spPr bwMode="auto">
          <a:xfrm>
            <a:off x="3636404" y="1268760"/>
            <a:ext cx="936104" cy="288032"/>
          </a:xfrm>
          <a:prstGeom prst="rect">
            <a:avLst/>
          </a:prstGeom>
          <a:noFill/>
          <a:ln w="9525">
            <a:noFill/>
            <a:miter lim="800000"/>
            <a:headEnd/>
            <a:tailEnd/>
          </a:ln>
        </p:spPr>
      </p:pic>
      <p:pic>
        <p:nvPicPr>
          <p:cNvPr id="92" name="Picture 6"/>
          <p:cNvPicPr>
            <a:picLocks noChangeAspect="1" noChangeArrowheads="1"/>
          </p:cNvPicPr>
          <p:nvPr/>
        </p:nvPicPr>
        <p:blipFill>
          <a:blip r:embed="rId3" cstate="print"/>
          <a:srcRect/>
          <a:stretch>
            <a:fillRect/>
          </a:stretch>
        </p:blipFill>
        <p:spPr bwMode="auto">
          <a:xfrm>
            <a:off x="4284476" y="3861048"/>
            <a:ext cx="974439" cy="308620"/>
          </a:xfrm>
          <a:prstGeom prst="rect">
            <a:avLst/>
          </a:prstGeom>
          <a:noFill/>
          <a:ln w="9525">
            <a:noFill/>
            <a:miter lim="800000"/>
            <a:headEnd/>
            <a:tailEnd/>
          </a:ln>
        </p:spPr>
      </p:pic>
      <p:pic>
        <p:nvPicPr>
          <p:cNvPr id="93" name="Picture 17"/>
          <p:cNvPicPr>
            <a:picLocks noChangeAspect="1" noChangeArrowheads="1"/>
          </p:cNvPicPr>
          <p:nvPr/>
        </p:nvPicPr>
        <p:blipFill>
          <a:blip r:embed="rId2" cstate="print"/>
          <a:srcRect/>
          <a:stretch>
            <a:fillRect/>
          </a:stretch>
        </p:blipFill>
        <p:spPr bwMode="auto">
          <a:xfrm>
            <a:off x="4572508" y="2924944"/>
            <a:ext cx="936104" cy="288032"/>
          </a:xfrm>
          <a:prstGeom prst="rect">
            <a:avLst/>
          </a:prstGeom>
          <a:noFill/>
          <a:ln w="9525">
            <a:noFill/>
            <a:miter lim="800000"/>
            <a:headEnd/>
            <a:tailEnd/>
          </a:ln>
        </p:spPr>
      </p:pic>
      <p:pic>
        <p:nvPicPr>
          <p:cNvPr id="94" name="Picture 17"/>
          <p:cNvPicPr>
            <a:picLocks noChangeAspect="1" noChangeArrowheads="1"/>
          </p:cNvPicPr>
          <p:nvPr/>
        </p:nvPicPr>
        <p:blipFill>
          <a:blip r:embed="rId2" cstate="print"/>
          <a:srcRect/>
          <a:stretch>
            <a:fillRect/>
          </a:stretch>
        </p:blipFill>
        <p:spPr bwMode="auto">
          <a:xfrm>
            <a:off x="5580620" y="3861048"/>
            <a:ext cx="936104" cy="288032"/>
          </a:xfrm>
          <a:prstGeom prst="rect">
            <a:avLst/>
          </a:prstGeom>
          <a:noFill/>
          <a:ln w="9525">
            <a:noFill/>
            <a:miter lim="800000"/>
            <a:headEnd/>
            <a:tailEnd/>
          </a:ln>
        </p:spPr>
      </p:pic>
      <p:sp>
        <p:nvSpPr>
          <p:cNvPr id="95" name="テキスト ボックス 94"/>
          <p:cNvSpPr txBox="1"/>
          <p:nvPr/>
        </p:nvSpPr>
        <p:spPr>
          <a:xfrm>
            <a:off x="2511896" y="4610084"/>
            <a:ext cx="6048672" cy="1754326"/>
          </a:xfrm>
          <a:prstGeom prst="rect">
            <a:avLst/>
          </a:prstGeom>
          <a:no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After 20 generations (20 years for medaka), the genes from the Southern medaka will be lost (below the detection limit of the current measurement method).</a:t>
            </a:r>
          </a:p>
          <a:p>
            <a:pPr lvl="0" fontAlgn="auto">
              <a:spcBef>
                <a:spcPts val="0"/>
              </a:spcBef>
              <a:spcAft>
                <a:spcPts val="0"/>
              </a:spcAft>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endParaRPr>
          </a:p>
          <a:p>
            <a:pPr lvl="0" fontAlgn="auto">
              <a:spcBef>
                <a:spcPts val="0"/>
              </a:spcBef>
              <a:spcAft>
                <a:spcPts val="0"/>
              </a:spcAft>
            </a:pPr>
            <a:r>
              <a:rPr lang="en-US" altLang="ja-JP" dirty="0"/>
              <a:t>A small number of individuals with mitochondria derived from Southern medaka are maintained.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2" name="グループ化 101"/>
          <p:cNvGrpSpPr/>
          <p:nvPr/>
        </p:nvGrpSpPr>
        <p:grpSpPr>
          <a:xfrm>
            <a:off x="395536" y="4437112"/>
            <a:ext cx="1907028" cy="1464876"/>
            <a:chOff x="251520" y="3126680"/>
            <a:chExt cx="1907028" cy="1464876"/>
          </a:xfrm>
        </p:grpSpPr>
        <p:grpSp>
          <p:nvGrpSpPr>
            <p:cNvPr id="3" name="グループ化 102"/>
            <p:cNvGrpSpPr/>
            <p:nvPr/>
          </p:nvGrpSpPr>
          <p:grpSpPr>
            <a:xfrm>
              <a:off x="251520" y="3212976"/>
              <a:ext cx="683422" cy="658500"/>
              <a:chOff x="7077424" y="936728"/>
              <a:chExt cx="683422" cy="658500"/>
            </a:xfrm>
          </p:grpSpPr>
          <p:sp>
            <p:nvSpPr>
              <p:cNvPr id="96" name="テキスト ボックス 95"/>
              <p:cNvSpPr txBox="1"/>
              <p:nvPr/>
            </p:nvSpPr>
            <p:spPr>
              <a:xfrm>
                <a:off x="7077424"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4" name="グループ化 101"/>
              <p:cNvGrpSpPr/>
              <p:nvPr/>
            </p:nvGrpSpPr>
            <p:grpSpPr>
              <a:xfrm>
                <a:off x="7272300" y="936728"/>
                <a:ext cx="301686" cy="658500"/>
                <a:chOff x="7272300" y="936728"/>
                <a:chExt cx="301686" cy="658500"/>
              </a:xfrm>
            </p:grpSpPr>
            <p:sp>
              <p:nvSpPr>
                <p:cNvPr id="97" name="テキスト ボックス 96"/>
                <p:cNvSpPr txBox="1"/>
                <p:nvPr/>
              </p:nvSpPr>
              <p:spPr>
                <a:xfrm>
                  <a:off x="7272300" y="93672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98" name="テキスト ボックス 97"/>
                <p:cNvSpPr txBox="1"/>
                <p:nvPr/>
              </p:nvSpPr>
              <p:spPr>
                <a:xfrm>
                  <a:off x="7272300" y="1225896"/>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00" name="直線コネクタ 99"/>
                <p:cNvCxnSpPr/>
                <p:nvPr/>
              </p:nvCxnSpPr>
              <p:spPr>
                <a:xfrm>
                  <a:off x="7293716" y="1268760"/>
                  <a:ext cx="2588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テキスト ボックス 100"/>
              <p:cNvSpPr txBox="1"/>
              <p:nvPr/>
            </p:nvSpPr>
            <p:spPr>
              <a:xfrm>
                <a:off x="7467176"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104" name="テキスト ボックス 103"/>
            <p:cNvSpPr txBox="1"/>
            <p:nvPr/>
          </p:nvSpPr>
          <p:spPr>
            <a:xfrm>
              <a:off x="698424" y="312668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05" name="テキスト ボックス 104"/>
            <p:cNvSpPr txBox="1"/>
            <p:nvPr/>
          </p:nvSpPr>
          <p:spPr>
            <a:xfrm>
              <a:off x="871016" y="3371848"/>
              <a:ext cx="878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1,024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5" name="グループ化 105"/>
            <p:cNvGrpSpPr/>
            <p:nvPr/>
          </p:nvGrpSpPr>
          <p:grpSpPr>
            <a:xfrm>
              <a:off x="251520" y="3933056"/>
              <a:ext cx="683422" cy="658500"/>
              <a:chOff x="7077424" y="936728"/>
              <a:chExt cx="683422" cy="658500"/>
            </a:xfrm>
          </p:grpSpPr>
          <p:sp>
            <p:nvSpPr>
              <p:cNvPr id="107" name="テキスト ボックス 106"/>
              <p:cNvSpPr txBox="1"/>
              <p:nvPr/>
            </p:nvSpPr>
            <p:spPr>
              <a:xfrm>
                <a:off x="7077424"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6" name="グループ化 101"/>
              <p:cNvGrpSpPr/>
              <p:nvPr/>
            </p:nvGrpSpPr>
            <p:grpSpPr>
              <a:xfrm>
                <a:off x="7272300" y="936728"/>
                <a:ext cx="301686" cy="658500"/>
                <a:chOff x="7272300" y="936728"/>
                <a:chExt cx="301686" cy="658500"/>
              </a:xfrm>
            </p:grpSpPr>
            <p:sp>
              <p:nvSpPr>
                <p:cNvPr id="110" name="テキスト ボックス 109"/>
                <p:cNvSpPr txBox="1"/>
                <p:nvPr/>
              </p:nvSpPr>
              <p:spPr>
                <a:xfrm>
                  <a:off x="7272300" y="93672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11" name="テキスト ボックス 110"/>
                <p:cNvSpPr txBox="1"/>
                <p:nvPr/>
              </p:nvSpPr>
              <p:spPr>
                <a:xfrm>
                  <a:off x="7272300" y="1225896"/>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12" name="直線コネクタ 111"/>
                <p:cNvCxnSpPr/>
                <p:nvPr/>
              </p:nvCxnSpPr>
              <p:spPr>
                <a:xfrm>
                  <a:off x="7293716" y="1268760"/>
                  <a:ext cx="2588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テキスト ボックス 108"/>
              <p:cNvSpPr txBox="1"/>
              <p:nvPr/>
            </p:nvSpPr>
            <p:spPr>
              <a:xfrm>
                <a:off x="7467176"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113" name="テキスト ボックス 112"/>
            <p:cNvSpPr txBox="1"/>
            <p:nvPr/>
          </p:nvSpPr>
          <p:spPr>
            <a:xfrm>
              <a:off x="698424" y="384676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14" name="テキスト ボックス 113"/>
            <p:cNvSpPr txBox="1"/>
            <p:nvPr/>
          </p:nvSpPr>
          <p:spPr>
            <a:xfrm>
              <a:off x="871016" y="4091928"/>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1,048,576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Tree>
    <p:extLst>
      <p:ext uri="{BB962C8B-B14F-4D97-AF65-F5344CB8AC3E}">
        <p14:creationId xmlns:p14="http://schemas.microsoft.com/office/powerpoint/2010/main" val="1215483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17"/>
          <p:cNvPicPr>
            <a:picLocks noChangeAspect="1" noChangeArrowheads="1"/>
          </p:cNvPicPr>
          <p:nvPr/>
        </p:nvPicPr>
        <p:blipFill>
          <a:blip r:embed="rId2" cstate="print"/>
          <a:srcRect/>
          <a:stretch>
            <a:fillRect/>
          </a:stretch>
        </p:blipFill>
        <p:spPr bwMode="auto">
          <a:xfrm>
            <a:off x="4139952" y="2492896"/>
            <a:ext cx="936104" cy="288032"/>
          </a:xfrm>
          <a:prstGeom prst="rect">
            <a:avLst/>
          </a:prstGeom>
          <a:noFill/>
          <a:ln w="9525">
            <a:noFill/>
            <a:miter lim="800000"/>
            <a:headEnd/>
            <a:tailEnd/>
          </a:ln>
        </p:spPr>
      </p:pic>
      <p:pic>
        <p:nvPicPr>
          <p:cNvPr id="72" name="Picture 17"/>
          <p:cNvPicPr>
            <a:picLocks noChangeAspect="1" noChangeArrowheads="1"/>
          </p:cNvPicPr>
          <p:nvPr/>
        </p:nvPicPr>
        <p:blipFill>
          <a:blip r:embed="rId2" cstate="print"/>
          <a:srcRect/>
          <a:stretch>
            <a:fillRect/>
          </a:stretch>
        </p:blipFill>
        <p:spPr bwMode="auto">
          <a:xfrm>
            <a:off x="5220072" y="2636912"/>
            <a:ext cx="936104" cy="288032"/>
          </a:xfrm>
          <a:prstGeom prst="rect">
            <a:avLst/>
          </a:prstGeom>
          <a:noFill/>
          <a:ln w="9525">
            <a:noFill/>
            <a:miter lim="800000"/>
            <a:headEnd/>
            <a:tailEnd/>
          </a:ln>
        </p:spPr>
      </p:pic>
      <p:pic>
        <p:nvPicPr>
          <p:cNvPr id="74" name="Picture 17"/>
          <p:cNvPicPr>
            <a:picLocks noChangeAspect="1" noChangeArrowheads="1"/>
          </p:cNvPicPr>
          <p:nvPr/>
        </p:nvPicPr>
        <p:blipFill>
          <a:blip r:embed="rId2" cstate="print"/>
          <a:srcRect/>
          <a:stretch>
            <a:fillRect/>
          </a:stretch>
        </p:blipFill>
        <p:spPr bwMode="auto">
          <a:xfrm>
            <a:off x="2771800" y="1484784"/>
            <a:ext cx="936104" cy="288032"/>
          </a:xfrm>
          <a:prstGeom prst="rect">
            <a:avLst/>
          </a:prstGeom>
          <a:noFill/>
          <a:ln w="9525">
            <a:noFill/>
            <a:miter lim="800000"/>
            <a:headEnd/>
            <a:tailEnd/>
          </a:ln>
        </p:spPr>
      </p:pic>
      <p:pic>
        <p:nvPicPr>
          <p:cNvPr id="81" name="Picture 17"/>
          <p:cNvPicPr>
            <a:picLocks noChangeAspect="1" noChangeArrowheads="1"/>
          </p:cNvPicPr>
          <p:nvPr/>
        </p:nvPicPr>
        <p:blipFill>
          <a:blip r:embed="rId2" cstate="print"/>
          <a:srcRect/>
          <a:stretch>
            <a:fillRect/>
          </a:stretch>
        </p:blipFill>
        <p:spPr bwMode="auto">
          <a:xfrm>
            <a:off x="4716016" y="1080120"/>
            <a:ext cx="936104" cy="288032"/>
          </a:xfrm>
          <a:prstGeom prst="rect">
            <a:avLst/>
          </a:prstGeom>
          <a:noFill/>
          <a:ln w="9525">
            <a:noFill/>
            <a:miter lim="800000"/>
            <a:headEnd/>
            <a:tailEnd/>
          </a:ln>
        </p:spPr>
      </p:pic>
      <p:pic>
        <p:nvPicPr>
          <p:cNvPr id="89" name="Picture 6"/>
          <p:cNvPicPr>
            <a:picLocks noChangeAspect="1" noChangeArrowheads="1"/>
          </p:cNvPicPr>
          <p:nvPr/>
        </p:nvPicPr>
        <p:blipFill>
          <a:blip r:embed="rId3" cstate="print"/>
          <a:srcRect/>
          <a:stretch>
            <a:fillRect/>
          </a:stretch>
        </p:blipFill>
        <p:spPr bwMode="auto">
          <a:xfrm>
            <a:off x="1835696" y="3789040"/>
            <a:ext cx="974439" cy="308620"/>
          </a:xfrm>
          <a:prstGeom prst="rect">
            <a:avLst/>
          </a:prstGeom>
          <a:noFill/>
          <a:ln w="9525">
            <a:noFill/>
            <a:miter lim="800000"/>
            <a:headEnd/>
            <a:tailEnd/>
          </a:ln>
        </p:spPr>
      </p:pic>
      <p:pic>
        <p:nvPicPr>
          <p:cNvPr id="90" name="Picture 6"/>
          <p:cNvPicPr>
            <a:picLocks noChangeAspect="1" noChangeArrowheads="1"/>
          </p:cNvPicPr>
          <p:nvPr/>
        </p:nvPicPr>
        <p:blipFill>
          <a:blip r:embed="rId3" cstate="print"/>
          <a:srcRect/>
          <a:stretch>
            <a:fillRect/>
          </a:stretch>
        </p:blipFill>
        <p:spPr bwMode="auto">
          <a:xfrm>
            <a:off x="3707904" y="2204864"/>
            <a:ext cx="974439" cy="308620"/>
          </a:xfrm>
          <a:prstGeom prst="rect">
            <a:avLst/>
          </a:prstGeom>
          <a:noFill/>
          <a:ln w="9525">
            <a:noFill/>
            <a:miter lim="800000"/>
            <a:headEnd/>
            <a:tailEnd/>
          </a:ln>
        </p:spPr>
      </p:pic>
      <p:pic>
        <p:nvPicPr>
          <p:cNvPr id="92" name="Picture 6"/>
          <p:cNvPicPr>
            <a:picLocks noChangeAspect="1" noChangeArrowheads="1"/>
          </p:cNvPicPr>
          <p:nvPr/>
        </p:nvPicPr>
        <p:blipFill>
          <a:blip r:embed="rId3" cstate="print"/>
          <a:srcRect/>
          <a:stretch>
            <a:fillRect/>
          </a:stretch>
        </p:blipFill>
        <p:spPr bwMode="auto">
          <a:xfrm>
            <a:off x="4211960" y="3861048"/>
            <a:ext cx="974439" cy="308620"/>
          </a:xfrm>
          <a:prstGeom prst="rect">
            <a:avLst/>
          </a:prstGeom>
          <a:noFill/>
          <a:ln w="9525">
            <a:noFill/>
            <a:miter lim="800000"/>
            <a:headEnd/>
            <a:tailEnd/>
          </a:ln>
        </p:spPr>
      </p:pic>
      <p:grpSp>
        <p:nvGrpSpPr>
          <p:cNvPr id="2" name="グループ化 101"/>
          <p:cNvGrpSpPr/>
          <p:nvPr/>
        </p:nvGrpSpPr>
        <p:grpSpPr>
          <a:xfrm>
            <a:off x="395536" y="4437112"/>
            <a:ext cx="1907028" cy="1464876"/>
            <a:chOff x="251520" y="3126680"/>
            <a:chExt cx="1907028" cy="1464876"/>
          </a:xfrm>
        </p:grpSpPr>
        <p:grpSp>
          <p:nvGrpSpPr>
            <p:cNvPr id="3" name="グループ化 102"/>
            <p:cNvGrpSpPr/>
            <p:nvPr/>
          </p:nvGrpSpPr>
          <p:grpSpPr>
            <a:xfrm>
              <a:off x="251520" y="3212976"/>
              <a:ext cx="683422" cy="658500"/>
              <a:chOff x="7077424" y="936728"/>
              <a:chExt cx="683422" cy="658500"/>
            </a:xfrm>
          </p:grpSpPr>
          <p:sp>
            <p:nvSpPr>
              <p:cNvPr id="96" name="テキスト ボックス 95"/>
              <p:cNvSpPr txBox="1"/>
              <p:nvPr/>
            </p:nvSpPr>
            <p:spPr>
              <a:xfrm>
                <a:off x="7077424"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4" name="グループ化 101"/>
              <p:cNvGrpSpPr/>
              <p:nvPr/>
            </p:nvGrpSpPr>
            <p:grpSpPr>
              <a:xfrm>
                <a:off x="7272300" y="936728"/>
                <a:ext cx="301686" cy="658500"/>
                <a:chOff x="7272300" y="936728"/>
                <a:chExt cx="301686" cy="658500"/>
              </a:xfrm>
            </p:grpSpPr>
            <p:sp>
              <p:nvSpPr>
                <p:cNvPr id="97" name="テキスト ボックス 96"/>
                <p:cNvSpPr txBox="1"/>
                <p:nvPr/>
              </p:nvSpPr>
              <p:spPr>
                <a:xfrm>
                  <a:off x="7272300" y="93672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98" name="テキスト ボックス 97"/>
                <p:cNvSpPr txBox="1"/>
                <p:nvPr/>
              </p:nvSpPr>
              <p:spPr>
                <a:xfrm>
                  <a:off x="7272300" y="1225896"/>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00" name="直線コネクタ 99"/>
                <p:cNvCxnSpPr/>
                <p:nvPr/>
              </p:nvCxnSpPr>
              <p:spPr>
                <a:xfrm>
                  <a:off x="7293716" y="1268760"/>
                  <a:ext cx="2588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テキスト ボックス 100"/>
              <p:cNvSpPr txBox="1"/>
              <p:nvPr/>
            </p:nvSpPr>
            <p:spPr>
              <a:xfrm>
                <a:off x="7467176"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104" name="テキスト ボックス 103"/>
            <p:cNvSpPr txBox="1"/>
            <p:nvPr/>
          </p:nvSpPr>
          <p:spPr>
            <a:xfrm>
              <a:off x="698424" y="312668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05" name="テキスト ボックス 104"/>
            <p:cNvSpPr txBox="1"/>
            <p:nvPr/>
          </p:nvSpPr>
          <p:spPr>
            <a:xfrm>
              <a:off x="871016" y="3371848"/>
              <a:ext cx="878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1,024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5" name="グループ化 105"/>
            <p:cNvGrpSpPr/>
            <p:nvPr/>
          </p:nvGrpSpPr>
          <p:grpSpPr>
            <a:xfrm>
              <a:off x="251520" y="3933056"/>
              <a:ext cx="683422" cy="658500"/>
              <a:chOff x="7077424" y="936728"/>
              <a:chExt cx="683422" cy="658500"/>
            </a:xfrm>
          </p:grpSpPr>
          <p:sp>
            <p:nvSpPr>
              <p:cNvPr id="107" name="テキスト ボックス 106"/>
              <p:cNvSpPr txBox="1"/>
              <p:nvPr/>
            </p:nvSpPr>
            <p:spPr>
              <a:xfrm>
                <a:off x="7077424"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nvGrpSpPr>
              <p:cNvPr id="6" name="グループ化 101"/>
              <p:cNvGrpSpPr/>
              <p:nvPr/>
            </p:nvGrpSpPr>
            <p:grpSpPr>
              <a:xfrm>
                <a:off x="7272300" y="936728"/>
                <a:ext cx="301686" cy="658500"/>
                <a:chOff x="7272300" y="936728"/>
                <a:chExt cx="301686" cy="658500"/>
              </a:xfrm>
            </p:grpSpPr>
            <p:sp>
              <p:nvSpPr>
                <p:cNvPr id="110" name="テキスト ボックス 109"/>
                <p:cNvSpPr txBox="1"/>
                <p:nvPr/>
              </p:nvSpPr>
              <p:spPr>
                <a:xfrm>
                  <a:off x="7272300" y="93672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11" name="テキスト ボックス 110"/>
                <p:cNvSpPr txBox="1"/>
                <p:nvPr/>
              </p:nvSpPr>
              <p:spPr>
                <a:xfrm>
                  <a:off x="7272300" y="1225896"/>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12" name="直線コネクタ 111"/>
                <p:cNvCxnSpPr/>
                <p:nvPr/>
              </p:nvCxnSpPr>
              <p:spPr>
                <a:xfrm>
                  <a:off x="7293716" y="1268760"/>
                  <a:ext cx="2588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テキスト ボックス 108"/>
              <p:cNvSpPr txBox="1"/>
              <p:nvPr/>
            </p:nvSpPr>
            <p:spPr>
              <a:xfrm>
                <a:off x="7467176" y="1004368"/>
                <a:ext cx="293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a:cs typeface="+mn-cs"/>
                  </a:rPr>
                  <a:t>)</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113" name="テキスト ボックス 112"/>
            <p:cNvSpPr txBox="1"/>
            <p:nvPr/>
          </p:nvSpPr>
          <p:spPr>
            <a:xfrm>
              <a:off x="698424" y="384676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20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14" name="テキスト ボックス 113"/>
            <p:cNvSpPr txBox="1"/>
            <p:nvPr/>
          </p:nvSpPr>
          <p:spPr>
            <a:xfrm>
              <a:off x="871016" y="4091928"/>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1,048,576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grpSp>
      <p:sp>
        <p:nvSpPr>
          <p:cNvPr id="82" name="テキスト ボックス 81"/>
          <p:cNvSpPr txBox="1"/>
          <p:nvPr/>
        </p:nvSpPr>
        <p:spPr>
          <a:xfrm>
            <a:off x="2329418" y="4428366"/>
            <a:ext cx="6563061" cy="1938992"/>
          </a:xfrm>
          <a:prstGeom prst="rect">
            <a:avLst/>
          </a:prstGeom>
          <a:noFill/>
        </p:spPr>
        <p:txBody>
          <a:bodyPr wrap="square" rtlCol="0">
            <a:spAutoFit/>
          </a:bodyPr>
          <a:lstStyle/>
          <a:p>
            <a:pPr lvl="0" fontAlgn="auto">
              <a:spcBef>
                <a:spcPts val="0"/>
              </a:spcBef>
              <a:spcAft>
                <a:spcPts val="0"/>
              </a:spcAft>
            </a:pPr>
            <a:r>
              <a:rPr lang="en-US" altLang="ja-JP" sz="2000" dirty="0">
                <a:solidFill>
                  <a:prstClr val="black"/>
                </a:solidFill>
                <a:latin typeface="Calibri"/>
                <a:ea typeface="ＭＳ Ｐゴシック"/>
              </a:rPr>
              <a:t>If individuals with mitochondria of Southern medaka are advantageous, the mitochondria from Southern medaka will dominate in the population. </a:t>
            </a:r>
          </a:p>
          <a:p>
            <a:pPr lvl="0" fontAlgn="auto">
              <a:spcBef>
                <a:spcPts val="0"/>
              </a:spcBef>
              <a:spcAft>
                <a:spcPts val="0"/>
              </a:spcAft>
            </a:pPr>
            <a:r>
              <a:rPr lang="en-US" altLang="ja-JP" sz="2000" dirty="0">
                <a:solidFill>
                  <a:prstClr val="black"/>
                </a:solidFill>
                <a:latin typeface="Calibri"/>
                <a:ea typeface="ＭＳ Ｐゴシック"/>
              </a:rPr>
              <a:t>The offspring of the crossbred population should be dominated by a population with the genome of Northern medaka and mitochondria from Southern medaka.</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a:endParaRPr>
          </a:p>
        </p:txBody>
      </p:sp>
      <p:pic>
        <p:nvPicPr>
          <p:cNvPr id="84" name="Picture 6"/>
          <p:cNvPicPr>
            <a:picLocks noChangeAspect="1" noChangeArrowheads="1"/>
          </p:cNvPicPr>
          <p:nvPr/>
        </p:nvPicPr>
        <p:blipFill>
          <a:blip r:embed="rId3" cstate="print"/>
          <a:srcRect/>
          <a:stretch>
            <a:fillRect/>
          </a:stretch>
        </p:blipFill>
        <p:spPr bwMode="auto">
          <a:xfrm>
            <a:off x="2195736" y="2780928"/>
            <a:ext cx="974439" cy="308620"/>
          </a:xfrm>
          <a:prstGeom prst="rect">
            <a:avLst/>
          </a:prstGeom>
          <a:noFill/>
          <a:ln w="9525">
            <a:noFill/>
            <a:miter lim="800000"/>
            <a:headEnd/>
            <a:tailEnd/>
          </a:ln>
        </p:spPr>
      </p:pic>
      <p:pic>
        <p:nvPicPr>
          <p:cNvPr id="85" name="Picture 6"/>
          <p:cNvPicPr>
            <a:picLocks noChangeAspect="1" noChangeArrowheads="1"/>
          </p:cNvPicPr>
          <p:nvPr/>
        </p:nvPicPr>
        <p:blipFill>
          <a:blip r:embed="rId3" cstate="print"/>
          <a:srcRect/>
          <a:stretch>
            <a:fillRect/>
          </a:stretch>
        </p:blipFill>
        <p:spPr bwMode="auto">
          <a:xfrm>
            <a:off x="4644008" y="260648"/>
            <a:ext cx="974439" cy="308620"/>
          </a:xfrm>
          <a:prstGeom prst="rect">
            <a:avLst/>
          </a:prstGeom>
          <a:noFill/>
          <a:ln w="9525">
            <a:noFill/>
            <a:miter lim="800000"/>
            <a:headEnd/>
            <a:tailEnd/>
          </a:ln>
        </p:spPr>
      </p:pic>
      <p:pic>
        <p:nvPicPr>
          <p:cNvPr id="86" name="Picture 6"/>
          <p:cNvPicPr>
            <a:picLocks noChangeAspect="1" noChangeArrowheads="1"/>
          </p:cNvPicPr>
          <p:nvPr/>
        </p:nvPicPr>
        <p:blipFill>
          <a:blip r:embed="rId3" cstate="print"/>
          <a:srcRect/>
          <a:stretch>
            <a:fillRect/>
          </a:stretch>
        </p:blipFill>
        <p:spPr bwMode="auto">
          <a:xfrm>
            <a:off x="3635896" y="1196752"/>
            <a:ext cx="974439" cy="308620"/>
          </a:xfrm>
          <a:prstGeom prst="rect">
            <a:avLst/>
          </a:prstGeom>
          <a:noFill/>
          <a:ln w="9525">
            <a:noFill/>
            <a:miter lim="800000"/>
            <a:headEnd/>
            <a:tailEnd/>
          </a:ln>
        </p:spPr>
      </p:pic>
      <p:pic>
        <p:nvPicPr>
          <p:cNvPr id="87" name="Picture 6"/>
          <p:cNvPicPr>
            <a:picLocks noChangeAspect="1" noChangeArrowheads="1"/>
          </p:cNvPicPr>
          <p:nvPr/>
        </p:nvPicPr>
        <p:blipFill>
          <a:blip r:embed="rId3" cstate="print"/>
          <a:srcRect/>
          <a:stretch>
            <a:fillRect/>
          </a:stretch>
        </p:blipFill>
        <p:spPr bwMode="auto">
          <a:xfrm>
            <a:off x="4283968" y="1844824"/>
            <a:ext cx="974439" cy="308620"/>
          </a:xfrm>
          <a:prstGeom prst="rect">
            <a:avLst/>
          </a:prstGeom>
          <a:noFill/>
          <a:ln w="9525">
            <a:noFill/>
            <a:miter lim="800000"/>
            <a:headEnd/>
            <a:tailEnd/>
          </a:ln>
        </p:spPr>
      </p:pic>
      <p:pic>
        <p:nvPicPr>
          <p:cNvPr id="88" name="Picture 6"/>
          <p:cNvPicPr>
            <a:picLocks noChangeAspect="1" noChangeArrowheads="1"/>
          </p:cNvPicPr>
          <p:nvPr/>
        </p:nvPicPr>
        <p:blipFill>
          <a:blip r:embed="rId3" cstate="print"/>
          <a:srcRect/>
          <a:stretch>
            <a:fillRect/>
          </a:stretch>
        </p:blipFill>
        <p:spPr bwMode="auto">
          <a:xfrm>
            <a:off x="2627784" y="2132856"/>
            <a:ext cx="974439" cy="308620"/>
          </a:xfrm>
          <a:prstGeom prst="rect">
            <a:avLst/>
          </a:prstGeom>
          <a:noFill/>
          <a:ln w="9525">
            <a:noFill/>
            <a:miter lim="800000"/>
            <a:headEnd/>
            <a:tailEnd/>
          </a:ln>
        </p:spPr>
      </p:pic>
      <p:pic>
        <p:nvPicPr>
          <p:cNvPr id="99" name="Picture 6"/>
          <p:cNvPicPr>
            <a:picLocks noChangeAspect="1" noChangeArrowheads="1"/>
          </p:cNvPicPr>
          <p:nvPr/>
        </p:nvPicPr>
        <p:blipFill>
          <a:blip r:embed="rId3" cstate="print"/>
          <a:srcRect/>
          <a:stretch>
            <a:fillRect/>
          </a:stretch>
        </p:blipFill>
        <p:spPr bwMode="auto">
          <a:xfrm>
            <a:off x="1835696" y="2420888"/>
            <a:ext cx="974439" cy="308620"/>
          </a:xfrm>
          <a:prstGeom prst="rect">
            <a:avLst/>
          </a:prstGeom>
          <a:noFill/>
          <a:ln w="9525">
            <a:noFill/>
            <a:miter lim="800000"/>
            <a:headEnd/>
            <a:tailEnd/>
          </a:ln>
        </p:spPr>
      </p:pic>
      <p:pic>
        <p:nvPicPr>
          <p:cNvPr id="102" name="Picture 6"/>
          <p:cNvPicPr>
            <a:picLocks noChangeAspect="1" noChangeArrowheads="1"/>
          </p:cNvPicPr>
          <p:nvPr/>
        </p:nvPicPr>
        <p:blipFill>
          <a:blip r:embed="rId3" cstate="print"/>
          <a:srcRect/>
          <a:stretch>
            <a:fillRect/>
          </a:stretch>
        </p:blipFill>
        <p:spPr bwMode="auto">
          <a:xfrm>
            <a:off x="3347864" y="2780928"/>
            <a:ext cx="974439" cy="308620"/>
          </a:xfrm>
          <a:prstGeom prst="rect">
            <a:avLst/>
          </a:prstGeom>
          <a:noFill/>
          <a:ln w="9525">
            <a:noFill/>
            <a:miter lim="800000"/>
            <a:headEnd/>
            <a:tailEnd/>
          </a:ln>
        </p:spPr>
      </p:pic>
      <p:pic>
        <p:nvPicPr>
          <p:cNvPr id="103" name="Picture 6"/>
          <p:cNvPicPr>
            <a:picLocks noChangeAspect="1" noChangeArrowheads="1"/>
          </p:cNvPicPr>
          <p:nvPr/>
        </p:nvPicPr>
        <p:blipFill>
          <a:blip r:embed="rId3" cstate="print"/>
          <a:srcRect/>
          <a:stretch>
            <a:fillRect/>
          </a:stretch>
        </p:blipFill>
        <p:spPr bwMode="auto">
          <a:xfrm>
            <a:off x="3563888" y="3140968"/>
            <a:ext cx="974439" cy="308620"/>
          </a:xfrm>
          <a:prstGeom prst="rect">
            <a:avLst/>
          </a:prstGeom>
          <a:noFill/>
          <a:ln w="9525">
            <a:noFill/>
            <a:miter lim="800000"/>
            <a:headEnd/>
            <a:tailEnd/>
          </a:ln>
        </p:spPr>
      </p:pic>
      <p:pic>
        <p:nvPicPr>
          <p:cNvPr id="106" name="Picture 6"/>
          <p:cNvPicPr>
            <a:picLocks noChangeAspect="1" noChangeArrowheads="1"/>
          </p:cNvPicPr>
          <p:nvPr/>
        </p:nvPicPr>
        <p:blipFill>
          <a:blip r:embed="rId3" cstate="print"/>
          <a:srcRect/>
          <a:stretch>
            <a:fillRect/>
          </a:stretch>
        </p:blipFill>
        <p:spPr bwMode="auto">
          <a:xfrm>
            <a:off x="4355976" y="3284984"/>
            <a:ext cx="974439" cy="308620"/>
          </a:xfrm>
          <a:prstGeom prst="rect">
            <a:avLst/>
          </a:prstGeom>
          <a:noFill/>
          <a:ln w="9525">
            <a:noFill/>
            <a:miter lim="800000"/>
            <a:headEnd/>
            <a:tailEnd/>
          </a:ln>
        </p:spPr>
      </p:pic>
      <p:pic>
        <p:nvPicPr>
          <p:cNvPr id="108" name="Picture 6"/>
          <p:cNvPicPr>
            <a:picLocks noChangeAspect="1" noChangeArrowheads="1"/>
          </p:cNvPicPr>
          <p:nvPr/>
        </p:nvPicPr>
        <p:blipFill>
          <a:blip r:embed="rId3" cstate="print"/>
          <a:srcRect/>
          <a:stretch>
            <a:fillRect/>
          </a:stretch>
        </p:blipFill>
        <p:spPr bwMode="auto">
          <a:xfrm>
            <a:off x="6012160" y="2852936"/>
            <a:ext cx="974439" cy="308620"/>
          </a:xfrm>
          <a:prstGeom prst="rect">
            <a:avLst/>
          </a:prstGeom>
          <a:noFill/>
          <a:ln w="9525">
            <a:noFill/>
            <a:miter lim="800000"/>
            <a:headEnd/>
            <a:tailEnd/>
          </a:ln>
        </p:spPr>
      </p:pic>
      <p:pic>
        <p:nvPicPr>
          <p:cNvPr id="115" name="Picture 6"/>
          <p:cNvPicPr>
            <a:picLocks noChangeAspect="1" noChangeArrowheads="1"/>
          </p:cNvPicPr>
          <p:nvPr/>
        </p:nvPicPr>
        <p:blipFill>
          <a:blip r:embed="rId3" cstate="print"/>
          <a:srcRect/>
          <a:stretch>
            <a:fillRect/>
          </a:stretch>
        </p:blipFill>
        <p:spPr bwMode="auto">
          <a:xfrm>
            <a:off x="6156176" y="2420888"/>
            <a:ext cx="974439" cy="308620"/>
          </a:xfrm>
          <a:prstGeom prst="rect">
            <a:avLst/>
          </a:prstGeom>
          <a:noFill/>
          <a:ln w="9525">
            <a:noFill/>
            <a:miter lim="800000"/>
            <a:headEnd/>
            <a:tailEnd/>
          </a:ln>
        </p:spPr>
      </p:pic>
      <p:pic>
        <p:nvPicPr>
          <p:cNvPr id="116" name="Picture 6"/>
          <p:cNvPicPr>
            <a:picLocks noChangeAspect="1" noChangeArrowheads="1"/>
          </p:cNvPicPr>
          <p:nvPr/>
        </p:nvPicPr>
        <p:blipFill>
          <a:blip r:embed="rId3" cstate="print"/>
          <a:srcRect/>
          <a:stretch>
            <a:fillRect/>
          </a:stretch>
        </p:blipFill>
        <p:spPr bwMode="auto">
          <a:xfrm>
            <a:off x="5652120" y="1844824"/>
            <a:ext cx="974439" cy="308620"/>
          </a:xfrm>
          <a:prstGeom prst="rect">
            <a:avLst/>
          </a:prstGeom>
          <a:noFill/>
          <a:ln w="9525">
            <a:noFill/>
            <a:miter lim="800000"/>
            <a:headEnd/>
            <a:tailEnd/>
          </a:ln>
        </p:spPr>
      </p:pic>
      <p:pic>
        <p:nvPicPr>
          <p:cNvPr id="117" name="Picture 6"/>
          <p:cNvPicPr>
            <a:picLocks noChangeAspect="1" noChangeArrowheads="1"/>
          </p:cNvPicPr>
          <p:nvPr/>
        </p:nvPicPr>
        <p:blipFill>
          <a:blip r:embed="rId3" cstate="print"/>
          <a:srcRect/>
          <a:stretch>
            <a:fillRect/>
          </a:stretch>
        </p:blipFill>
        <p:spPr bwMode="auto">
          <a:xfrm>
            <a:off x="5436096" y="1484784"/>
            <a:ext cx="974439" cy="308620"/>
          </a:xfrm>
          <a:prstGeom prst="rect">
            <a:avLst/>
          </a:prstGeom>
          <a:noFill/>
          <a:ln w="9525">
            <a:noFill/>
            <a:miter lim="800000"/>
            <a:headEnd/>
            <a:tailEnd/>
          </a:ln>
        </p:spPr>
      </p:pic>
      <p:pic>
        <p:nvPicPr>
          <p:cNvPr id="118" name="Picture 6"/>
          <p:cNvPicPr>
            <a:picLocks noChangeAspect="1" noChangeArrowheads="1"/>
          </p:cNvPicPr>
          <p:nvPr/>
        </p:nvPicPr>
        <p:blipFill>
          <a:blip r:embed="rId3" cstate="print"/>
          <a:srcRect/>
          <a:stretch>
            <a:fillRect/>
          </a:stretch>
        </p:blipFill>
        <p:spPr bwMode="auto">
          <a:xfrm>
            <a:off x="4427984" y="1484784"/>
            <a:ext cx="974439" cy="308620"/>
          </a:xfrm>
          <a:prstGeom prst="rect">
            <a:avLst/>
          </a:prstGeom>
          <a:noFill/>
          <a:ln w="9525">
            <a:noFill/>
            <a:miter lim="800000"/>
            <a:headEnd/>
            <a:tailEnd/>
          </a:ln>
        </p:spPr>
      </p:pic>
      <p:pic>
        <p:nvPicPr>
          <p:cNvPr id="119" name="Picture 6"/>
          <p:cNvPicPr>
            <a:picLocks noChangeAspect="1" noChangeArrowheads="1"/>
          </p:cNvPicPr>
          <p:nvPr/>
        </p:nvPicPr>
        <p:blipFill>
          <a:blip r:embed="rId3" cstate="print"/>
          <a:srcRect/>
          <a:stretch>
            <a:fillRect/>
          </a:stretch>
        </p:blipFill>
        <p:spPr bwMode="auto">
          <a:xfrm>
            <a:off x="5436096" y="764704"/>
            <a:ext cx="974439" cy="308620"/>
          </a:xfrm>
          <a:prstGeom prst="rect">
            <a:avLst/>
          </a:prstGeom>
          <a:noFill/>
          <a:ln w="9525">
            <a:noFill/>
            <a:miter lim="800000"/>
            <a:headEnd/>
            <a:tailEnd/>
          </a:ln>
        </p:spPr>
      </p:pic>
      <p:pic>
        <p:nvPicPr>
          <p:cNvPr id="120" name="Picture 6"/>
          <p:cNvPicPr>
            <a:picLocks noChangeAspect="1" noChangeArrowheads="1"/>
          </p:cNvPicPr>
          <p:nvPr/>
        </p:nvPicPr>
        <p:blipFill>
          <a:blip r:embed="rId3" cstate="print"/>
          <a:srcRect/>
          <a:stretch>
            <a:fillRect/>
          </a:stretch>
        </p:blipFill>
        <p:spPr bwMode="auto">
          <a:xfrm>
            <a:off x="4932040" y="2204864"/>
            <a:ext cx="974439" cy="308620"/>
          </a:xfrm>
          <a:prstGeom prst="rect">
            <a:avLst/>
          </a:prstGeom>
          <a:noFill/>
          <a:ln w="9525">
            <a:noFill/>
            <a:miter lim="800000"/>
            <a:headEnd/>
            <a:tailEnd/>
          </a:ln>
        </p:spPr>
      </p:pic>
      <p:pic>
        <p:nvPicPr>
          <p:cNvPr id="121" name="Picture 6"/>
          <p:cNvPicPr>
            <a:picLocks noChangeAspect="1" noChangeArrowheads="1"/>
          </p:cNvPicPr>
          <p:nvPr/>
        </p:nvPicPr>
        <p:blipFill>
          <a:blip r:embed="rId3" cstate="print"/>
          <a:srcRect/>
          <a:stretch>
            <a:fillRect/>
          </a:stretch>
        </p:blipFill>
        <p:spPr bwMode="auto">
          <a:xfrm>
            <a:off x="4427984" y="2852936"/>
            <a:ext cx="974439" cy="308620"/>
          </a:xfrm>
          <a:prstGeom prst="rect">
            <a:avLst/>
          </a:prstGeom>
          <a:noFill/>
          <a:ln w="9525">
            <a:noFill/>
            <a:miter lim="800000"/>
            <a:headEnd/>
            <a:tailEnd/>
          </a:ln>
        </p:spPr>
      </p:pic>
      <p:pic>
        <p:nvPicPr>
          <p:cNvPr id="122" name="Picture 6"/>
          <p:cNvPicPr>
            <a:picLocks noChangeAspect="1" noChangeArrowheads="1"/>
          </p:cNvPicPr>
          <p:nvPr/>
        </p:nvPicPr>
        <p:blipFill>
          <a:blip r:embed="rId3" cstate="print"/>
          <a:srcRect/>
          <a:stretch>
            <a:fillRect/>
          </a:stretch>
        </p:blipFill>
        <p:spPr bwMode="auto">
          <a:xfrm>
            <a:off x="5004048" y="3573016"/>
            <a:ext cx="974439" cy="308620"/>
          </a:xfrm>
          <a:prstGeom prst="rect">
            <a:avLst/>
          </a:prstGeom>
          <a:noFill/>
          <a:ln w="9525">
            <a:noFill/>
            <a:miter lim="800000"/>
            <a:headEnd/>
            <a:tailEnd/>
          </a:ln>
        </p:spPr>
      </p:pic>
      <p:pic>
        <p:nvPicPr>
          <p:cNvPr id="123" name="Picture 6"/>
          <p:cNvPicPr>
            <a:picLocks noChangeAspect="1" noChangeArrowheads="1"/>
          </p:cNvPicPr>
          <p:nvPr/>
        </p:nvPicPr>
        <p:blipFill>
          <a:blip r:embed="rId3" cstate="print"/>
          <a:srcRect/>
          <a:stretch>
            <a:fillRect/>
          </a:stretch>
        </p:blipFill>
        <p:spPr bwMode="auto">
          <a:xfrm>
            <a:off x="5508104" y="3933056"/>
            <a:ext cx="974439" cy="308620"/>
          </a:xfrm>
          <a:prstGeom prst="rect">
            <a:avLst/>
          </a:prstGeom>
          <a:noFill/>
          <a:ln w="9525">
            <a:noFill/>
            <a:miter lim="800000"/>
            <a:headEnd/>
            <a:tailEnd/>
          </a:ln>
        </p:spPr>
      </p:pic>
      <p:pic>
        <p:nvPicPr>
          <p:cNvPr id="124" name="Picture 6"/>
          <p:cNvPicPr>
            <a:picLocks noChangeAspect="1" noChangeArrowheads="1"/>
          </p:cNvPicPr>
          <p:nvPr/>
        </p:nvPicPr>
        <p:blipFill>
          <a:blip r:embed="rId3" cstate="print"/>
          <a:srcRect/>
          <a:stretch>
            <a:fillRect/>
          </a:stretch>
        </p:blipFill>
        <p:spPr bwMode="auto">
          <a:xfrm>
            <a:off x="2123728" y="1772816"/>
            <a:ext cx="974439" cy="308620"/>
          </a:xfrm>
          <a:prstGeom prst="rect">
            <a:avLst/>
          </a:prstGeom>
          <a:noFill/>
          <a:ln w="9525">
            <a:noFill/>
            <a:miter lim="800000"/>
            <a:headEnd/>
            <a:tailEnd/>
          </a:ln>
        </p:spPr>
      </p:pic>
      <p:pic>
        <p:nvPicPr>
          <p:cNvPr id="125" name="Picture 6"/>
          <p:cNvPicPr>
            <a:picLocks noChangeAspect="1" noChangeArrowheads="1"/>
          </p:cNvPicPr>
          <p:nvPr/>
        </p:nvPicPr>
        <p:blipFill>
          <a:blip r:embed="rId3" cstate="print"/>
          <a:srcRect/>
          <a:stretch>
            <a:fillRect/>
          </a:stretch>
        </p:blipFill>
        <p:spPr bwMode="auto">
          <a:xfrm>
            <a:off x="2699792" y="1052736"/>
            <a:ext cx="974439" cy="308620"/>
          </a:xfrm>
          <a:prstGeom prst="rect">
            <a:avLst/>
          </a:prstGeom>
          <a:noFill/>
          <a:ln w="9525">
            <a:noFill/>
            <a:miter lim="800000"/>
            <a:headEnd/>
            <a:tailEnd/>
          </a:ln>
        </p:spPr>
      </p:pic>
      <p:pic>
        <p:nvPicPr>
          <p:cNvPr id="126" name="Picture 6"/>
          <p:cNvPicPr>
            <a:picLocks noChangeAspect="1" noChangeArrowheads="1"/>
          </p:cNvPicPr>
          <p:nvPr/>
        </p:nvPicPr>
        <p:blipFill>
          <a:blip r:embed="rId3" cstate="print"/>
          <a:srcRect/>
          <a:stretch>
            <a:fillRect/>
          </a:stretch>
        </p:blipFill>
        <p:spPr bwMode="auto">
          <a:xfrm>
            <a:off x="3851920" y="764704"/>
            <a:ext cx="974439" cy="308620"/>
          </a:xfrm>
          <a:prstGeom prst="rect">
            <a:avLst/>
          </a:prstGeom>
          <a:noFill/>
          <a:ln w="9525">
            <a:noFill/>
            <a:miter lim="800000"/>
            <a:headEnd/>
            <a:tailEnd/>
          </a:ln>
        </p:spPr>
      </p:pic>
      <p:pic>
        <p:nvPicPr>
          <p:cNvPr id="127" name="Picture 6"/>
          <p:cNvPicPr>
            <a:picLocks noChangeAspect="1" noChangeArrowheads="1"/>
          </p:cNvPicPr>
          <p:nvPr/>
        </p:nvPicPr>
        <p:blipFill>
          <a:blip r:embed="rId3" cstate="print"/>
          <a:srcRect/>
          <a:stretch>
            <a:fillRect/>
          </a:stretch>
        </p:blipFill>
        <p:spPr bwMode="auto">
          <a:xfrm>
            <a:off x="827584" y="2564904"/>
            <a:ext cx="974439" cy="308620"/>
          </a:xfrm>
          <a:prstGeom prst="rect">
            <a:avLst/>
          </a:prstGeom>
          <a:noFill/>
          <a:ln w="9525">
            <a:noFill/>
            <a:miter lim="800000"/>
            <a:headEnd/>
            <a:tailEnd/>
          </a:ln>
        </p:spPr>
      </p:pic>
      <p:pic>
        <p:nvPicPr>
          <p:cNvPr id="128" name="Picture 6"/>
          <p:cNvPicPr>
            <a:picLocks noChangeAspect="1" noChangeArrowheads="1"/>
          </p:cNvPicPr>
          <p:nvPr/>
        </p:nvPicPr>
        <p:blipFill>
          <a:blip r:embed="rId3" cstate="print"/>
          <a:srcRect/>
          <a:stretch>
            <a:fillRect/>
          </a:stretch>
        </p:blipFill>
        <p:spPr bwMode="auto">
          <a:xfrm>
            <a:off x="755576" y="3356992"/>
            <a:ext cx="974439" cy="308620"/>
          </a:xfrm>
          <a:prstGeom prst="rect">
            <a:avLst/>
          </a:prstGeom>
          <a:noFill/>
          <a:ln w="9525">
            <a:noFill/>
            <a:miter lim="800000"/>
            <a:headEnd/>
            <a:tailEnd/>
          </a:ln>
        </p:spPr>
      </p:pic>
      <p:pic>
        <p:nvPicPr>
          <p:cNvPr id="129" name="Picture 6"/>
          <p:cNvPicPr>
            <a:picLocks noChangeAspect="1" noChangeArrowheads="1"/>
          </p:cNvPicPr>
          <p:nvPr/>
        </p:nvPicPr>
        <p:blipFill>
          <a:blip r:embed="rId3" cstate="print"/>
          <a:srcRect/>
          <a:stretch>
            <a:fillRect/>
          </a:stretch>
        </p:blipFill>
        <p:spPr bwMode="auto">
          <a:xfrm>
            <a:off x="1547664" y="3068960"/>
            <a:ext cx="974439" cy="308620"/>
          </a:xfrm>
          <a:prstGeom prst="rect">
            <a:avLst/>
          </a:prstGeom>
          <a:noFill/>
          <a:ln w="9525">
            <a:noFill/>
            <a:miter lim="800000"/>
            <a:headEnd/>
            <a:tailEnd/>
          </a:ln>
        </p:spPr>
      </p:pic>
      <p:pic>
        <p:nvPicPr>
          <p:cNvPr id="130" name="Picture 6"/>
          <p:cNvPicPr>
            <a:picLocks noChangeAspect="1" noChangeArrowheads="1"/>
          </p:cNvPicPr>
          <p:nvPr/>
        </p:nvPicPr>
        <p:blipFill>
          <a:blip r:embed="rId3" cstate="print"/>
          <a:srcRect/>
          <a:stretch>
            <a:fillRect/>
          </a:stretch>
        </p:blipFill>
        <p:spPr bwMode="auto">
          <a:xfrm>
            <a:off x="2483768" y="3356992"/>
            <a:ext cx="974439" cy="308620"/>
          </a:xfrm>
          <a:prstGeom prst="rect">
            <a:avLst/>
          </a:prstGeom>
          <a:noFill/>
          <a:ln w="9525">
            <a:noFill/>
            <a:miter lim="800000"/>
            <a:headEnd/>
            <a:tailEnd/>
          </a:ln>
        </p:spPr>
      </p:pic>
      <p:pic>
        <p:nvPicPr>
          <p:cNvPr id="131" name="Picture 6"/>
          <p:cNvPicPr>
            <a:picLocks noChangeAspect="1" noChangeArrowheads="1"/>
          </p:cNvPicPr>
          <p:nvPr/>
        </p:nvPicPr>
        <p:blipFill>
          <a:blip r:embed="rId3" cstate="print"/>
          <a:srcRect/>
          <a:stretch>
            <a:fillRect/>
          </a:stretch>
        </p:blipFill>
        <p:spPr bwMode="auto">
          <a:xfrm>
            <a:off x="3059832" y="4005064"/>
            <a:ext cx="974439" cy="308620"/>
          </a:xfrm>
          <a:prstGeom prst="rect">
            <a:avLst/>
          </a:prstGeom>
          <a:noFill/>
          <a:ln w="9525">
            <a:noFill/>
            <a:miter lim="800000"/>
            <a:headEnd/>
            <a:tailEnd/>
          </a:ln>
        </p:spPr>
      </p:pic>
      <p:pic>
        <p:nvPicPr>
          <p:cNvPr id="132" name="Picture 6"/>
          <p:cNvPicPr>
            <a:picLocks noChangeAspect="1" noChangeArrowheads="1"/>
          </p:cNvPicPr>
          <p:nvPr/>
        </p:nvPicPr>
        <p:blipFill>
          <a:blip r:embed="rId3" cstate="print"/>
          <a:srcRect/>
          <a:stretch>
            <a:fillRect/>
          </a:stretch>
        </p:blipFill>
        <p:spPr bwMode="auto">
          <a:xfrm>
            <a:off x="3419872" y="3573016"/>
            <a:ext cx="974439" cy="308620"/>
          </a:xfrm>
          <a:prstGeom prst="rect">
            <a:avLst/>
          </a:prstGeom>
          <a:noFill/>
          <a:ln w="9525">
            <a:noFill/>
            <a:miter lim="800000"/>
            <a:headEnd/>
            <a:tailEnd/>
          </a:ln>
        </p:spPr>
      </p:pic>
      <p:pic>
        <p:nvPicPr>
          <p:cNvPr id="133" name="Picture 6"/>
          <p:cNvPicPr>
            <a:picLocks noChangeAspect="1" noChangeArrowheads="1"/>
          </p:cNvPicPr>
          <p:nvPr/>
        </p:nvPicPr>
        <p:blipFill>
          <a:blip r:embed="rId3" cstate="print"/>
          <a:srcRect/>
          <a:stretch>
            <a:fillRect/>
          </a:stretch>
        </p:blipFill>
        <p:spPr bwMode="auto">
          <a:xfrm>
            <a:off x="5292080" y="3140968"/>
            <a:ext cx="974439" cy="308620"/>
          </a:xfrm>
          <a:prstGeom prst="rect">
            <a:avLst/>
          </a:prstGeom>
          <a:noFill/>
          <a:ln w="9525">
            <a:noFill/>
            <a:miter lim="800000"/>
            <a:headEnd/>
            <a:tailEnd/>
          </a:ln>
        </p:spPr>
      </p:pic>
      <p:pic>
        <p:nvPicPr>
          <p:cNvPr id="134" name="Picture 6"/>
          <p:cNvPicPr>
            <a:picLocks noChangeAspect="1" noChangeArrowheads="1"/>
          </p:cNvPicPr>
          <p:nvPr/>
        </p:nvPicPr>
        <p:blipFill>
          <a:blip r:embed="rId3" cstate="print"/>
          <a:srcRect/>
          <a:stretch>
            <a:fillRect/>
          </a:stretch>
        </p:blipFill>
        <p:spPr bwMode="auto">
          <a:xfrm>
            <a:off x="2915816" y="2420888"/>
            <a:ext cx="974439" cy="308620"/>
          </a:xfrm>
          <a:prstGeom prst="rect">
            <a:avLst/>
          </a:prstGeom>
          <a:noFill/>
          <a:ln w="9525">
            <a:noFill/>
            <a:miter lim="800000"/>
            <a:headEnd/>
            <a:tailEnd/>
          </a:ln>
        </p:spPr>
      </p:pic>
      <p:pic>
        <p:nvPicPr>
          <p:cNvPr id="135" name="Picture 6"/>
          <p:cNvPicPr>
            <a:picLocks noChangeAspect="1" noChangeArrowheads="1"/>
          </p:cNvPicPr>
          <p:nvPr/>
        </p:nvPicPr>
        <p:blipFill>
          <a:blip r:embed="rId3" cstate="print"/>
          <a:srcRect/>
          <a:stretch>
            <a:fillRect/>
          </a:stretch>
        </p:blipFill>
        <p:spPr bwMode="auto">
          <a:xfrm>
            <a:off x="3275856" y="1772816"/>
            <a:ext cx="974439" cy="308620"/>
          </a:xfrm>
          <a:prstGeom prst="rect">
            <a:avLst/>
          </a:prstGeom>
          <a:noFill/>
          <a:ln w="9525">
            <a:noFill/>
            <a:miter lim="800000"/>
            <a:headEnd/>
            <a:tailEnd/>
          </a:ln>
        </p:spPr>
      </p:pic>
      <p:pic>
        <p:nvPicPr>
          <p:cNvPr id="136" name="Picture 6"/>
          <p:cNvPicPr>
            <a:picLocks noChangeAspect="1" noChangeArrowheads="1"/>
          </p:cNvPicPr>
          <p:nvPr/>
        </p:nvPicPr>
        <p:blipFill>
          <a:blip r:embed="rId3" cstate="print"/>
          <a:srcRect/>
          <a:stretch>
            <a:fillRect/>
          </a:stretch>
        </p:blipFill>
        <p:spPr bwMode="auto">
          <a:xfrm>
            <a:off x="1331640" y="2132856"/>
            <a:ext cx="974439" cy="308620"/>
          </a:xfrm>
          <a:prstGeom prst="rect">
            <a:avLst/>
          </a:prstGeom>
          <a:noFill/>
          <a:ln w="9525">
            <a:noFill/>
            <a:miter lim="800000"/>
            <a:headEnd/>
            <a:tailEnd/>
          </a:ln>
        </p:spPr>
      </p:pic>
      <p:sp>
        <p:nvSpPr>
          <p:cNvPr id="137" name="テキスト ボックス 136"/>
          <p:cNvSpPr txBox="1"/>
          <p:nvPr/>
        </p:nvSpPr>
        <p:spPr>
          <a:xfrm>
            <a:off x="6121896" y="363897"/>
            <a:ext cx="2797765" cy="1477328"/>
          </a:xfrm>
          <a:prstGeom prst="rect">
            <a:avLst/>
          </a:prstGeom>
          <a:solidFill>
            <a:schemeClr val="bg1"/>
          </a:solidFill>
        </p:spPr>
        <p:txBody>
          <a:bodyPr wrap="square" rtlCol="0">
            <a:spAutoFit/>
          </a:bodyPr>
          <a:lstStyle/>
          <a:p>
            <a:pPr lvl="0" fontAlgn="auto">
              <a:spcBef>
                <a:spcPts val="0"/>
              </a:spcBef>
              <a:spcAft>
                <a:spcPts val="0"/>
              </a:spcAft>
            </a:pPr>
            <a:r>
              <a:rPr lang="en-US" altLang="ja-JP" dirty="0">
                <a:solidFill>
                  <a:prstClr val="black"/>
                </a:solidFill>
                <a:latin typeface="Calibri"/>
                <a:ea typeface="ＭＳ Ｐゴシック"/>
              </a:rPr>
              <a:t>Mitochondria of Northern medaka seem to be involved in cold climate adaptation (Hirayama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et al., 2010)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3" name="テキスト ボックス 62"/>
          <p:cNvSpPr txBox="1"/>
          <p:nvPr/>
        </p:nvSpPr>
        <p:spPr>
          <a:xfrm>
            <a:off x="1024855" y="692696"/>
            <a:ext cx="7216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a:cs typeface="+mn-cs"/>
              </a:rPr>
              <a:t>Fn2</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86165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323850" y="1125538"/>
            <a:ext cx="4319588" cy="3527425"/>
          </a:xfrm>
          <a:prstGeom prst="roundRect">
            <a:avLst>
              <a:gd name="adj" fmla="val 16667"/>
            </a:avLst>
          </a:prstGeom>
          <a:noFill/>
          <a:ln w="28575">
            <a:solidFill>
              <a:schemeClr val="bg2"/>
            </a:solidFill>
            <a:round/>
            <a:headEnd/>
            <a:tailEnd/>
          </a:ln>
          <a:effectLst/>
        </p:spPr>
        <p:txBody>
          <a:bodyPr wrap="none" anchor="ctr"/>
          <a:lstStyle/>
          <a:p>
            <a:endParaRPr lang="ja-JP" altLang="en-US"/>
          </a:p>
        </p:txBody>
      </p:sp>
      <p:pic>
        <p:nvPicPr>
          <p:cNvPr id="16387" name="Picture 3" descr="Sanma01"/>
          <p:cNvPicPr>
            <a:picLocks noChangeAspect="1" noChangeArrowheads="1"/>
          </p:cNvPicPr>
          <p:nvPr/>
        </p:nvPicPr>
        <p:blipFill>
          <a:blip r:embed="rId2" cstate="print"/>
          <a:srcRect/>
          <a:stretch>
            <a:fillRect/>
          </a:stretch>
        </p:blipFill>
        <p:spPr bwMode="auto">
          <a:xfrm>
            <a:off x="539750" y="1676400"/>
            <a:ext cx="3744913" cy="641350"/>
          </a:xfrm>
          <a:prstGeom prst="rect">
            <a:avLst/>
          </a:prstGeom>
          <a:noFill/>
        </p:spPr>
      </p:pic>
      <p:pic>
        <p:nvPicPr>
          <p:cNvPr id="16388" name="Picture 4" descr="11"/>
          <p:cNvPicPr>
            <a:picLocks noChangeAspect="1" noChangeArrowheads="1"/>
          </p:cNvPicPr>
          <p:nvPr/>
        </p:nvPicPr>
        <p:blipFill>
          <a:blip r:embed="rId3" cstate="print"/>
          <a:srcRect/>
          <a:stretch>
            <a:fillRect/>
          </a:stretch>
        </p:blipFill>
        <p:spPr bwMode="auto">
          <a:xfrm>
            <a:off x="539750" y="2924175"/>
            <a:ext cx="2160588" cy="1497013"/>
          </a:xfrm>
          <a:prstGeom prst="rect">
            <a:avLst/>
          </a:prstGeom>
          <a:noFill/>
        </p:spPr>
      </p:pic>
      <p:sp>
        <p:nvSpPr>
          <p:cNvPr id="16389" name="Text Box 5"/>
          <p:cNvSpPr txBox="1">
            <a:spLocks noChangeArrowheads="1"/>
          </p:cNvSpPr>
          <p:nvPr/>
        </p:nvSpPr>
        <p:spPr bwMode="auto">
          <a:xfrm>
            <a:off x="539750" y="2557463"/>
            <a:ext cx="1749197" cy="369332"/>
          </a:xfrm>
          <a:prstGeom prst="rect">
            <a:avLst/>
          </a:prstGeom>
          <a:noFill/>
          <a:ln w="9525">
            <a:noFill/>
            <a:miter lim="800000"/>
            <a:headEnd/>
            <a:tailEnd/>
          </a:ln>
          <a:effectLst/>
        </p:spPr>
        <p:txBody>
          <a:bodyPr wrap="none">
            <a:spAutoFit/>
          </a:bodyPr>
          <a:lstStyle/>
          <a:p>
            <a:r>
              <a:rPr lang="en-US" altLang="ja-JP" dirty="0">
                <a:solidFill>
                  <a:schemeClr val="bg2"/>
                </a:solidFill>
              </a:rPr>
              <a:t>Flying fish</a:t>
            </a:r>
            <a:r>
              <a:rPr lang="ja-JP" altLang="en-US" dirty="0">
                <a:solidFill>
                  <a:schemeClr val="bg2"/>
                </a:solidFill>
              </a:rPr>
              <a:t> 飛魚</a:t>
            </a:r>
          </a:p>
        </p:txBody>
      </p:sp>
      <p:sp>
        <p:nvSpPr>
          <p:cNvPr id="16390" name="Text Box 6"/>
          <p:cNvSpPr txBox="1">
            <a:spLocks noChangeArrowheads="1"/>
          </p:cNvSpPr>
          <p:nvPr/>
        </p:nvSpPr>
        <p:spPr bwMode="auto">
          <a:xfrm>
            <a:off x="539750" y="1181100"/>
            <a:ext cx="1569660" cy="369332"/>
          </a:xfrm>
          <a:prstGeom prst="rect">
            <a:avLst/>
          </a:prstGeom>
          <a:noFill/>
          <a:ln w="9525">
            <a:noFill/>
            <a:miter lim="800000"/>
            <a:headEnd/>
            <a:tailEnd/>
          </a:ln>
          <a:effectLst/>
        </p:spPr>
        <p:txBody>
          <a:bodyPr wrap="none">
            <a:spAutoFit/>
          </a:bodyPr>
          <a:lstStyle/>
          <a:p>
            <a:r>
              <a:rPr lang="en-US" altLang="ja-JP" dirty="0">
                <a:solidFill>
                  <a:schemeClr val="bg2"/>
                </a:solidFill>
                <a:latin typeface="Times New Roman" pitchFamily="18" charset="0"/>
              </a:rPr>
              <a:t>Saury</a:t>
            </a:r>
            <a:r>
              <a:rPr lang="ja-JP" altLang="en-US" dirty="0">
                <a:solidFill>
                  <a:schemeClr val="bg2"/>
                </a:solidFill>
              </a:rPr>
              <a:t>　秋刀魚</a:t>
            </a:r>
            <a:endParaRPr lang="ja-JP" altLang="en-US" dirty="0">
              <a:solidFill>
                <a:schemeClr val="bg2"/>
              </a:solidFill>
              <a:latin typeface="Times New Roman" pitchFamily="18" charset="0"/>
            </a:endParaRPr>
          </a:p>
        </p:txBody>
      </p:sp>
      <p:pic>
        <p:nvPicPr>
          <p:cNvPr id="16391" name="Picture 7" descr="IMG_2078"/>
          <p:cNvPicPr>
            <a:picLocks noChangeAspect="1" noChangeArrowheads="1"/>
          </p:cNvPicPr>
          <p:nvPr/>
        </p:nvPicPr>
        <p:blipFill>
          <a:blip r:embed="rId4" cstate="print"/>
          <a:srcRect/>
          <a:stretch>
            <a:fillRect/>
          </a:stretch>
        </p:blipFill>
        <p:spPr bwMode="auto">
          <a:xfrm>
            <a:off x="2895600" y="3249613"/>
            <a:ext cx="2665413" cy="1185862"/>
          </a:xfrm>
          <a:prstGeom prst="rect">
            <a:avLst/>
          </a:prstGeom>
          <a:noFill/>
        </p:spPr>
      </p:pic>
      <p:sp>
        <p:nvSpPr>
          <p:cNvPr id="16392" name="Text Box 8"/>
          <p:cNvSpPr txBox="1">
            <a:spLocks noChangeArrowheads="1"/>
          </p:cNvSpPr>
          <p:nvPr/>
        </p:nvSpPr>
        <p:spPr bwMode="auto">
          <a:xfrm>
            <a:off x="3606800" y="2692400"/>
            <a:ext cx="928459" cy="369332"/>
          </a:xfrm>
          <a:prstGeom prst="rect">
            <a:avLst/>
          </a:prstGeom>
          <a:noFill/>
          <a:ln w="9525">
            <a:noFill/>
            <a:miter lim="800000"/>
            <a:headEnd/>
            <a:tailEnd/>
          </a:ln>
          <a:effectLst/>
        </p:spPr>
        <p:txBody>
          <a:bodyPr wrap="none">
            <a:spAutoFit/>
          </a:bodyPr>
          <a:lstStyle/>
          <a:p>
            <a:r>
              <a:rPr lang="en-US" altLang="ja-JP" dirty="0" err="1">
                <a:solidFill>
                  <a:schemeClr val="bg2"/>
                </a:solidFill>
                <a:latin typeface="Times New Roman" pitchFamily="18" charset="0"/>
              </a:rPr>
              <a:t>Medaka</a:t>
            </a:r>
            <a:endParaRPr lang="ja-JP" altLang="en-US" dirty="0">
              <a:solidFill>
                <a:schemeClr val="bg2"/>
              </a:solidFill>
              <a:latin typeface="Times New Roman" pitchFamily="18" charset="0"/>
            </a:endParaRPr>
          </a:p>
        </p:txBody>
      </p:sp>
      <p:pic>
        <p:nvPicPr>
          <p:cNvPr id="16394" name="Picture 10" descr="250px-Zebrafisch"/>
          <p:cNvPicPr>
            <a:picLocks noChangeAspect="1" noChangeArrowheads="1"/>
          </p:cNvPicPr>
          <p:nvPr/>
        </p:nvPicPr>
        <p:blipFill>
          <a:blip r:embed="rId5" cstate="print"/>
          <a:srcRect/>
          <a:stretch>
            <a:fillRect/>
          </a:stretch>
        </p:blipFill>
        <p:spPr bwMode="auto">
          <a:xfrm>
            <a:off x="900113" y="5300663"/>
            <a:ext cx="2016125" cy="968375"/>
          </a:xfrm>
          <a:prstGeom prst="rect">
            <a:avLst/>
          </a:prstGeom>
          <a:noFill/>
        </p:spPr>
      </p:pic>
      <p:sp>
        <p:nvSpPr>
          <p:cNvPr id="16395" name="Text Box 11"/>
          <p:cNvSpPr txBox="1">
            <a:spLocks noChangeArrowheads="1"/>
          </p:cNvSpPr>
          <p:nvPr/>
        </p:nvSpPr>
        <p:spPr bwMode="auto">
          <a:xfrm>
            <a:off x="1404938" y="4852988"/>
            <a:ext cx="1069524" cy="369332"/>
          </a:xfrm>
          <a:prstGeom prst="rect">
            <a:avLst/>
          </a:prstGeom>
          <a:noFill/>
          <a:ln w="9525">
            <a:noFill/>
            <a:miter lim="800000"/>
            <a:headEnd/>
            <a:tailEnd/>
          </a:ln>
          <a:effectLst/>
        </p:spPr>
        <p:txBody>
          <a:bodyPr wrap="none">
            <a:spAutoFit/>
          </a:bodyPr>
          <a:lstStyle/>
          <a:p>
            <a:r>
              <a:rPr lang="en-US" altLang="ja-JP" dirty="0">
                <a:solidFill>
                  <a:schemeClr val="bg2"/>
                </a:solidFill>
                <a:latin typeface="Times New Roman" pitchFamily="18" charset="0"/>
              </a:rPr>
              <a:t>Zebrafish</a:t>
            </a:r>
            <a:endParaRPr lang="ja-JP" altLang="en-US" dirty="0">
              <a:solidFill>
                <a:schemeClr val="bg2"/>
              </a:solidFill>
              <a:latin typeface="Times New Roman" pitchFamily="18" charset="0"/>
            </a:endParaRPr>
          </a:p>
        </p:txBody>
      </p:sp>
      <p:pic>
        <p:nvPicPr>
          <p:cNvPr id="16396" name="Picture 12" descr="250px-Common_carp"/>
          <p:cNvPicPr>
            <a:picLocks noChangeAspect="1" noChangeArrowheads="1"/>
          </p:cNvPicPr>
          <p:nvPr/>
        </p:nvPicPr>
        <p:blipFill>
          <a:blip r:embed="rId6" cstate="print"/>
          <a:srcRect/>
          <a:stretch>
            <a:fillRect/>
          </a:stretch>
        </p:blipFill>
        <p:spPr bwMode="auto">
          <a:xfrm>
            <a:off x="3419475" y="5300663"/>
            <a:ext cx="2232025" cy="965200"/>
          </a:xfrm>
          <a:prstGeom prst="rect">
            <a:avLst/>
          </a:prstGeom>
          <a:noFill/>
        </p:spPr>
      </p:pic>
      <p:sp>
        <p:nvSpPr>
          <p:cNvPr id="16397" name="Text Box 13"/>
          <p:cNvSpPr txBox="1">
            <a:spLocks noChangeArrowheads="1"/>
          </p:cNvSpPr>
          <p:nvPr/>
        </p:nvSpPr>
        <p:spPr bwMode="auto">
          <a:xfrm>
            <a:off x="4213225" y="4852988"/>
            <a:ext cx="633507" cy="369332"/>
          </a:xfrm>
          <a:prstGeom prst="rect">
            <a:avLst/>
          </a:prstGeom>
          <a:noFill/>
          <a:ln w="9525">
            <a:noFill/>
            <a:miter lim="800000"/>
            <a:headEnd/>
            <a:tailEnd/>
          </a:ln>
          <a:effectLst/>
        </p:spPr>
        <p:txBody>
          <a:bodyPr wrap="none">
            <a:spAutoFit/>
          </a:bodyPr>
          <a:lstStyle/>
          <a:p>
            <a:r>
              <a:rPr lang="en-US" altLang="ja-JP" dirty="0">
                <a:solidFill>
                  <a:schemeClr val="bg2"/>
                </a:solidFill>
                <a:latin typeface="Times New Roman" pitchFamily="18" charset="0"/>
              </a:rPr>
              <a:t>Carp</a:t>
            </a:r>
            <a:endParaRPr lang="ja-JP" altLang="en-US" dirty="0">
              <a:solidFill>
                <a:schemeClr val="bg2"/>
              </a:solidFill>
              <a:latin typeface="Times New Roman" pitchFamily="18" charset="0"/>
            </a:endParaRPr>
          </a:p>
        </p:txBody>
      </p:sp>
      <p:sp>
        <p:nvSpPr>
          <p:cNvPr id="16398" name="Text Box 14"/>
          <p:cNvSpPr txBox="1">
            <a:spLocks noChangeArrowheads="1"/>
          </p:cNvSpPr>
          <p:nvPr/>
        </p:nvSpPr>
        <p:spPr bwMode="auto">
          <a:xfrm>
            <a:off x="2628900" y="6308725"/>
            <a:ext cx="1325563" cy="396875"/>
          </a:xfrm>
          <a:prstGeom prst="rect">
            <a:avLst/>
          </a:prstGeom>
          <a:noFill/>
          <a:ln w="9525">
            <a:noFill/>
            <a:miter lim="800000"/>
            <a:headEnd/>
            <a:tailEnd/>
          </a:ln>
          <a:effectLst/>
        </p:spPr>
        <p:txBody>
          <a:bodyPr wrap="none">
            <a:spAutoFit/>
          </a:bodyPr>
          <a:lstStyle/>
          <a:p>
            <a:r>
              <a:rPr lang="en-US" altLang="ja-JP" sz="2000" i="1">
                <a:solidFill>
                  <a:schemeClr val="bg2"/>
                </a:solidFill>
                <a:latin typeface="Times New Roman" pitchFamily="18" charset="0"/>
              </a:rPr>
              <a:t>Cyprinidae</a:t>
            </a:r>
          </a:p>
        </p:txBody>
      </p:sp>
      <p:pic>
        <p:nvPicPr>
          <p:cNvPr id="16399" name="Picture 15" descr="Guppy"/>
          <p:cNvPicPr>
            <a:picLocks noChangeAspect="1" noChangeArrowheads="1"/>
          </p:cNvPicPr>
          <p:nvPr/>
        </p:nvPicPr>
        <p:blipFill>
          <a:blip r:embed="rId7" cstate="print"/>
          <a:srcRect/>
          <a:stretch>
            <a:fillRect/>
          </a:stretch>
        </p:blipFill>
        <p:spPr bwMode="auto">
          <a:xfrm>
            <a:off x="7200900" y="3284538"/>
            <a:ext cx="1835150" cy="1374775"/>
          </a:xfrm>
          <a:prstGeom prst="rect">
            <a:avLst/>
          </a:prstGeom>
          <a:noFill/>
        </p:spPr>
      </p:pic>
      <p:pic>
        <p:nvPicPr>
          <p:cNvPr id="16400" name="Picture 16" descr="platy"/>
          <p:cNvPicPr>
            <a:picLocks noChangeAspect="1" noChangeArrowheads="1"/>
          </p:cNvPicPr>
          <p:nvPr/>
        </p:nvPicPr>
        <p:blipFill>
          <a:blip r:embed="rId8" cstate="print"/>
          <a:srcRect/>
          <a:stretch>
            <a:fillRect/>
          </a:stretch>
        </p:blipFill>
        <p:spPr bwMode="auto">
          <a:xfrm>
            <a:off x="7200900" y="5229225"/>
            <a:ext cx="1908175" cy="1325563"/>
          </a:xfrm>
          <a:prstGeom prst="rect">
            <a:avLst/>
          </a:prstGeom>
          <a:noFill/>
        </p:spPr>
      </p:pic>
      <p:sp>
        <p:nvSpPr>
          <p:cNvPr id="16401" name="Text Box 17"/>
          <p:cNvSpPr txBox="1">
            <a:spLocks noChangeArrowheads="1"/>
          </p:cNvSpPr>
          <p:nvPr/>
        </p:nvSpPr>
        <p:spPr bwMode="auto">
          <a:xfrm>
            <a:off x="7200900" y="4708525"/>
            <a:ext cx="659155" cy="369332"/>
          </a:xfrm>
          <a:prstGeom prst="rect">
            <a:avLst/>
          </a:prstGeom>
          <a:noFill/>
          <a:ln w="9525">
            <a:noFill/>
            <a:miter lim="800000"/>
            <a:headEnd/>
            <a:tailEnd/>
          </a:ln>
          <a:effectLst/>
        </p:spPr>
        <p:txBody>
          <a:bodyPr wrap="none">
            <a:spAutoFit/>
          </a:bodyPr>
          <a:lstStyle/>
          <a:p>
            <a:r>
              <a:rPr lang="en-US" altLang="ja-JP" dirty="0">
                <a:solidFill>
                  <a:schemeClr val="bg2"/>
                </a:solidFill>
                <a:latin typeface="Times New Roman" pitchFamily="18" charset="0"/>
              </a:rPr>
              <a:t>Platy</a:t>
            </a:r>
            <a:endParaRPr lang="ja-JP" altLang="en-US" dirty="0">
              <a:solidFill>
                <a:schemeClr val="bg2"/>
              </a:solidFill>
              <a:latin typeface="Times New Roman" pitchFamily="18" charset="0"/>
            </a:endParaRPr>
          </a:p>
        </p:txBody>
      </p:sp>
      <p:sp>
        <p:nvSpPr>
          <p:cNvPr id="16402" name="Text Box 18"/>
          <p:cNvSpPr txBox="1">
            <a:spLocks noChangeArrowheads="1"/>
          </p:cNvSpPr>
          <p:nvPr/>
        </p:nvSpPr>
        <p:spPr bwMode="auto">
          <a:xfrm>
            <a:off x="7200900" y="2765425"/>
            <a:ext cx="813043" cy="369332"/>
          </a:xfrm>
          <a:prstGeom prst="rect">
            <a:avLst/>
          </a:prstGeom>
          <a:noFill/>
          <a:ln w="9525">
            <a:noFill/>
            <a:miter lim="800000"/>
            <a:headEnd/>
            <a:tailEnd/>
          </a:ln>
          <a:effectLst/>
        </p:spPr>
        <p:txBody>
          <a:bodyPr wrap="none">
            <a:spAutoFit/>
          </a:bodyPr>
          <a:lstStyle/>
          <a:p>
            <a:r>
              <a:rPr lang="en-US" altLang="ja-JP" dirty="0">
                <a:solidFill>
                  <a:schemeClr val="bg2"/>
                </a:solidFill>
                <a:latin typeface="Times New Roman" pitchFamily="18" charset="0"/>
              </a:rPr>
              <a:t>Guppy</a:t>
            </a:r>
            <a:endParaRPr lang="ja-JP" altLang="en-US" dirty="0">
              <a:solidFill>
                <a:schemeClr val="bg2"/>
              </a:solidFill>
              <a:latin typeface="Times New Roman" pitchFamily="18" charset="0"/>
            </a:endParaRPr>
          </a:p>
        </p:txBody>
      </p:sp>
      <p:sp>
        <p:nvSpPr>
          <p:cNvPr id="16403" name="Rectangle 19"/>
          <p:cNvSpPr>
            <a:spLocks noChangeArrowheads="1"/>
          </p:cNvSpPr>
          <p:nvPr/>
        </p:nvSpPr>
        <p:spPr bwMode="auto">
          <a:xfrm>
            <a:off x="7249654" y="973416"/>
            <a:ext cx="1354794" cy="369332"/>
          </a:xfrm>
          <a:prstGeom prst="rect">
            <a:avLst/>
          </a:prstGeom>
          <a:noFill/>
          <a:ln w="9525">
            <a:noFill/>
            <a:miter lim="800000"/>
            <a:headEnd/>
            <a:tailEnd/>
          </a:ln>
          <a:effectLst/>
        </p:spPr>
        <p:txBody>
          <a:bodyPr wrap="none" anchor="ctr">
            <a:spAutoFit/>
          </a:bodyPr>
          <a:lstStyle/>
          <a:p>
            <a:r>
              <a:rPr lang="en-US" altLang="ja-JP" dirty="0">
                <a:solidFill>
                  <a:schemeClr val="bg2"/>
                </a:solidFill>
                <a:latin typeface="Times New Roman" pitchFamily="18" charset="0"/>
              </a:rPr>
              <a:t>Topminnow </a:t>
            </a:r>
            <a:endParaRPr lang="ja-JP" altLang="en-US" dirty="0">
              <a:solidFill>
                <a:schemeClr val="bg2"/>
              </a:solidFill>
              <a:latin typeface="Times New Roman" pitchFamily="18" charset="0"/>
            </a:endParaRPr>
          </a:p>
        </p:txBody>
      </p:sp>
      <p:pic>
        <p:nvPicPr>
          <p:cNvPr id="16404" name="Picture 20" descr="fig1rt"/>
          <p:cNvPicPr>
            <a:picLocks noChangeAspect="1" noChangeArrowheads="1"/>
          </p:cNvPicPr>
          <p:nvPr/>
        </p:nvPicPr>
        <p:blipFill>
          <a:blip r:embed="rId9" cstate="print"/>
          <a:srcRect/>
          <a:stretch>
            <a:fillRect/>
          </a:stretch>
        </p:blipFill>
        <p:spPr bwMode="auto">
          <a:xfrm>
            <a:off x="7200900" y="1536700"/>
            <a:ext cx="1835150" cy="1100138"/>
          </a:xfrm>
          <a:prstGeom prst="rect">
            <a:avLst/>
          </a:prstGeom>
          <a:noFill/>
        </p:spPr>
      </p:pic>
      <p:grpSp>
        <p:nvGrpSpPr>
          <p:cNvPr id="16405" name="Group 21"/>
          <p:cNvGrpSpPr>
            <a:grpSpLocks/>
          </p:cNvGrpSpPr>
          <p:nvPr/>
        </p:nvGrpSpPr>
        <p:grpSpPr bwMode="auto">
          <a:xfrm>
            <a:off x="4562475" y="1038225"/>
            <a:ext cx="1954213" cy="2030413"/>
            <a:chOff x="2971" y="700"/>
            <a:chExt cx="1231" cy="1279"/>
          </a:xfrm>
        </p:grpSpPr>
        <p:pic>
          <p:nvPicPr>
            <p:cNvPr id="16406" name="Picture 22" descr="torafugu"/>
            <p:cNvPicPr>
              <a:picLocks noChangeAspect="1" noChangeArrowheads="1"/>
            </p:cNvPicPr>
            <p:nvPr/>
          </p:nvPicPr>
          <p:blipFill>
            <a:blip r:embed="rId10" cstate="print"/>
            <a:srcRect/>
            <a:stretch>
              <a:fillRect/>
            </a:stretch>
          </p:blipFill>
          <p:spPr bwMode="auto">
            <a:xfrm>
              <a:off x="3198" y="981"/>
              <a:ext cx="998" cy="393"/>
            </a:xfrm>
            <a:prstGeom prst="rect">
              <a:avLst/>
            </a:prstGeom>
            <a:noFill/>
          </p:spPr>
        </p:pic>
        <p:pic>
          <p:nvPicPr>
            <p:cNvPr id="16407" name="Picture 23" descr="pic_Tetraodon_nigroviridis"/>
            <p:cNvPicPr>
              <a:picLocks noChangeAspect="1" noChangeArrowheads="1"/>
            </p:cNvPicPr>
            <p:nvPr/>
          </p:nvPicPr>
          <p:blipFill>
            <a:blip r:embed="rId11" cstate="print"/>
            <a:srcRect/>
            <a:stretch>
              <a:fillRect/>
            </a:stretch>
          </p:blipFill>
          <p:spPr bwMode="auto">
            <a:xfrm>
              <a:off x="3696" y="1434"/>
              <a:ext cx="506" cy="545"/>
            </a:xfrm>
            <a:prstGeom prst="rect">
              <a:avLst/>
            </a:prstGeom>
            <a:noFill/>
          </p:spPr>
        </p:pic>
        <p:sp>
          <p:nvSpPr>
            <p:cNvPr id="16408" name="Text Box 24"/>
            <p:cNvSpPr txBox="1">
              <a:spLocks noChangeArrowheads="1"/>
            </p:cNvSpPr>
            <p:nvPr/>
          </p:nvSpPr>
          <p:spPr bwMode="auto">
            <a:xfrm>
              <a:off x="2971" y="700"/>
              <a:ext cx="448" cy="233"/>
            </a:xfrm>
            <a:prstGeom prst="rect">
              <a:avLst/>
            </a:prstGeom>
            <a:solidFill>
              <a:schemeClr val="tx1"/>
            </a:solidFill>
            <a:ln w="9525">
              <a:noFill/>
              <a:miter lim="800000"/>
              <a:headEnd/>
              <a:tailEnd/>
            </a:ln>
            <a:effectLst/>
          </p:spPr>
          <p:txBody>
            <a:bodyPr wrap="none">
              <a:spAutoFit/>
            </a:bodyPr>
            <a:lstStyle/>
            <a:p>
              <a:r>
                <a:rPr lang="en-US" altLang="ja-JP" dirty="0">
                  <a:solidFill>
                    <a:schemeClr val="bg2"/>
                  </a:solidFill>
                </a:rPr>
                <a:t>Fugu</a:t>
              </a:r>
              <a:endParaRPr lang="ja-JP" altLang="en-US" dirty="0">
                <a:solidFill>
                  <a:schemeClr val="bg2"/>
                </a:solidFill>
              </a:endParaRPr>
            </a:p>
          </p:txBody>
        </p:sp>
      </p:grpSp>
      <p:sp>
        <p:nvSpPr>
          <p:cNvPr id="16409" name="Text Box 25"/>
          <p:cNvSpPr txBox="1">
            <a:spLocks noChangeArrowheads="1"/>
          </p:cNvSpPr>
          <p:nvPr/>
        </p:nvSpPr>
        <p:spPr bwMode="auto">
          <a:xfrm>
            <a:off x="175932" y="226810"/>
            <a:ext cx="8860118" cy="584775"/>
          </a:xfrm>
          <a:prstGeom prst="rect">
            <a:avLst/>
          </a:prstGeom>
          <a:noFill/>
          <a:ln w="9525">
            <a:noFill/>
            <a:miter lim="800000"/>
            <a:headEnd/>
            <a:tailEnd/>
          </a:ln>
          <a:effectLst/>
        </p:spPr>
        <p:txBody>
          <a:bodyPr wrap="none">
            <a:spAutoFit/>
          </a:bodyPr>
          <a:lstStyle/>
          <a:p>
            <a:r>
              <a:rPr lang="en-US" altLang="ja-JP" sz="3200" dirty="0" err="1">
                <a:solidFill>
                  <a:schemeClr val="bg2"/>
                </a:solidFill>
              </a:rPr>
              <a:t>Medaka</a:t>
            </a:r>
            <a:r>
              <a:rPr lang="en-US" altLang="ja-JP" sz="3200" dirty="0">
                <a:solidFill>
                  <a:schemeClr val="bg2"/>
                </a:solidFill>
              </a:rPr>
              <a:t> is closer to saury than carp, topminnow</a:t>
            </a:r>
            <a:endParaRPr lang="ja-JP" altLang="en-US" sz="3200" dirty="0">
              <a:solidFill>
                <a:schemeClr val="bg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58" name="テキスト ボックス 57"/>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9" name="テキスト ボックス 58"/>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75" name="テキスト ボックス 7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8" name="テキスト ボックス 77"/>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038989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11560" y="1103255"/>
            <a:ext cx="7344816" cy="1200329"/>
          </a:xfrm>
          <a:prstGeom prst="rect">
            <a:avLst/>
          </a:prstGeom>
          <a:noFill/>
        </p:spPr>
        <p:txBody>
          <a:bodyPr wrap="square" rtlCol="0">
            <a:spAutoFit/>
          </a:bodyPr>
          <a:lstStyle/>
          <a:p>
            <a:pPr lvl="0" fontAlgn="auto">
              <a:spcBef>
                <a:spcPts val="0"/>
              </a:spcBef>
              <a:spcAft>
                <a:spcPts val="0"/>
              </a:spcAft>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Medaka populations in the boundary </a:t>
            </a:r>
            <a:r>
              <a:rPr lang="en-US" altLang="ja-JP" sz="2400" dirty="0">
                <a:solidFill>
                  <a:srgbClr val="000000"/>
                </a:solidFill>
                <a:latin typeface="Arial"/>
                <a:ea typeface="ＭＳ Ｐゴシック"/>
              </a:rPr>
              <a:t>area are the descendants of cross-bred between Norther medaka and migrated Southern medaka into them.</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 name="テキスト ボックス 2"/>
          <p:cNvSpPr txBox="1"/>
          <p:nvPr/>
        </p:nvSpPr>
        <p:spPr>
          <a:xfrm>
            <a:off x="611560" y="2459504"/>
            <a:ext cx="7920880" cy="1938992"/>
          </a:xfrm>
          <a:prstGeom prst="rect">
            <a:avLst/>
          </a:prstGeom>
          <a:noFill/>
        </p:spPr>
        <p:txBody>
          <a:bodyPr wrap="square" rtlCol="0">
            <a:spAutoFit/>
          </a:bodyPr>
          <a:lstStyle/>
          <a:p>
            <a:pPr lvl="0" fontAlgn="auto">
              <a:spcBef>
                <a:spcPts val="0"/>
              </a:spcBef>
              <a:spcAft>
                <a:spcPts val="0"/>
              </a:spcAft>
            </a:pPr>
            <a:r>
              <a:rPr lang="en-US" altLang="ja-JP" sz="2400" dirty="0">
                <a:solidFill>
                  <a:srgbClr val="000000"/>
                </a:solidFill>
                <a:latin typeface="Arial"/>
                <a:ea typeface="ＭＳ Ｐゴシック"/>
              </a:rPr>
              <a:t>The distribution pattern of the hybrid population in the boundary area (Tango-Tajima region) strongly suggests that the Southern Japanese medaka is now in the process of moving into the Northern Japanese medaka habitats.</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401EEA5B-8D41-803F-56E1-8886CE82CFC5}"/>
              </a:ext>
            </a:extLst>
          </p:cNvPr>
          <p:cNvSpPr txBox="1"/>
          <p:nvPr/>
        </p:nvSpPr>
        <p:spPr>
          <a:xfrm>
            <a:off x="611560" y="260648"/>
            <a:ext cx="1723549" cy="523220"/>
          </a:xfrm>
          <a:prstGeom prst="rect">
            <a:avLst/>
          </a:prstGeom>
          <a:noFill/>
        </p:spPr>
        <p:txBody>
          <a:bodyPr wrap="none" rtlCol="0">
            <a:spAutoFit/>
          </a:bodyPr>
          <a:lstStyle/>
          <a:p>
            <a:r>
              <a:rPr kumimoji="1" lang="en-US" altLang="ja-JP" sz="2800" dirty="0"/>
              <a:t>Summary</a:t>
            </a:r>
            <a:endParaRPr kumimoji="1" lang="ja-JP" altLang="en-US" sz="2800" dirty="0"/>
          </a:p>
        </p:txBody>
      </p:sp>
    </p:spTree>
    <p:extLst>
      <p:ext uri="{BB962C8B-B14F-4D97-AF65-F5344CB8AC3E}">
        <p14:creationId xmlns:p14="http://schemas.microsoft.com/office/powerpoint/2010/main" val="12414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sp>
        <p:nvSpPr>
          <p:cNvPr id="58" name="テキスト ボックス 57"/>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9" name="テキスト ボックス 58"/>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75" name="テキスト ボックス 7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8" name="テキスト ボックス 77"/>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8618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Tayousei12"/>
          <p:cNvPicPr>
            <a:picLocks noChangeAspect="1" noChangeArrowheads="1"/>
          </p:cNvPicPr>
          <p:nvPr/>
        </p:nvPicPr>
        <p:blipFill>
          <a:blip r:embed="rId2" cstate="print"/>
          <a:srcRect/>
          <a:stretch>
            <a:fillRect/>
          </a:stretch>
        </p:blipFill>
        <p:spPr bwMode="auto">
          <a:xfrm>
            <a:off x="683568" y="260648"/>
            <a:ext cx="4536504" cy="5837518"/>
          </a:xfrm>
          <a:prstGeom prst="rect">
            <a:avLst/>
          </a:prstGeom>
          <a:noFill/>
        </p:spPr>
      </p:pic>
      <p:sp>
        <p:nvSpPr>
          <p:cNvPr id="9" name="テキスト ボックス 8"/>
          <p:cNvSpPr txBox="1"/>
          <p:nvPr/>
        </p:nvSpPr>
        <p:spPr>
          <a:xfrm>
            <a:off x="2339752" y="6237312"/>
            <a:ext cx="2163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a:cs typeface="+mn-cs"/>
              </a:rPr>
              <a:t>Takehana</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 et al., 2003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6" name="正方形/長方形 5"/>
          <p:cNvSpPr/>
          <p:nvPr/>
        </p:nvSpPr>
        <p:spPr>
          <a:xfrm>
            <a:off x="3563888" y="4797152"/>
            <a:ext cx="1224136" cy="576064"/>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3563888" y="4221087"/>
            <a:ext cx="1224136" cy="551681"/>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5580112" y="980728"/>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13" name="テキスト ボックス 12"/>
          <p:cNvSpPr txBox="1"/>
          <p:nvPr/>
        </p:nvSpPr>
        <p:spPr>
          <a:xfrm>
            <a:off x="5580112" y="357301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 name="テキスト ボックス 1"/>
          <p:cNvSpPr txBox="1"/>
          <p:nvPr/>
        </p:nvSpPr>
        <p:spPr>
          <a:xfrm>
            <a:off x="5263358" y="4900518"/>
            <a:ext cx="569387" cy="369332"/>
          </a:xfrm>
          <a:prstGeom prst="rect">
            <a:avLst/>
          </a:prstGeom>
          <a:noFill/>
        </p:spPr>
        <p:txBody>
          <a:bodyPr wrap="none" rtlCol="0">
            <a:spAutoFit/>
          </a:bodyPr>
          <a:lstStyle/>
          <a:p>
            <a:r>
              <a:rPr kumimoji="1" lang="en-US" altLang="ja-JP" dirty="0">
                <a:solidFill>
                  <a:srgbClr val="FF0000"/>
                </a:solidFill>
              </a:rPr>
              <a:t>B-X</a:t>
            </a:r>
            <a:endParaRPr kumimoji="1" lang="ja-JP" altLang="en-US" dirty="0">
              <a:solidFill>
                <a:srgbClr val="FF0000"/>
              </a:solidFill>
            </a:endParaRPr>
          </a:p>
        </p:txBody>
      </p:sp>
      <p:sp>
        <p:nvSpPr>
          <p:cNvPr id="3" name="テキスト ボックス 2"/>
          <p:cNvSpPr txBox="1"/>
          <p:nvPr/>
        </p:nvSpPr>
        <p:spPr>
          <a:xfrm>
            <a:off x="5263358" y="4312261"/>
            <a:ext cx="633507" cy="369332"/>
          </a:xfrm>
          <a:prstGeom prst="rect">
            <a:avLst/>
          </a:prstGeom>
          <a:noFill/>
        </p:spPr>
        <p:txBody>
          <a:bodyPr wrap="none" rtlCol="0">
            <a:spAutoFit/>
          </a:bodyPr>
          <a:lstStyle/>
          <a:p>
            <a:r>
              <a:rPr kumimoji="1" lang="en-US" altLang="ja-JP" dirty="0">
                <a:solidFill>
                  <a:srgbClr val="FF0000"/>
                </a:solidFill>
              </a:rPr>
              <a:t>B-IX</a:t>
            </a:r>
            <a:endParaRPr kumimoji="1" lang="ja-JP" altLang="en-US" dirty="0">
              <a:solidFill>
                <a:srgbClr val="FF0000"/>
              </a:solidFill>
            </a:endParaRPr>
          </a:p>
        </p:txBody>
      </p:sp>
    </p:spTree>
    <p:extLst>
      <p:ext uri="{BB962C8B-B14F-4D97-AF65-F5344CB8AC3E}">
        <p14:creationId xmlns:p14="http://schemas.microsoft.com/office/powerpoint/2010/main" val="1623827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11560" y="1103255"/>
            <a:ext cx="7344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Medaka populations in the boundary area are the descendants of cross-bred between Norther medaka and migrated Southern medaka into them.</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 name="テキスト ボックス 2"/>
          <p:cNvSpPr txBox="1"/>
          <p:nvPr/>
        </p:nvSpPr>
        <p:spPr>
          <a:xfrm>
            <a:off x="611560" y="2459504"/>
            <a:ext cx="79208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The distribution pattern of the hybrid population in the boundary area (Tango-Tajima region) strongly suggests that the Southern Japanese medaka is now in the process of moving into the Northern Japanese medaka habitats.</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401EEA5B-8D41-803F-56E1-8886CE82CFC5}"/>
              </a:ext>
            </a:extLst>
          </p:cNvPr>
          <p:cNvSpPr txBox="1"/>
          <p:nvPr/>
        </p:nvSpPr>
        <p:spPr>
          <a:xfrm>
            <a:off x="611560" y="260648"/>
            <a:ext cx="172354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rPr>
              <a:t>Summary</a:t>
            </a:r>
            <a:endPar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a:extLst>
              <a:ext uri="{FF2B5EF4-FFF2-40B4-BE49-F238E27FC236}">
                <a16:creationId xmlns:a16="http://schemas.microsoft.com/office/drawing/2014/main" id="{A4C1FF99-B550-BF8F-693C-10AE5A1A0F7E}"/>
              </a:ext>
            </a:extLst>
          </p:cNvPr>
          <p:cNvSpPr txBox="1"/>
          <p:nvPr/>
        </p:nvSpPr>
        <p:spPr>
          <a:xfrm>
            <a:off x="611561" y="4653136"/>
            <a:ext cx="77048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According to the above hypothesis, the time of hybridization that caused the formation of the hybrid population should be after the separation of mitochondrial subtypes B-IX and B-X</a:t>
            </a:r>
            <a:r>
              <a:rPr kumimoji="1" lang="en-US" altLang="ja-JP" sz="2400" b="0" i="0" u="none" strike="noStrike" kern="1200" cap="none" spc="0" normalizeH="0" noProof="0" dirty="0">
                <a:ln>
                  <a:noFill/>
                </a:ln>
                <a:solidFill>
                  <a:srgbClr val="000000"/>
                </a:solidFill>
                <a:effectLst/>
                <a:uLnTx/>
                <a:uFillTx/>
                <a:latin typeface="Arial"/>
                <a:ea typeface="ＭＳ Ｐゴシック"/>
                <a:cs typeface="+mn-cs"/>
              </a:rPr>
              <a:t> and at least two </a:t>
            </a:r>
            <a:r>
              <a:rPr lang="en-US" altLang="ja-JP" sz="2400" dirty="0">
                <a:solidFill>
                  <a:srgbClr val="000000"/>
                </a:solidFill>
                <a:latin typeface="Arial"/>
                <a:ea typeface="ＭＳ Ｐゴシック"/>
              </a:rPr>
              <a:t>times</a:t>
            </a: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8528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grpSp>
        <p:nvGrpSpPr>
          <p:cNvPr id="11" name="グループ化 74"/>
          <p:cNvGrpSpPr/>
          <p:nvPr/>
        </p:nvGrpSpPr>
        <p:grpSpPr>
          <a:xfrm>
            <a:off x="4932040" y="3356992"/>
            <a:ext cx="1525271" cy="2448430"/>
            <a:chOff x="4932040" y="3356992"/>
            <a:chExt cx="1525271" cy="2448430"/>
          </a:xfrm>
        </p:grpSpPr>
        <p:grpSp>
          <p:nvGrpSpPr>
            <p:cNvPr id="15" name="グループ化 63"/>
            <p:cNvGrpSpPr/>
            <p:nvPr/>
          </p:nvGrpSpPr>
          <p:grpSpPr>
            <a:xfrm>
              <a:off x="4932040" y="3356992"/>
              <a:ext cx="1307213" cy="2448430"/>
              <a:chOff x="4871923" y="1097280"/>
              <a:chExt cx="1382573" cy="2589581"/>
            </a:xfrm>
          </p:grpSpPr>
          <p:sp>
            <p:nvSpPr>
              <p:cNvPr id="65" name="フリーフォーム 64"/>
              <p:cNvSpPr/>
              <p:nvPr/>
            </p:nvSpPr>
            <p:spPr>
              <a:xfrm>
                <a:off x="4871923" y="1097280"/>
                <a:ext cx="1382573" cy="2589581"/>
              </a:xfrm>
              <a:custGeom>
                <a:avLst/>
                <a:gdLst>
                  <a:gd name="connsiteX0" fmla="*/ 1382573 w 1382573"/>
                  <a:gd name="connsiteY0" fmla="*/ 0 h 2589581"/>
                  <a:gd name="connsiteX1" fmla="*/ 1375258 w 1382573"/>
                  <a:gd name="connsiteY1" fmla="*/ 160934 h 2589581"/>
                  <a:gd name="connsiteX2" fmla="*/ 1367943 w 1382573"/>
                  <a:gd name="connsiteY2" fmla="*/ 182880 h 2589581"/>
                  <a:gd name="connsiteX3" fmla="*/ 1353312 w 1382573"/>
                  <a:gd name="connsiteY3" fmla="*/ 204826 h 2589581"/>
                  <a:gd name="connsiteX4" fmla="*/ 1345997 w 1382573"/>
                  <a:gd name="connsiteY4" fmla="*/ 226771 h 2589581"/>
                  <a:gd name="connsiteX5" fmla="*/ 1316736 w 1382573"/>
                  <a:gd name="connsiteY5" fmla="*/ 270662 h 2589581"/>
                  <a:gd name="connsiteX6" fmla="*/ 1309421 w 1382573"/>
                  <a:gd name="connsiteY6" fmla="*/ 292608 h 2589581"/>
                  <a:gd name="connsiteX7" fmla="*/ 1280160 w 1382573"/>
                  <a:gd name="connsiteY7" fmla="*/ 336499 h 2589581"/>
                  <a:gd name="connsiteX8" fmla="*/ 1258215 w 1382573"/>
                  <a:gd name="connsiteY8" fmla="*/ 380390 h 2589581"/>
                  <a:gd name="connsiteX9" fmla="*/ 1243584 w 1382573"/>
                  <a:gd name="connsiteY9" fmla="*/ 395021 h 2589581"/>
                  <a:gd name="connsiteX10" fmla="*/ 1214323 w 1382573"/>
                  <a:gd name="connsiteY10" fmla="*/ 431597 h 2589581"/>
                  <a:gd name="connsiteX11" fmla="*/ 1177747 w 1382573"/>
                  <a:gd name="connsiteY11" fmla="*/ 460858 h 2589581"/>
                  <a:gd name="connsiteX12" fmla="*/ 1163117 w 1382573"/>
                  <a:gd name="connsiteY12" fmla="*/ 482803 h 2589581"/>
                  <a:gd name="connsiteX13" fmla="*/ 1133856 w 1382573"/>
                  <a:gd name="connsiteY13" fmla="*/ 512064 h 2589581"/>
                  <a:gd name="connsiteX14" fmla="*/ 1082650 w 1382573"/>
                  <a:gd name="connsiteY14" fmla="*/ 570586 h 2589581"/>
                  <a:gd name="connsiteX15" fmla="*/ 1038759 w 1382573"/>
                  <a:gd name="connsiteY15" fmla="*/ 599846 h 2589581"/>
                  <a:gd name="connsiteX16" fmla="*/ 1024128 w 1382573"/>
                  <a:gd name="connsiteY16" fmla="*/ 614477 h 2589581"/>
                  <a:gd name="connsiteX17" fmla="*/ 1002183 w 1382573"/>
                  <a:gd name="connsiteY17" fmla="*/ 629107 h 2589581"/>
                  <a:gd name="connsiteX18" fmla="*/ 987552 w 1382573"/>
                  <a:gd name="connsiteY18" fmla="*/ 643738 h 2589581"/>
                  <a:gd name="connsiteX19" fmla="*/ 965607 w 1382573"/>
                  <a:gd name="connsiteY19" fmla="*/ 651053 h 2589581"/>
                  <a:gd name="connsiteX20" fmla="*/ 914400 w 1382573"/>
                  <a:gd name="connsiteY20" fmla="*/ 687629 h 2589581"/>
                  <a:gd name="connsiteX21" fmla="*/ 863194 w 1382573"/>
                  <a:gd name="connsiteY21" fmla="*/ 709574 h 2589581"/>
                  <a:gd name="connsiteX22" fmla="*/ 841248 w 1382573"/>
                  <a:gd name="connsiteY22" fmla="*/ 724205 h 2589581"/>
                  <a:gd name="connsiteX23" fmla="*/ 819303 w 1382573"/>
                  <a:gd name="connsiteY23" fmla="*/ 731520 h 2589581"/>
                  <a:gd name="connsiteX24" fmla="*/ 797357 w 1382573"/>
                  <a:gd name="connsiteY24" fmla="*/ 746150 h 2589581"/>
                  <a:gd name="connsiteX25" fmla="*/ 753466 w 1382573"/>
                  <a:gd name="connsiteY25" fmla="*/ 760781 h 2589581"/>
                  <a:gd name="connsiteX26" fmla="*/ 731520 w 1382573"/>
                  <a:gd name="connsiteY26" fmla="*/ 768096 h 2589581"/>
                  <a:gd name="connsiteX27" fmla="*/ 680314 w 1382573"/>
                  <a:gd name="connsiteY27" fmla="*/ 797357 h 2589581"/>
                  <a:gd name="connsiteX28" fmla="*/ 658368 w 1382573"/>
                  <a:gd name="connsiteY28" fmla="*/ 804672 h 2589581"/>
                  <a:gd name="connsiteX29" fmla="*/ 592531 w 1382573"/>
                  <a:gd name="connsiteY29" fmla="*/ 848563 h 2589581"/>
                  <a:gd name="connsiteX30" fmla="*/ 577901 w 1382573"/>
                  <a:gd name="connsiteY30" fmla="*/ 863194 h 2589581"/>
                  <a:gd name="connsiteX31" fmla="*/ 534010 w 1382573"/>
                  <a:gd name="connsiteY31" fmla="*/ 885139 h 2589581"/>
                  <a:gd name="connsiteX32" fmla="*/ 497434 w 1382573"/>
                  <a:gd name="connsiteY32" fmla="*/ 914400 h 2589581"/>
                  <a:gd name="connsiteX33" fmla="*/ 468173 w 1382573"/>
                  <a:gd name="connsiteY33" fmla="*/ 943661 h 2589581"/>
                  <a:gd name="connsiteX34" fmla="*/ 460858 w 1382573"/>
                  <a:gd name="connsiteY34" fmla="*/ 965606 h 2589581"/>
                  <a:gd name="connsiteX35" fmla="*/ 424282 w 1382573"/>
                  <a:gd name="connsiteY35" fmla="*/ 994867 h 2589581"/>
                  <a:gd name="connsiteX36" fmla="*/ 409651 w 1382573"/>
                  <a:gd name="connsiteY36" fmla="*/ 1009498 h 2589581"/>
                  <a:gd name="connsiteX37" fmla="*/ 402336 w 1382573"/>
                  <a:gd name="connsiteY37" fmla="*/ 1031443 h 2589581"/>
                  <a:gd name="connsiteX38" fmla="*/ 373075 w 1382573"/>
                  <a:gd name="connsiteY38" fmla="*/ 1060704 h 2589581"/>
                  <a:gd name="connsiteX39" fmla="*/ 365760 w 1382573"/>
                  <a:gd name="connsiteY39" fmla="*/ 1082650 h 2589581"/>
                  <a:gd name="connsiteX40" fmla="*/ 343815 w 1382573"/>
                  <a:gd name="connsiteY40" fmla="*/ 1126541 h 2589581"/>
                  <a:gd name="connsiteX41" fmla="*/ 358445 w 1382573"/>
                  <a:gd name="connsiteY41" fmla="*/ 1272845 h 2589581"/>
                  <a:gd name="connsiteX42" fmla="*/ 373075 w 1382573"/>
                  <a:gd name="connsiteY42" fmla="*/ 1316736 h 2589581"/>
                  <a:gd name="connsiteX43" fmla="*/ 387706 w 1382573"/>
                  <a:gd name="connsiteY43" fmla="*/ 1331366 h 2589581"/>
                  <a:gd name="connsiteX44" fmla="*/ 416967 w 1382573"/>
                  <a:gd name="connsiteY44" fmla="*/ 1389888 h 2589581"/>
                  <a:gd name="connsiteX45" fmla="*/ 438912 w 1382573"/>
                  <a:gd name="connsiteY45" fmla="*/ 1433779 h 2589581"/>
                  <a:gd name="connsiteX46" fmla="*/ 453543 w 1382573"/>
                  <a:gd name="connsiteY46" fmla="*/ 1448410 h 2589581"/>
                  <a:gd name="connsiteX47" fmla="*/ 482803 w 1382573"/>
                  <a:gd name="connsiteY47" fmla="*/ 1484986 h 2589581"/>
                  <a:gd name="connsiteX48" fmla="*/ 490119 w 1382573"/>
                  <a:gd name="connsiteY48" fmla="*/ 1506931 h 2589581"/>
                  <a:gd name="connsiteX49" fmla="*/ 512064 w 1382573"/>
                  <a:gd name="connsiteY49" fmla="*/ 1543507 h 2589581"/>
                  <a:gd name="connsiteX50" fmla="*/ 519379 w 1382573"/>
                  <a:gd name="connsiteY50" fmla="*/ 1572768 h 2589581"/>
                  <a:gd name="connsiteX51" fmla="*/ 526695 w 1382573"/>
                  <a:gd name="connsiteY51" fmla="*/ 1631290 h 2589581"/>
                  <a:gd name="connsiteX52" fmla="*/ 563271 w 1382573"/>
                  <a:gd name="connsiteY52" fmla="*/ 1667866 h 2589581"/>
                  <a:gd name="connsiteX53" fmla="*/ 607162 w 1382573"/>
                  <a:gd name="connsiteY53" fmla="*/ 1682496 h 2589581"/>
                  <a:gd name="connsiteX54" fmla="*/ 629107 w 1382573"/>
                  <a:gd name="connsiteY54" fmla="*/ 1697126 h 2589581"/>
                  <a:gd name="connsiteX55" fmla="*/ 672999 w 1382573"/>
                  <a:gd name="connsiteY55" fmla="*/ 1711757 h 2589581"/>
                  <a:gd name="connsiteX56" fmla="*/ 694944 w 1382573"/>
                  <a:gd name="connsiteY56" fmla="*/ 1726387 h 2589581"/>
                  <a:gd name="connsiteX57" fmla="*/ 738835 w 1382573"/>
                  <a:gd name="connsiteY57" fmla="*/ 1741018 h 2589581"/>
                  <a:gd name="connsiteX58" fmla="*/ 760781 w 1382573"/>
                  <a:gd name="connsiteY58" fmla="*/ 1777594 h 2589581"/>
                  <a:gd name="connsiteX59" fmla="*/ 738835 w 1382573"/>
                  <a:gd name="connsiteY59" fmla="*/ 1784909 h 2589581"/>
                  <a:gd name="connsiteX60" fmla="*/ 592531 w 1382573"/>
                  <a:gd name="connsiteY60" fmla="*/ 1806854 h 2589581"/>
                  <a:gd name="connsiteX61" fmla="*/ 490119 w 1382573"/>
                  <a:gd name="connsiteY61" fmla="*/ 1814170 h 2589581"/>
                  <a:gd name="connsiteX62" fmla="*/ 468173 w 1382573"/>
                  <a:gd name="connsiteY62" fmla="*/ 1821485 h 2589581"/>
                  <a:gd name="connsiteX63" fmla="*/ 416967 w 1382573"/>
                  <a:gd name="connsiteY63" fmla="*/ 1828800 h 2589581"/>
                  <a:gd name="connsiteX64" fmla="*/ 409651 w 1382573"/>
                  <a:gd name="connsiteY64" fmla="*/ 1850746 h 2589581"/>
                  <a:gd name="connsiteX65" fmla="*/ 431597 w 1382573"/>
                  <a:gd name="connsiteY65" fmla="*/ 1953158 h 2589581"/>
                  <a:gd name="connsiteX66" fmla="*/ 446227 w 1382573"/>
                  <a:gd name="connsiteY66" fmla="*/ 1967789 h 2589581"/>
                  <a:gd name="connsiteX67" fmla="*/ 453543 w 1382573"/>
                  <a:gd name="connsiteY67" fmla="*/ 1989734 h 2589581"/>
                  <a:gd name="connsiteX68" fmla="*/ 475488 w 1382573"/>
                  <a:gd name="connsiteY68" fmla="*/ 1997050 h 2589581"/>
                  <a:gd name="connsiteX69" fmla="*/ 468173 w 1382573"/>
                  <a:gd name="connsiteY69" fmla="*/ 2121408 h 2589581"/>
                  <a:gd name="connsiteX70" fmla="*/ 460858 w 1382573"/>
                  <a:gd name="connsiteY70" fmla="*/ 2150669 h 2589581"/>
                  <a:gd name="connsiteX71" fmla="*/ 431597 w 1382573"/>
                  <a:gd name="connsiteY71" fmla="*/ 2216506 h 2589581"/>
                  <a:gd name="connsiteX72" fmla="*/ 395021 w 1382573"/>
                  <a:gd name="connsiteY72" fmla="*/ 2253082 h 2589581"/>
                  <a:gd name="connsiteX73" fmla="*/ 343815 w 1382573"/>
                  <a:gd name="connsiteY73" fmla="*/ 2275027 h 2589581"/>
                  <a:gd name="connsiteX74" fmla="*/ 329184 w 1382573"/>
                  <a:gd name="connsiteY74" fmla="*/ 2289658 h 2589581"/>
                  <a:gd name="connsiteX75" fmla="*/ 299923 w 1382573"/>
                  <a:gd name="connsiteY75" fmla="*/ 2304288 h 2589581"/>
                  <a:gd name="connsiteX76" fmla="*/ 263347 w 1382573"/>
                  <a:gd name="connsiteY76" fmla="*/ 2333549 h 2589581"/>
                  <a:gd name="connsiteX77" fmla="*/ 248717 w 1382573"/>
                  <a:gd name="connsiteY77" fmla="*/ 2355494 h 2589581"/>
                  <a:gd name="connsiteX78" fmla="*/ 241402 w 1382573"/>
                  <a:gd name="connsiteY78" fmla="*/ 2377440 h 2589581"/>
                  <a:gd name="connsiteX79" fmla="*/ 219456 w 1382573"/>
                  <a:gd name="connsiteY79" fmla="*/ 2428646 h 2589581"/>
                  <a:gd name="connsiteX80" fmla="*/ 197511 w 1382573"/>
                  <a:gd name="connsiteY80" fmla="*/ 2435962 h 2589581"/>
                  <a:gd name="connsiteX81" fmla="*/ 138989 w 1382573"/>
                  <a:gd name="connsiteY81" fmla="*/ 2428646 h 2589581"/>
                  <a:gd name="connsiteX82" fmla="*/ 117043 w 1382573"/>
                  <a:gd name="connsiteY82" fmla="*/ 2421331 h 2589581"/>
                  <a:gd name="connsiteX83" fmla="*/ 51207 w 1382573"/>
                  <a:gd name="connsiteY83" fmla="*/ 2428646 h 2589581"/>
                  <a:gd name="connsiteX84" fmla="*/ 7315 w 1382573"/>
                  <a:gd name="connsiteY84" fmla="*/ 2450592 h 2589581"/>
                  <a:gd name="connsiteX85" fmla="*/ 0 w 1382573"/>
                  <a:gd name="connsiteY85" fmla="*/ 2472538 h 2589581"/>
                  <a:gd name="connsiteX86" fmla="*/ 14631 w 1382573"/>
                  <a:gd name="connsiteY86" fmla="*/ 2545690 h 2589581"/>
                  <a:gd name="connsiteX87" fmla="*/ 29261 w 1382573"/>
                  <a:gd name="connsiteY87" fmla="*/ 2567635 h 2589581"/>
                  <a:gd name="connsiteX88" fmla="*/ 43891 w 1382573"/>
                  <a:gd name="connsiteY88" fmla="*/ 2589581 h 25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382573" h="2589581">
                    <a:moveTo>
                      <a:pt x="1382573" y="0"/>
                    </a:moveTo>
                    <a:cubicBezTo>
                      <a:pt x="1380135" y="53645"/>
                      <a:pt x="1379540" y="107405"/>
                      <a:pt x="1375258" y="160934"/>
                    </a:cubicBezTo>
                    <a:cubicBezTo>
                      <a:pt x="1374643" y="168620"/>
                      <a:pt x="1371391" y="175983"/>
                      <a:pt x="1367943" y="182880"/>
                    </a:cubicBezTo>
                    <a:cubicBezTo>
                      <a:pt x="1364011" y="190744"/>
                      <a:pt x="1358189" y="197511"/>
                      <a:pt x="1353312" y="204826"/>
                    </a:cubicBezTo>
                    <a:cubicBezTo>
                      <a:pt x="1350874" y="212141"/>
                      <a:pt x="1349742" y="220031"/>
                      <a:pt x="1345997" y="226771"/>
                    </a:cubicBezTo>
                    <a:cubicBezTo>
                      <a:pt x="1337458" y="242142"/>
                      <a:pt x="1316736" y="270662"/>
                      <a:pt x="1316736" y="270662"/>
                    </a:cubicBezTo>
                    <a:cubicBezTo>
                      <a:pt x="1314298" y="277977"/>
                      <a:pt x="1313166" y="285867"/>
                      <a:pt x="1309421" y="292608"/>
                    </a:cubicBezTo>
                    <a:cubicBezTo>
                      <a:pt x="1300882" y="307979"/>
                      <a:pt x="1280160" y="336499"/>
                      <a:pt x="1280160" y="336499"/>
                    </a:cubicBezTo>
                    <a:cubicBezTo>
                      <a:pt x="1272434" y="359678"/>
                      <a:pt x="1274421" y="360132"/>
                      <a:pt x="1258215" y="380390"/>
                    </a:cubicBezTo>
                    <a:cubicBezTo>
                      <a:pt x="1253906" y="385776"/>
                      <a:pt x="1247893" y="389635"/>
                      <a:pt x="1243584" y="395021"/>
                    </a:cubicBezTo>
                    <a:cubicBezTo>
                      <a:pt x="1226685" y="416145"/>
                      <a:pt x="1233949" y="415896"/>
                      <a:pt x="1214323" y="431597"/>
                    </a:cubicBezTo>
                    <a:cubicBezTo>
                      <a:pt x="1193199" y="448496"/>
                      <a:pt x="1193448" y="441232"/>
                      <a:pt x="1177747" y="460858"/>
                    </a:cubicBezTo>
                    <a:cubicBezTo>
                      <a:pt x="1172255" y="467723"/>
                      <a:pt x="1168838" y="476128"/>
                      <a:pt x="1163117" y="482803"/>
                    </a:cubicBezTo>
                    <a:cubicBezTo>
                      <a:pt x="1154140" y="493276"/>
                      <a:pt x="1141507" y="500587"/>
                      <a:pt x="1133856" y="512064"/>
                    </a:cubicBezTo>
                    <a:cubicBezTo>
                      <a:pt x="1109662" y="548356"/>
                      <a:pt x="1125443" y="527793"/>
                      <a:pt x="1082650" y="570586"/>
                    </a:cubicBezTo>
                    <a:cubicBezTo>
                      <a:pt x="1070217" y="583019"/>
                      <a:pt x="1053389" y="590093"/>
                      <a:pt x="1038759" y="599846"/>
                    </a:cubicBezTo>
                    <a:cubicBezTo>
                      <a:pt x="1033020" y="603672"/>
                      <a:pt x="1029514" y="610168"/>
                      <a:pt x="1024128" y="614477"/>
                    </a:cubicBezTo>
                    <a:cubicBezTo>
                      <a:pt x="1017263" y="619969"/>
                      <a:pt x="1009048" y="623615"/>
                      <a:pt x="1002183" y="629107"/>
                    </a:cubicBezTo>
                    <a:cubicBezTo>
                      <a:pt x="996797" y="633416"/>
                      <a:pt x="993466" y="640189"/>
                      <a:pt x="987552" y="643738"/>
                    </a:cubicBezTo>
                    <a:cubicBezTo>
                      <a:pt x="980940" y="647705"/>
                      <a:pt x="972922" y="648615"/>
                      <a:pt x="965607" y="651053"/>
                    </a:cubicBezTo>
                    <a:cubicBezTo>
                      <a:pt x="930893" y="685767"/>
                      <a:pt x="949432" y="675952"/>
                      <a:pt x="914400" y="687629"/>
                    </a:cubicBezTo>
                    <a:cubicBezTo>
                      <a:pt x="859304" y="724360"/>
                      <a:pt x="929329" y="681230"/>
                      <a:pt x="863194" y="709574"/>
                    </a:cubicBezTo>
                    <a:cubicBezTo>
                      <a:pt x="855113" y="713037"/>
                      <a:pt x="849112" y="720273"/>
                      <a:pt x="841248" y="724205"/>
                    </a:cubicBezTo>
                    <a:cubicBezTo>
                      <a:pt x="834351" y="727653"/>
                      <a:pt x="826200" y="728072"/>
                      <a:pt x="819303" y="731520"/>
                    </a:cubicBezTo>
                    <a:cubicBezTo>
                      <a:pt x="811439" y="735452"/>
                      <a:pt x="805391" y="742579"/>
                      <a:pt x="797357" y="746150"/>
                    </a:cubicBezTo>
                    <a:cubicBezTo>
                      <a:pt x="783264" y="752413"/>
                      <a:pt x="768096" y="755904"/>
                      <a:pt x="753466" y="760781"/>
                    </a:cubicBezTo>
                    <a:lnTo>
                      <a:pt x="731520" y="768096"/>
                    </a:lnTo>
                    <a:cubicBezTo>
                      <a:pt x="709482" y="782788"/>
                      <a:pt x="706299" y="786221"/>
                      <a:pt x="680314" y="797357"/>
                    </a:cubicBezTo>
                    <a:cubicBezTo>
                      <a:pt x="673226" y="800395"/>
                      <a:pt x="665683" y="802234"/>
                      <a:pt x="658368" y="804672"/>
                    </a:cubicBezTo>
                    <a:lnTo>
                      <a:pt x="592531" y="848563"/>
                    </a:lnTo>
                    <a:cubicBezTo>
                      <a:pt x="586792" y="852389"/>
                      <a:pt x="583287" y="858886"/>
                      <a:pt x="577901" y="863194"/>
                    </a:cubicBezTo>
                    <a:cubicBezTo>
                      <a:pt x="557645" y="879399"/>
                      <a:pt x="557187" y="877413"/>
                      <a:pt x="534010" y="885139"/>
                    </a:cubicBezTo>
                    <a:cubicBezTo>
                      <a:pt x="484204" y="934945"/>
                      <a:pt x="562031" y="859031"/>
                      <a:pt x="497434" y="914400"/>
                    </a:cubicBezTo>
                    <a:cubicBezTo>
                      <a:pt x="486961" y="923377"/>
                      <a:pt x="468173" y="943661"/>
                      <a:pt x="468173" y="943661"/>
                    </a:cubicBezTo>
                    <a:cubicBezTo>
                      <a:pt x="465735" y="950976"/>
                      <a:pt x="464825" y="958994"/>
                      <a:pt x="460858" y="965606"/>
                    </a:cubicBezTo>
                    <a:cubicBezTo>
                      <a:pt x="452705" y="979193"/>
                      <a:pt x="435784" y="985665"/>
                      <a:pt x="424282" y="994867"/>
                    </a:cubicBezTo>
                    <a:cubicBezTo>
                      <a:pt x="418896" y="999176"/>
                      <a:pt x="414528" y="1004621"/>
                      <a:pt x="409651" y="1009498"/>
                    </a:cubicBezTo>
                    <a:cubicBezTo>
                      <a:pt x="407213" y="1016813"/>
                      <a:pt x="406818" y="1025169"/>
                      <a:pt x="402336" y="1031443"/>
                    </a:cubicBezTo>
                    <a:cubicBezTo>
                      <a:pt x="394318" y="1042667"/>
                      <a:pt x="373075" y="1060704"/>
                      <a:pt x="373075" y="1060704"/>
                    </a:cubicBezTo>
                    <a:cubicBezTo>
                      <a:pt x="370637" y="1068019"/>
                      <a:pt x="369208" y="1075753"/>
                      <a:pt x="365760" y="1082650"/>
                    </a:cubicBezTo>
                    <a:cubicBezTo>
                      <a:pt x="337399" y="1139373"/>
                      <a:pt x="362202" y="1071378"/>
                      <a:pt x="343815" y="1126541"/>
                    </a:cubicBezTo>
                    <a:cubicBezTo>
                      <a:pt x="348320" y="1198623"/>
                      <a:pt x="342533" y="1219805"/>
                      <a:pt x="358445" y="1272845"/>
                    </a:cubicBezTo>
                    <a:cubicBezTo>
                      <a:pt x="362876" y="1287616"/>
                      <a:pt x="362170" y="1305832"/>
                      <a:pt x="373075" y="1316736"/>
                    </a:cubicBezTo>
                    <a:lnTo>
                      <a:pt x="387706" y="1331366"/>
                    </a:lnTo>
                    <a:cubicBezTo>
                      <a:pt x="404517" y="1381801"/>
                      <a:pt x="391431" y="1364353"/>
                      <a:pt x="416967" y="1389888"/>
                    </a:cubicBezTo>
                    <a:cubicBezTo>
                      <a:pt x="424693" y="1413067"/>
                      <a:pt x="422706" y="1413521"/>
                      <a:pt x="438912" y="1433779"/>
                    </a:cubicBezTo>
                    <a:cubicBezTo>
                      <a:pt x="443221" y="1439165"/>
                      <a:pt x="449234" y="1443024"/>
                      <a:pt x="453543" y="1448410"/>
                    </a:cubicBezTo>
                    <a:cubicBezTo>
                      <a:pt x="490461" y="1494557"/>
                      <a:pt x="447473" y="1449654"/>
                      <a:pt x="482803" y="1484986"/>
                    </a:cubicBezTo>
                    <a:cubicBezTo>
                      <a:pt x="485242" y="1492301"/>
                      <a:pt x="486152" y="1500319"/>
                      <a:pt x="490119" y="1506931"/>
                    </a:cubicBezTo>
                    <a:cubicBezTo>
                      <a:pt x="515186" y="1548708"/>
                      <a:pt x="496995" y="1490766"/>
                      <a:pt x="512064" y="1543507"/>
                    </a:cubicBezTo>
                    <a:cubicBezTo>
                      <a:pt x="514826" y="1553174"/>
                      <a:pt x="517726" y="1562851"/>
                      <a:pt x="519379" y="1572768"/>
                    </a:cubicBezTo>
                    <a:cubicBezTo>
                      <a:pt x="522611" y="1592160"/>
                      <a:pt x="521522" y="1612324"/>
                      <a:pt x="526695" y="1631290"/>
                    </a:cubicBezTo>
                    <a:cubicBezTo>
                      <a:pt x="531067" y="1647321"/>
                      <a:pt x="549145" y="1661588"/>
                      <a:pt x="563271" y="1667866"/>
                    </a:cubicBezTo>
                    <a:cubicBezTo>
                      <a:pt x="577364" y="1674129"/>
                      <a:pt x="607162" y="1682496"/>
                      <a:pt x="607162" y="1682496"/>
                    </a:cubicBezTo>
                    <a:cubicBezTo>
                      <a:pt x="614477" y="1687373"/>
                      <a:pt x="621073" y="1693555"/>
                      <a:pt x="629107" y="1697126"/>
                    </a:cubicBezTo>
                    <a:cubicBezTo>
                      <a:pt x="643200" y="1703390"/>
                      <a:pt x="672999" y="1711757"/>
                      <a:pt x="672999" y="1711757"/>
                    </a:cubicBezTo>
                    <a:cubicBezTo>
                      <a:pt x="680314" y="1716634"/>
                      <a:pt x="686910" y="1722816"/>
                      <a:pt x="694944" y="1726387"/>
                    </a:cubicBezTo>
                    <a:cubicBezTo>
                      <a:pt x="709037" y="1732650"/>
                      <a:pt x="738835" y="1741018"/>
                      <a:pt x="738835" y="1741018"/>
                    </a:cubicBezTo>
                    <a:cubicBezTo>
                      <a:pt x="744762" y="1746945"/>
                      <a:pt x="767113" y="1764931"/>
                      <a:pt x="760781" y="1777594"/>
                    </a:cubicBezTo>
                    <a:cubicBezTo>
                      <a:pt x="757332" y="1784491"/>
                      <a:pt x="746150" y="1782471"/>
                      <a:pt x="738835" y="1784909"/>
                    </a:cubicBezTo>
                    <a:cubicBezTo>
                      <a:pt x="682073" y="1822751"/>
                      <a:pt x="726926" y="1798183"/>
                      <a:pt x="592531" y="1806854"/>
                    </a:cubicBezTo>
                    <a:lnTo>
                      <a:pt x="490119" y="1814170"/>
                    </a:lnTo>
                    <a:cubicBezTo>
                      <a:pt x="482804" y="1816608"/>
                      <a:pt x="475734" y="1819973"/>
                      <a:pt x="468173" y="1821485"/>
                    </a:cubicBezTo>
                    <a:cubicBezTo>
                      <a:pt x="451266" y="1824866"/>
                      <a:pt x="432389" y="1821089"/>
                      <a:pt x="416967" y="1828800"/>
                    </a:cubicBezTo>
                    <a:cubicBezTo>
                      <a:pt x="410070" y="1832249"/>
                      <a:pt x="412090" y="1843431"/>
                      <a:pt x="409651" y="1850746"/>
                    </a:cubicBezTo>
                    <a:cubicBezTo>
                      <a:pt x="411286" y="1863827"/>
                      <a:pt x="416707" y="1938267"/>
                      <a:pt x="431597" y="1953158"/>
                    </a:cubicBezTo>
                    <a:lnTo>
                      <a:pt x="446227" y="1967789"/>
                    </a:lnTo>
                    <a:cubicBezTo>
                      <a:pt x="448666" y="1975104"/>
                      <a:pt x="448091" y="1984282"/>
                      <a:pt x="453543" y="1989734"/>
                    </a:cubicBezTo>
                    <a:cubicBezTo>
                      <a:pt x="458995" y="1995186"/>
                      <a:pt x="474637" y="1989386"/>
                      <a:pt x="475488" y="1997050"/>
                    </a:cubicBezTo>
                    <a:cubicBezTo>
                      <a:pt x="480073" y="2038320"/>
                      <a:pt x="472110" y="2080071"/>
                      <a:pt x="468173" y="2121408"/>
                    </a:cubicBezTo>
                    <a:cubicBezTo>
                      <a:pt x="467220" y="2131417"/>
                      <a:pt x="463747" y="2141039"/>
                      <a:pt x="460858" y="2150669"/>
                    </a:cubicBezTo>
                    <a:cubicBezTo>
                      <a:pt x="452729" y="2177766"/>
                      <a:pt x="449490" y="2196057"/>
                      <a:pt x="431597" y="2216506"/>
                    </a:cubicBezTo>
                    <a:cubicBezTo>
                      <a:pt x="420243" y="2229482"/>
                      <a:pt x="411378" y="2247630"/>
                      <a:pt x="395021" y="2253082"/>
                    </a:cubicBezTo>
                    <a:cubicBezTo>
                      <a:pt x="375514" y="2259584"/>
                      <a:pt x="361894" y="2262974"/>
                      <a:pt x="343815" y="2275027"/>
                    </a:cubicBezTo>
                    <a:cubicBezTo>
                      <a:pt x="338076" y="2278853"/>
                      <a:pt x="334923" y="2285832"/>
                      <a:pt x="329184" y="2289658"/>
                    </a:cubicBezTo>
                    <a:cubicBezTo>
                      <a:pt x="320111" y="2295707"/>
                      <a:pt x="309391" y="2298878"/>
                      <a:pt x="299923" y="2304288"/>
                    </a:cubicBezTo>
                    <a:cubicBezTo>
                      <a:pt x="285915" y="2312292"/>
                      <a:pt x="273466" y="2320901"/>
                      <a:pt x="263347" y="2333549"/>
                    </a:cubicBezTo>
                    <a:cubicBezTo>
                      <a:pt x="257855" y="2340414"/>
                      <a:pt x="253594" y="2348179"/>
                      <a:pt x="248717" y="2355494"/>
                    </a:cubicBezTo>
                    <a:cubicBezTo>
                      <a:pt x="246279" y="2362809"/>
                      <a:pt x="243272" y="2369959"/>
                      <a:pt x="241402" y="2377440"/>
                    </a:cubicBezTo>
                    <a:cubicBezTo>
                      <a:pt x="235152" y="2402441"/>
                      <a:pt x="241538" y="2415396"/>
                      <a:pt x="219456" y="2428646"/>
                    </a:cubicBezTo>
                    <a:cubicBezTo>
                      <a:pt x="212844" y="2432613"/>
                      <a:pt x="204826" y="2433523"/>
                      <a:pt x="197511" y="2435962"/>
                    </a:cubicBezTo>
                    <a:cubicBezTo>
                      <a:pt x="178004" y="2433523"/>
                      <a:pt x="158331" y="2432163"/>
                      <a:pt x="138989" y="2428646"/>
                    </a:cubicBezTo>
                    <a:cubicBezTo>
                      <a:pt x="131402" y="2427267"/>
                      <a:pt x="124754" y="2421331"/>
                      <a:pt x="117043" y="2421331"/>
                    </a:cubicBezTo>
                    <a:cubicBezTo>
                      <a:pt x="94963" y="2421331"/>
                      <a:pt x="73152" y="2426208"/>
                      <a:pt x="51207" y="2428646"/>
                    </a:cubicBezTo>
                    <a:cubicBezTo>
                      <a:pt x="30170" y="2433906"/>
                      <a:pt x="18824" y="2431411"/>
                      <a:pt x="7315" y="2450592"/>
                    </a:cubicBezTo>
                    <a:cubicBezTo>
                      <a:pt x="3348" y="2457204"/>
                      <a:pt x="2438" y="2465223"/>
                      <a:pt x="0" y="2472538"/>
                    </a:cubicBezTo>
                    <a:cubicBezTo>
                      <a:pt x="2697" y="2491416"/>
                      <a:pt x="4415" y="2525259"/>
                      <a:pt x="14631" y="2545690"/>
                    </a:cubicBezTo>
                    <a:cubicBezTo>
                      <a:pt x="18563" y="2553553"/>
                      <a:pt x="23769" y="2560770"/>
                      <a:pt x="29261" y="2567635"/>
                    </a:cubicBezTo>
                    <a:cubicBezTo>
                      <a:pt x="45615" y="2588078"/>
                      <a:pt x="43891" y="2573924"/>
                      <a:pt x="43891" y="2589581"/>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6" name="フリーフォーム 65"/>
              <p:cNvSpPr/>
              <p:nvPr/>
            </p:nvSpPr>
            <p:spPr>
              <a:xfrm>
                <a:off x="5376672" y="2494483"/>
                <a:ext cx="855878" cy="109728"/>
              </a:xfrm>
              <a:custGeom>
                <a:avLst/>
                <a:gdLst>
                  <a:gd name="connsiteX0" fmla="*/ 0 w 855878"/>
                  <a:gd name="connsiteY0" fmla="*/ 109728 h 109728"/>
                  <a:gd name="connsiteX1" fmla="*/ 102413 w 855878"/>
                  <a:gd name="connsiteY1" fmla="*/ 87783 h 109728"/>
                  <a:gd name="connsiteX2" fmla="*/ 124358 w 855878"/>
                  <a:gd name="connsiteY2" fmla="*/ 80467 h 109728"/>
                  <a:gd name="connsiteX3" fmla="*/ 285293 w 855878"/>
                  <a:gd name="connsiteY3" fmla="*/ 65837 h 109728"/>
                  <a:gd name="connsiteX4" fmla="*/ 314554 w 855878"/>
                  <a:gd name="connsiteY4" fmla="*/ 58522 h 109728"/>
                  <a:gd name="connsiteX5" fmla="*/ 665683 w 855878"/>
                  <a:gd name="connsiteY5" fmla="*/ 36576 h 109728"/>
                  <a:gd name="connsiteX6" fmla="*/ 738835 w 855878"/>
                  <a:gd name="connsiteY6" fmla="*/ 14631 h 109728"/>
                  <a:gd name="connsiteX7" fmla="*/ 760781 w 855878"/>
                  <a:gd name="connsiteY7" fmla="*/ 7315 h 109728"/>
                  <a:gd name="connsiteX8" fmla="*/ 782726 w 855878"/>
                  <a:gd name="connsiteY8" fmla="*/ 0 h 109728"/>
                  <a:gd name="connsiteX9" fmla="*/ 855878 w 855878"/>
                  <a:gd name="connsiteY9" fmla="*/ 7315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878" h="109728">
                    <a:moveTo>
                      <a:pt x="0" y="109728"/>
                    </a:moveTo>
                    <a:cubicBezTo>
                      <a:pt x="63725" y="99107"/>
                      <a:pt x="29502" y="106010"/>
                      <a:pt x="102413" y="87783"/>
                    </a:cubicBezTo>
                    <a:cubicBezTo>
                      <a:pt x="109894" y="85913"/>
                      <a:pt x="116772" y="81846"/>
                      <a:pt x="124358" y="80467"/>
                    </a:cubicBezTo>
                    <a:cubicBezTo>
                      <a:pt x="169233" y="72308"/>
                      <a:pt x="246150" y="68633"/>
                      <a:pt x="285293" y="65837"/>
                    </a:cubicBezTo>
                    <a:cubicBezTo>
                      <a:pt x="295047" y="63399"/>
                      <a:pt x="304924" y="61411"/>
                      <a:pt x="314554" y="58522"/>
                    </a:cubicBezTo>
                    <a:cubicBezTo>
                      <a:pt x="472660" y="11089"/>
                      <a:pt x="229897" y="46952"/>
                      <a:pt x="665683" y="36576"/>
                    </a:cubicBezTo>
                    <a:cubicBezTo>
                      <a:pt x="709900" y="25522"/>
                      <a:pt x="685414" y="32438"/>
                      <a:pt x="738835" y="14631"/>
                    </a:cubicBezTo>
                    <a:lnTo>
                      <a:pt x="760781" y="7315"/>
                    </a:lnTo>
                    <a:lnTo>
                      <a:pt x="782726" y="0"/>
                    </a:lnTo>
                    <a:cubicBezTo>
                      <a:pt x="850986" y="7584"/>
                      <a:pt x="826482" y="7315"/>
                      <a:pt x="855878" y="7315"/>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64" name="テキスト ボックス 63"/>
            <p:cNvSpPr txBox="1"/>
            <p:nvPr/>
          </p:nvSpPr>
          <p:spPr>
            <a:xfrm>
              <a:off x="5195362" y="5404748"/>
              <a:ext cx="12619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B0F0"/>
                  </a:solidFill>
                  <a:effectLst/>
                  <a:uLnTx/>
                  <a:uFillTx/>
                  <a:latin typeface="Arial"/>
                  <a:ea typeface="ＭＳ Ｐゴシック"/>
                  <a:cs typeface="+mn-cs"/>
                </a:rPr>
                <a:t>Yura</a:t>
              </a:r>
              <a:r>
                <a:rPr kumimoji="1" lang="en-US" altLang="ja-JP" sz="1800" b="0" i="0" u="none" strike="noStrike" kern="1200" cap="none" spc="0" normalizeH="0" baseline="0" noProof="0" dirty="0">
                  <a:ln>
                    <a:noFill/>
                  </a:ln>
                  <a:solidFill>
                    <a:srgbClr val="00B0F0"/>
                  </a:solidFill>
                  <a:effectLst/>
                  <a:uLnTx/>
                  <a:uFillTx/>
                  <a:latin typeface="Arial"/>
                  <a:ea typeface="ＭＳ Ｐゴシック"/>
                  <a:cs typeface="+mn-cs"/>
                </a:rPr>
                <a:t> River</a:t>
              </a:r>
              <a:endParaRPr kumimoji="1" lang="ja-JP" altLang="en-US" sz="1800" b="0" i="0" u="none" strike="noStrike" kern="1200" cap="none" spc="0" normalizeH="0" baseline="0" noProof="0" dirty="0">
                <a:ln>
                  <a:noFill/>
                </a:ln>
                <a:solidFill>
                  <a:srgbClr val="00B0F0"/>
                </a:solidFill>
                <a:effectLst/>
                <a:uLnTx/>
                <a:uFillTx/>
                <a:latin typeface="Arial"/>
                <a:ea typeface="ＭＳ Ｐゴシック"/>
                <a:cs typeface="+mn-cs"/>
              </a:endParaRPr>
            </a:p>
          </p:txBody>
        </p:sp>
      </p:grpSp>
      <p:sp>
        <p:nvSpPr>
          <p:cNvPr id="58" name="テキスト ボックス 57"/>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9" name="テキスト ボックス 58"/>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75" name="テキスト ボックス 7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8" name="テキスト ボックス 77"/>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084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1323975" y="285750"/>
            <a:ext cx="6496050" cy="6286500"/>
          </a:xfrm>
          <a:prstGeom prst="rect">
            <a:avLst/>
          </a:prstGeom>
          <a:noFill/>
          <a:ln w="9525">
            <a:noFill/>
            <a:miter lim="800000"/>
            <a:headEnd/>
            <a:tailEnd/>
          </a:ln>
        </p:spPr>
      </p:pic>
      <p:sp>
        <p:nvSpPr>
          <p:cNvPr id="3" name="テキスト ボックス 2"/>
          <p:cNvSpPr txBox="1"/>
          <p:nvPr/>
        </p:nvSpPr>
        <p:spPr>
          <a:xfrm>
            <a:off x="6876256" y="1052736"/>
            <a:ext cx="6463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宮津</a:t>
            </a:r>
          </a:p>
        </p:txBody>
      </p:sp>
      <p:sp>
        <p:nvSpPr>
          <p:cNvPr id="4" name="テキスト ボックス 3"/>
          <p:cNvSpPr txBox="1"/>
          <p:nvPr/>
        </p:nvSpPr>
        <p:spPr>
          <a:xfrm>
            <a:off x="5076056" y="332656"/>
            <a:ext cx="110799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天の橋立</a:t>
            </a:r>
          </a:p>
        </p:txBody>
      </p:sp>
      <p:sp>
        <p:nvSpPr>
          <p:cNvPr id="5" name="テキスト ボックス 4"/>
          <p:cNvSpPr txBox="1"/>
          <p:nvPr/>
        </p:nvSpPr>
        <p:spPr>
          <a:xfrm>
            <a:off x="4211960" y="2348880"/>
            <a:ext cx="87716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福知山</a:t>
            </a:r>
          </a:p>
        </p:txBody>
      </p:sp>
      <p:sp>
        <p:nvSpPr>
          <p:cNvPr id="6" name="テキスト ボックス 5"/>
          <p:cNvSpPr txBox="1"/>
          <p:nvPr/>
        </p:nvSpPr>
        <p:spPr>
          <a:xfrm>
            <a:off x="6156176" y="2564904"/>
            <a:ext cx="6463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綾部</a:t>
            </a:r>
          </a:p>
        </p:txBody>
      </p:sp>
      <p:sp>
        <p:nvSpPr>
          <p:cNvPr id="7" name="テキスト ボックス 6"/>
          <p:cNvSpPr txBox="1"/>
          <p:nvPr/>
        </p:nvSpPr>
        <p:spPr>
          <a:xfrm>
            <a:off x="2195736" y="764704"/>
            <a:ext cx="110799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豊岡盆地</a:t>
            </a:r>
          </a:p>
        </p:txBody>
      </p:sp>
      <p:sp>
        <p:nvSpPr>
          <p:cNvPr id="8" name="テキスト ボックス 7"/>
          <p:cNvSpPr txBox="1"/>
          <p:nvPr/>
        </p:nvSpPr>
        <p:spPr>
          <a:xfrm>
            <a:off x="3635896" y="6165304"/>
            <a:ext cx="6463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神戸</a:t>
            </a:r>
          </a:p>
        </p:txBody>
      </p:sp>
      <p:sp>
        <p:nvSpPr>
          <p:cNvPr id="9" name="テキスト ボックス 8"/>
          <p:cNvSpPr txBox="1"/>
          <p:nvPr/>
        </p:nvSpPr>
        <p:spPr>
          <a:xfrm>
            <a:off x="5940152" y="3501008"/>
            <a:ext cx="1569660"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水分かれ公園</a:t>
            </a:r>
          </a:p>
        </p:txBody>
      </p:sp>
      <p:cxnSp>
        <p:nvCxnSpPr>
          <p:cNvPr id="11" name="直線矢印コネクタ 10"/>
          <p:cNvCxnSpPr/>
          <p:nvPr/>
        </p:nvCxnSpPr>
        <p:spPr>
          <a:xfrm flipH="1" flipV="1">
            <a:off x="5076056" y="3645024"/>
            <a:ext cx="864096" cy="72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グループ化 15"/>
          <p:cNvGrpSpPr/>
          <p:nvPr/>
        </p:nvGrpSpPr>
        <p:grpSpPr>
          <a:xfrm>
            <a:off x="4871923" y="1097280"/>
            <a:ext cx="1382573" cy="2589581"/>
            <a:chOff x="4871923" y="1097280"/>
            <a:chExt cx="1382573" cy="2589581"/>
          </a:xfrm>
        </p:grpSpPr>
        <p:sp>
          <p:nvSpPr>
            <p:cNvPr id="12" name="フリーフォーム 11"/>
            <p:cNvSpPr/>
            <p:nvPr/>
          </p:nvSpPr>
          <p:spPr>
            <a:xfrm>
              <a:off x="4871923" y="1097280"/>
              <a:ext cx="1382573" cy="2589581"/>
            </a:xfrm>
            <a:custGeom>
              <a:avLst/>
              <a:gdLst>
                <a:gd name="connsiteX0" fmla="*/ 1382573 w 1382573"/>
                <a:gd name="connsiteY0" fmla="*/ 0 h 2589581"/>
                <a:gd name="connsiteX1" fmla="*/ 1375258 w 1382573"/>
                <a:gd name="connsiteY1" fmla="*/ 160934 h 2589581"/>
                <a:gd name="connsiteX2" fmla="*/ 1367943 w 1382573"/>
                <a:gd name="connsiteY2" fmla="*/ 182880 h 2589581"/>
                <a:gd name="connsiteX3" fmla="*/ 1353312 w 1382573"/>
                <a:gd name="connsiteY3" fmla="*/ 204826 h 2589581"/>
                <a:gd name="connsiteX4" fmla="*/ 1345997 w 1382573"/>
                <a:gd name="connsiteY4" fmla="*/ 226771 h 2589581"/>
                <a:gd name="connsiteX5" fmla="*/ 1316736 w 1382573"/>
                <a:gd name="connsiteY5" fmla="*/ 270662 h 2589581"/>
                <a:gd name="connsiteX6" fmla="*/ 1309421 w 1382573"/>
                <a:gd name="connsiteY6" fmla="*/ 292608 h 2589581"/>
                <a:gd name="connsiteX7" fmla="*/ 1280160 w 1382573"/>
                <a:gd name="connsiteY7" fmla="*/ 336499 h 2589581"/>
                <a:gd name="connsiteX8" fmla="*/ 1258215 w 1382573"/>
                <a:gd name="connsiteY8" fmla="*/ 380390 h 2589581"/>
                <a:gd name="connsiteX9" fmla="*/ 1243584 w 1382573"/>
                <a:gd name="connsiteY9" fmla="*/ 395021 h 2589581"/>
                <a:gd name="connsiteX10" fmla="*/ 1214323 w 1382573"/>
                <a:gd name="connsiteY10" fmla="*/ 431597 h 2589581"/>
                <a:gd name="connsiteX11" fmla="*/ 1177747 w 1382573"/>
                <a:gd name="connsiteY11" fmla="*/ 460858 h 2589581"/>
                <a:gd name="connsiteX12" fmla="*/ 1163117 w 1382573"/>
                <a:gd name="connsiteY12" fmla="*/ 482803 h 2589581"/>
                <a:gd name="connsiteX13" fmla="*/ 1133856 w 1382573"/>
                <a:gd name="connsiteY13" fmla="*/ 512064 h 2589581"/>
                <a:gd name="connsiteX14" fmla="*/ 1082650 w 1382573"/>
                <a:gd name="connsiteY14" fmla="*/ 570586 h 2589581"/>
                <a:gd name="connsiteX15" fmla="*/ 1038759 w 1382573"/>
                <a:gd name="connsiteY15" fmla="*/ 599846 h 2589581"/>
                <a:gd name="connsiteX16" fmla="*/ 1024128 w 1382573"/>
                <a:gd name="connsiteY16" fmla="*/ 614477 h 2589581"/>
                <a:gd name="connsiteX17" fmla="*/ 1002183 w 1382573"/>
                <a:gd name="connsiteY17" fmla="*/ 629107 h 2589581"/>
                <a:gd name="connsiteX18" fmla="*/ 987552 w 1382573"/>
                <a:gd name="connsiteY18" fmla="*/ 643738 h 2589581"/>
                <a:gd name="connsiteX19" fmla="*/ 965607 w 1382573"/>
                <a:gd name="connsiteY19" fmla="*/ 651053 h 2589581"/>
                <a:gd name="connsiteX20" fmla="*/ 914400 w 1382573"/>
                <a:gd name="connsiteY20" fmla="*/ 687629 h 2589581"/>
                <a:gd name="connsiteX21" fmla="*/ 863194 w 1382573"/>
                <a:gd name="connsiteY21" fmla="*/ 709574 h 2589581"/>
                <a:gd name="connsiteX22" fmla="*/ 841248 w 1382573"/>
                <a:gd name="connsiteY22" fmla="*/ 724205 h 2589581"/>
                <a:gd name="connsiteX23" fmla="*/ 819303 w 1382573"/>
                <a:gd name="connsiteY23" fmla="*/ 731520 h 2589581"/>
                <a:gd name="connsiteX24" fmla="*/ 797357 w 1382573"/>
                <a:gd name="connsiteY24" fmla="*/ 746150 h 2589581"/>
                <a:gd name="connsiteX25" fmla="*/ 753466 w 1382573"/>
                <a:gd name="connsiteY25" fmla="*/ 760781 h 2589581"/>
                <a:gd name="connsiteX26" fmla="*/ 731520 w 1382573"/>
                <a:gd name="connsiteY26" fmla="*/ 768096 h 2589581"/>
                <a:gd name="connsiteX27" fmla="*/ 680314 w 1382573"/>
                <a:gd name="connsiteY27" fmla="*/ 797357 h 2589581"/>
                <a:gd name="connsiteX28" fmla="*/ 658368 w 1382573"/>
                <a:gd name="connsiteY28" fmla="*/ 804672 h 2589581"/>
                <a:gd name="connsiteX29" fmla="*/ 592531 w 1382573"/>
                <a:gd name="connsiteY29" fmla="*/ 848563 h 2589581"/>
                <a:gd name="connsiteX30" fmla="*/ 577901 w 1382573"/>
                <a:gd name="connsiteY30" fmla="*/ 863194 h 2589581"/>
                <a:gd name="connsiteX31" fmla="*/ 534010 w 1382573"/>
                <a:gd name="connsiteY31" fmla="*/ 885139 h 2589581"/>
                <a:gd name="connsiteX32" fmla="*/ 497434 w 1382573"/>
                <a:gd name="connsiteY32" fmla="*/ 914400 h 2589581"/>
                <a:gd name="connsiteX33" fmla="*/ 468173 w 1382573"/>
                <a:gd name="connsiteY33" fmla="*/ 943661 h 2589581"/>
                <a:gd name="connsiteX34" fmla="*/ 460858 w 1382573"/>
                <a:gd name="connsiteY34" fmla="*/ 965606 h 2589581"/>
                <a:gd name="connsiteX35" fmla="*/ 424282 w 1382573"/>
                <a:gd name="connsiteY35" fmla="*/ 994867 h 2589581"/>
                <a:gd name="connsiteX36" fmla="*/ 409651 w 1382573"/>
                <a:gd name="connsiteY36" fmla="*/ 1009498 h 2589581"/>
                <a:gd name="connsiteX37" fmla="*/ 402336 w 1382573"/>
                <a:gd name="connsiteY37" fmla="*/ 1031443 h 2589581"/>
                <a:gd name="connsiteX38" fmla="*/ 373075 w 1382573"/>
                <a:gd name="connsiteY38" fmla="*/ 1060704 h 2589581"/>
                <a:gd name="connsiteX39" fmla="*/ 365760 w 1382573"/>
                <a:gd name="connsiteY39" fmla="*/ 1082650 h 2589581"/>
                <a:gd name="connsiteX40" fmla="*/ 343815 w 1382573"/>
                <a:gd name="connsiteY40" fmla="*/ 1126541 h 2589581"/>
                <a:gd name="connsiteX41" fmla="*/ 358445 w 1382573"/>
                <a:gd name="connsiteY41" fmla="*/ 1272845 h 2589581"/>
                <a:gd name="connsiteX42" fmla="*/ 373075 w 1382573"/>
                <a:gd name="connsiteY42" fmla="*/ 1316736 h 2589581"/>
                <a:gd name="connsiteX43" fmla="*/ 387706 w 1382573"/>
                <a:gd name="connsiteY43" fmla="*/ 1331366 h 2589581"/>
                <a:gd name="connsiteX44" fmla="*/ 416967 w 1382573"/>
                <a:gd name="connsiteY44" fmla="*/ 1389888 h 2589581"/>
                <a:gd name="connsiteX45" fmla="*/ 438912 w 1382573"/>
                <a:gd name="connsiteY45" fmla="*/ 1433779 h 2589581"/>
                <a:gd name="connsiteX46" fmla="*/ 453543 w 1382573"/>
                <a:gd name="connsiteY46" fmla="*/ 1448410 h 2589581"/>
                <a:gd name="connsiteX47" fmla="*/ 482803 w 1382573"/>
                <a:gd name="connsiteY47" fmla="*/ 1484986 h 2589581"/>
                <a:gd name="connsiteX48" fmla="*/ 490119 w 1382573"/>
                <a:gd name="connsiteY48" fmla="*/ 1506931 h 2589581"/>
                <a:gd name="connsiteX49" fmla="*/ 512064 w 1382573"/>
                <a:gd name="connsiteY49" fmla="*/ 1543507 h 2589581"/>
                <a:gd name="connsiteX50" fmla="*/ 519379 w 1382573"/>
                <a:gd name="connsiteY50" fmla="*/ 1572768 h 2589581"/>
                <a:gd name="connsiteX51" fmla="*/ 526695 w 1382573"/>
                <a:gd name="connsiteY51" fmla="*/ 1631290 h 2589581"/>
                <a:gd name="connsiteX52" fmla="*/ 563271 w 1382573"/>
                <a:gd name="connsiteY52" fmla="*/ 1667866 h 2589581"/>
                <a:gd name="connsiteX53" fmla="*/ 607162 w 1382573"/>
                <a:gd name="connsiteY53" fmla="*/ 1682496 h 2589581"/>
                <a:gd name="connsiteX54" fmla="*/ 629107 w 1382573"/>
                <a:gd name="connsiteY54" fmla="*/ 1697126 h 2589581"/>
                <a:gd name="connsiteX55" fmla="*/ 672999 w 1382573"/>
                <a:gd name="connsiteY55" fmla="*/ 1711757 h 2589581"/>
                <a:gd name="connsiteX56" fmla="*/ 694944 w 1382573"/>
                <a:gd name="connsiteY56" fmla="*/ 1726387 h 2589581"/>
                <a:gd name="connsiteX57" fmla="*/ 738835 w 1382573"/>
                <a:gd name="connsiteY57" fmla="*/ 1741018 h 2589581"/>
                <a:gd name="connsiteX58" fmla="*/ 760781 w 1382573"/>
                <a:gd name="connsiteY58" fmla="*/ 1777594 h 2589581"/>
                <a:gd name="connsiteX59" fmla="*/ 738835 w 1382573"/>
                <a:gd name="connsiteY59" fmla="*/ 1784909 h 2589581"/>
                <a:gd name="connsiteX60" fmla="*/ 592531 w 1382573"/>
                <a:gd name="connsiteY60" fmla="*/ 1806854 h 2589581"/>
                <a:gd name="connsiteX61" fmla="*/ 490119 w 1382573"/>
                <a:gd name="connsiteY61" fmla="*/ 1814170 h 2589581"/>
                <a:gd name="connsiteX62" fmla="*/ 468173 w 1382573"/>
                <a:gd name="connsiteY62" fmla="*/ 1821485 h 2589581"/>
                <a:gd name="connsiteX63" fmla="*/ 416967 w 1382573"/>
                <a:gd name="connsiteY63" fmla="*/ 1828800 h 2589581"/>
                <a:gd name="connsiteX64" fmla="*/ 409651 w 1382573"/>
                <a:gd name="connsiteY64" fmla="*/ 1850746 h 2589581"/>
                <a:gd name="connsiteX65" fmla="*/ 431597 w 1382573"/>
                <a:gd name="connsiteY65" fmla="*/ 1953158 h 2589581"/>
                <a:gd name="connsiteX66" fmla="*/ 446227 w 1382573"/>
                <a:gd name="connsiteY66" fmla="*/ 1967789 h 2589581"/>
                <a:gd name="connsiteX67" fmla="*/ 453543 w 1382573"/>
                <a:gd name="connsiteY67" fmla="*/ 1989734 h 2589581"/>
                <a:gd name="connsiteX68" fmla="*/ 475488 w 1382573"/>
                <a:gd name="connsiteY68" fmla="*/ 1997050 h 2589581"/>
                <a:gd name="connsiteX69" fmla="*/ 468173 w 1382573"/>
                <a:gd name="connsiteY69" fmla="*/ 2121408 h 2589581"/>
                <a:gd name="connsiteX70" fmla="*/ 460858 w 1382573"/>
                <a:gd name="connsiteY70" fmla="*/ 2150669 h 2589581"/>
                <a:gd name="connsiteX71" fmla="*/ 431597 w 1382573"/>
                <a:gd name="connsiteY71" fmla="*/ 2216506 h 2589581"/>
                <a:gd name="connsiteX72" fmla="*/ 395021 w 1382573"/>
                <a:gd name="connsiteY72" fmla="*/ 2253082 h 2589581"/>
                <a:gd name="connsiteX73" fmla="*/ 343815 w 1382573"/>
                <a:gd name="connsiteY73" fmla="*/ 2275027 h 2589581"/>
                <a:gd name="connsiteX74" fmla="*/ 329184 w 1382573"/>
                <a:gd name="connsiteY74" fmla="*/ 2289658 h 2589581"/>
                <a:gd name="connsiteX75" fmla="*/ 299923 w 1382573"/>
                <a:gd name="connsiteY75" fmla="*/ 2304288 h 2589581"/>
                <a:gd name="connsiteX76" fmla="*/ 263347 w 1382573"/>
                <a:gd name="connsiteY76" fmla="*/ 2333549 h 2589581"/>
                <a:gd name="connsiteX77" fmla="*/ 248717 w 1382573"/>
                <a:gd name="connsiteY77" fmla="*/ 2355494 h 2589581"/>
                <a:gd name="connsiteX78" fmla="*/ 241402 w 1382573"/>
                <a:gd name="connsiteY78" fmla="*/ 2377440 h 2589581"/>
                <a:gd name="connsiteX79" fmla="*/ 219456 w 1382573"/>
                <a:gd name="connsiteY79" fmla="*/ 2428646 h 2589581"/>
                <a:gd name="connsiteX80" fmla="*/ 197511 w 1382573"/>
                <a:gd name="connsiteY80" fmla="*/ 2435962 h 2589581"/>
                <a:gd name="connsiteX81" fmla="*/ 138989 w 1382573"/>
                <a:gd name="connsiteY81" fmla="*/ 2428646 h 2589581"/>
                <a:gd name="connsiteX82" fmla="*/ 117043 w 1382573"/>
                <a:gd name="connsiteY82" fmla="*/ 2421331 h 2589581"/>
                <a:gd name="connsiteX83" fmla="*/ 51207 w 1382573"/>
                <a:gd name="connsiteY83" fmla="*/ 2428646 h 2589581"/>
                <a:gd name="connsiteX84" fmla="*/ 7315 w 1382573"/>
                <a:gd name="connsiteY84" fmla="*/ 2450592 h 2589581"/>
                <a:gd name="connsiteX85" fmla="*/ 0 w 1382573"/>
                <a:gd name="connsiteY85" fmla="*/ 2472538 h 2589581"/>
                <a:gd name="connsiteX86" fmla="*/ 14631 w 1382573"/>
                <a:gd name="connsiteY86" fmla="*/ 2545690 h 2589581"/>
                <a:gd name="connsiteX87" fmla="*/ 29261 w 1382573"/>
                <a:gd name="connsiteY87" fmla="*/ 2567635 h 2589581"/>
                <a:gd name="connsiteX88" fmla="*/ 43891 w 1382573"/>
                <a:gd name="connsiteY88" fmla="*/ 2589581 h 25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382573" h="2589581">
                  <a:moveTo>
                    <a:pt x="1382573" y="0"/>
                  </a:moveTo>
                  <a:cubicBezTo>
                    <a:pt x="1380135" y="53645"/>
                    <a:pt x="1379540" y="107405"/>
                    <a:pt x="1375258" y="160934"/>
                  </a:cubicBezTo>
                  <a:cubicBezTo>
                    <a:pt x="1374643" y="168620"/>
                    <a:pt x="1371391" y="175983"/>
                    <a:pt x="1367943" y="182880"/>
                  </a:cubicBezTo>
                  <a:cubicBezTo>
                    <a:pt x="1364011" y="190744"/>
                    <a:pt x="1358189" y="197511"/>
                    <a:pt x="1353312" y="204826"/>
                  </a:cubicBezTo>
                  <a:cubicBezTo>
                    <a:pt x="1350874" y="212141"/>
                    <a:pt x="1349742" y="220031"/>
                    <a:pt x="1345997" y="226771"/>
                  </a:cubicBezTo>
                  <a:cubicBezTo>
                    <a:pt x="1337458" y="242142"/>
                    <a:pt x="1316736" y="270662"/>
                    <a:pt x="1316736" y="270662"/>
                  </a:cubicBezTo>
                  <a:cubicBezTo>
                    <a:pt x="1314298" y="277977"/>
                    <a:pt x="1313166" y="285867"/>
                    <a:pt x="1309421" y="292608"/>
                  </a:cubicBezTo>
                  <a:cubicBezTo>
                    <a:pt x="1300882" y="307979"/>
                    <a:pt x="1280160" y="336499"/>
                    <a:pt x="1280160" y="336499"/>
                  </a:cubicBezTo>
                  <a:cubicBezTo>
                    <a:pt x="1272434" y="359678"/>
                    <a:pt x="1274421" y="360132"/>
                    <a:pt x="1258215" y="380390"/>
                  </a:cubicBezTo>
                  <a:cubicBezTo>
                    <a:pt x="1253906" y="385776"/>
                    <a:pt x="1247893" y="389635"/>
                    <a:pt x="1243584" y="395021"/>
                  </a:cubicBezTo>
                  <a:cubicBezTo>
                    <a:pt x="1226685" y="416145"/>
                    <a:pt x="1233949" y="415896"/>
                    <a:pt x="1214323" y="431597"/>
                  </a:cubicBezTo>
                  <a:cubicBezTo>
                    <a:pt x="1193199" y="448496"/>
                    <a:pt x="1193448" y="441232"/>
                    <a:pt x="1177747" y="460858"/>
                  </a:cubicBezTo>
                  <a:cubicBezTo>
                    <a:pt x="1172255" y="467723"/>
                    <a:pt x="1168838" y="476128"/>
                    <a:pt x="1163117" y="482803"/>
                  </a:cubicBezTo>
                  <a:cubicBezTo>
                    <a:pt x="1154140" y="493276"/>
                    <a:pt x="1141507" y="500587"/>
                    <a:pt x="1133856" y="512064"/>
                  </a:cubicBezTo>
                  <a:cubicBezTo>
                    <a:pt x="1109662" y="548356"/>
                    <a:pt x="1125443" y="527793"/>
                    <a:pt x="1082650" y="570586"/>
                  </a:cubicBezTo>
                  <a:cubicBezTo>
                    <a:pt x="1070217" y="583019"/>
                    <a:pt x="1053389" y="590093"/>
                    <a:pt x="1038759" y="599846"/>
                  </a:cubicBezTo>
                  <a:cubicBezTo>
                    <a:pt x="1033020" y="603672"/>
                    <a:pt x="1029514" y="610168"/>
                    <a:pt x="1024128" y="614477"/>
                  </a:cubicBezTo>
                  <a:cubicBezTo>
                    <a:pt x="1017263" y="619969"/>
                    <a:pt x="1009048" y="623615"/>
                    <a:pt x="1002183" y="629107"/>
                  </a:cubicBezTo>
                  <a:cubicBezTo>
                    <a:pt x="996797" y="633416"/>
                    <a:pt x="993466" y="640189"/>
                    <a:pt x="987552" y="643738"/>
                  </a:cubicBezTo>
                  <a:cubicBezTo>
                    <a:pt x="980940" y="647705"/>
                    <a:pt x="972922" y="648615"/>
                    <a:pt x="965607" y="651053"/>
                  </a:cubicBezTo>
                  <a:cubicBezTo>
                    <a:pt x="930893" y="685767"/>
                    <a:pt x="949432" y="675952"/>
                    <a:pt x="914400" y="687629"/>
                  </a:cubicBezTo>
                  <a:cubicBezTo>
                    <a:pt x="859304" y="724360"/>
                    <a:pt x="929329" y="681230"/>
                    <a:pt x="863194" y="709574"/>
                  </a:cubicBezTo>
                  <a:cubicBezTo>
                    <a:pt x="855113" y="713037"/>
                    <a:pt x="849112" y="720273"/>
                    <a:pt x="841248" y="724205"/>
                  </a:cubicBezTo>
                  <a:cubicBezTo>
                    <a:pt x="834351" y="727653"/>
                    <a:pt x="826200" y="728072"/>
                    <a:pt x="819303" y="731520"/>
                  </a:cubicBezTo>
                  <a:cubicBezTo>
                    <a:pt x="811439" y="735452"/>
                    <a:pt x="805391" y="742579"/>
                    <a:pt x="797357" y="746150"/>
                  </a:cubicBezTo>
                  <a:cubicBezTo>
                    <a:pt x="783264" y="752413"/>
                    <a:pt x="768096" y="755904"/>
                    <a:pt x="753466" y="760781"/>
                  </a:cubicBezTo>
                  <a:lnTo>
                    <a:pt x="731520" y="768096"/>
                  </a:lnTo>
                  <a:cubicBezTo>
                    <a:pt x="709482" y="782788"/>
                    <a:pt x="706299" y="786221"/>
                    <a:pt x="680314" y="797357"/>
                  </a:cubicBezTo>
                  <a:cubicBezTo>
                    <a:pt x="673226" y="800395"/>
                    <a:pt x="665683" y="802234"/>
                    <a:pt x="658368" y="804672"/>
                  </a:cubicBezTo>
                  <a:lnTo>
                    <a:pt x="592531" y="848563"/>
                  </a:lnTo>
                  <a:cubicBezTo>
                    <a:pt x="586792" y="852389"/>
                    <a:pt x="583287" y="858886"/>
                    <a:pt x="577901" y="863194"/>
                  </a:cubicBezTo>
                  <a:cubicBezTo>
                    <a:pt x="557645" y="879399"/>
                    <a:pt x="557187" y="877413"/>
                    <a:pt x="534010" y="885139"/>
                  </a:cubicBezTo>
                  <a:cubicBezTo>
                    <a:pt x="484204" y="934945"/>
                    <a:pt x="562031" y="859031"/>
                    <a:pt x="497434" y="914400"/>
                  </a:cubicBezTo>
                  <a:cubicBezTo>
                    <a:pt x="486961" y="923377"/>
                    <a:pt x="468173" y="943661"/>
                    <a:pt x="468173" y="943661"/>
                  </a:cubicBezTo>
                  <a:cubicBezTo>
                    <a:pt x="465735" y="950976"/>
                    <a:pt x="464825" y="958994"/>
                    <a:pt x="460858" y="965606"/>
                  </a:cubicBezTo>
                  <a:cubicBezTo>
                    <a:pt x="452705" y="979193"/>
                    <a:pt x="435784" y="985665"/>
                    <a:pt x="424282" y="994867"/>
                  </a:cubicBezTo>
                  <a:cubicBezTo>
                    <a:pt x="418896" y="999176"/>
                    <a:pt x="414528" y="1004621"/>
                    <a:pt x="409651" y="1009498"/>
                  </a:cubicBezTo>
                  <a:cubicBezTo>
                    <a:pt x="407213" y="1016813"/>
                    <a:pt x="406818" y="1025169"/>
                    <a:pt x="402336" y="1031443"/>
                  </a:cubicBezTo>
                  <a:cubicBezTo>
                    <a:pt x="394318" y="1042667"/>
                    <a:pt x="373075" y="1060704"/>
                    <a:pt x="373075" y="1060704"/>
                  </a:cubicBezTo>
                  <a:cubicBezTo>
                    <a:pt x="370637" y="1068019"/>
                    <a:pt x="369208" y="1075753"/>
                    <a:pt x="365760" y="1082650"/>
                  </a:cubicBezTo>
                  <a:cubicBezTo>
                    <a:pt x="337399" y="1139373"/>
                    <a:pt x="362202" y="1071378"/>
                    <a:pt x="343815" y="1126541"/>
                  </a:cubicBezTo>
                  <a:cubicBezTo>
                    <a:pt x="348320" y="1198623"/>
                    <a:pt x="342533" y="1219805"/>
                    <a:pt x="358445" y="1272845"/>
                  </a:cubicBezTo>
                  <a:cubicBezTo>
                    <a:pt x="362876" y="1287616"/>
                    <a:pt x="362170" y="1305832"/>
                    <a:pt x="373075" y="1316736"/>
                  </a:cubicBezTo>
                  <a:lnTo>
                    <a:pt x="387706" y="1331366"/>
                  </a:lnTo>
                  <a:cubicBezTo>
                    <a:pt x="404517" y="1381801"/>
                    <a:pt x="391431" y="1364353"/>
                    <a:pt x="416967" y="1389888"/>
                  </a:cubicBezTo>
                  <a:cubicBezTo>
                    <a:pt x="424693" y="1413067"/>
                    <a:pt x="422706" y="1413521"/>
                    <a:pt x="438912" y="1433779"/>
                  </a:cubicBezTo>
                  <a:cubicBezTo>
                    <a:pt x="443221" y="1439165"/>
                    <a:pt x="449234" y="1443024"/>
                    <a:pt x="453543" y="1448410"/>
                  </a:cubicBezTo>
                  <a:cubicBezTo>
                    <a:pt x="490461" y="1494557"/>
                    <a:pt x="447473" y="1449654"/>
                    <a:pt x="482803" y="1484986"/>
                  </a:cubicBezTo>
                  <a:cubicBezTo>
                    <a:pt x="485242" y="1492301"/>
                    <a:pt x="486152" y="1500319"/>
                    <a:pt x="490119" y="1506931"/>
                  </a:cubicBezTo>
                  <a:cubicBezTo>
                    <a:pt x="515186" y="1548708"/>
                    <a:pt x="496995" y="1490766"/>
                    <a:pt x="512064" y="1543507"/>
                  </a:cubicBezTo>
                  <a:cubicBezTo>
                    <a:pt x="514826" y="1553174"/>
                    <a:pt x="517726" y="1562851"/>
                    <a:pt x="519379" y="1572768"/>
                  </a:cubicBezTo>
                  <a:cubicBezTo>
                    <a:pt x="522611" y="1592160"/>
                    <a:pt x="521522" y="1612324"/>
                    <a:pt x="526695" y="1631290"/>
                  </a:cubicBezTo>
                  <a:cubicBezTo>
                    <a:pt x="531067" y="1647321"/>
                    <a:pt x="549145" y="1661588"/>
                    <a:pt x="563271" y="1667866"/>
                  </a:cubicBezTo>
                  <a:cubicBezTo>
                    <a:pt x="577364" y="1674129"/>
                    <a:pt x="607162" y="1682496"/>
                    <a:pt x="607162" y="1682496"/>
                  </a:cubicBezTo>
                  <a:cubicBezTo>
                    <a:pt x="614477" y="1687373"/>
                    <a:pt x="621073" y="1693555"/>
                    <a:pt x="629107" y="1697126"/>
                  </a:cubicBezTo>
                  <a:cubicBezTo>
                    <a:pt x="643200" y="1703390"/>
                    <a:pt x="672999" y="1711757"/>
                    <a:pt x="672999" y="1711757"/>
                  </a:cubicBezTo>
                  <a:cubicBezTo>
                    <a:pt x="680314" y="1716634"/>
                    <a:pt x="686910" y="1722816"/>
                    <a:pt x="694944" y="1726387"/>
                  </a:cubicBezTo>
                  <a:cubicBezTo>
                    <a:pt x="709037" y="1732650"/>
                    <a:pt x="738835" y="1741018"/>
                    <a:pt x="738835" y="1741018"/>
                  </a:cubicBezTo>
                  <a:cubicBezTo>
                    <a:pt x="744762" y="1746945"/>
                    <a:pt x="767113" y="1764931"/>
                    <a:pt x="760781" y="1777594"/>
                  </a:cubicBezTo>
                  <a:cubicBezTo>
                    <a:pt x="757332" y="1784491"/>
                    <a:pt x="746150" y="1782471"/>
                    <a:pt x="738835" y="1784909"/>
                  </a:cubicBezTo>
                  <a:cubicBezTo>
                    <a:pt x="682073" y="1822751"/>
                    <a:pt x="726926" y="1798183"/>
                    <a:pt x="592531" y="1806854"/>
                  </a:cubicBezTo>
                  <a:lnTo>
                    <a:pt x="490119" y="1814170"/>
                  </a:lnTo>
                  <a:cubicBezTo>
                    <a:pt x="482804" y="1816608"/>
                    <a:pt x="475734" y="1819973"/>
                    <a:pt x="468173" y="1821485"/>
                  </a:cubicBezTo>
                  <a:cubicBezTo>
                    <a:pt x="451266" y="1824866"/>
                    <a:pt x="432389" y="1821089"/>
                    <a:pt x="416967" y="1828800"/>
                  </a:cubicBezTo>
                  <a:cubicBezTo>
                    <a:pt x="410070" y="1832249"/>
                    <a:pt x="412090" y="1843431"/>
                    <a:pt x="409651" y="1850746"/>
                  </a:cubicBezTo>
                  <a:cubicBezTo>
                    <a:pt x="411286" y="1863827"/>
                    <a:pt x="416707" y="1938267"/>
                    <a:pt x="431597" y="1953158"/>
                  </a:cubicBezTo>
                  <a:lnTo>
                    <a:pt x="446227" y="1967789"/>
                  </a:lnTo>
                  <a:cubicBezTo>
                    <a:pt x="448666" y="1975104"/>
                    <a:pt x="448091" y="1984282"/>
                    <a:pt x="453543" y="1989734"/>
                  </a:cubicBezTo>
                  <a:cubicBezTo>
                    <a:pt x="458995" y="1995186"/>
                    <a:pt x="474637" y="1989386"/>
                    <a:pt x="475488" y="1997050"/>
                  </a:cubicBezTo>
                  <a:cubicBezTo>
                    <a:pt x="480073" y="2038320"/>
                    <a:pt x="472110" y="2080071"/>
                    <a:pt x="468173" y="2121408"/>
                  </a:cubicBezTo>
                  <a:cubicBezTo>
                    <a:pt x="467220" y="2131417"/>
                    <a:pt x="463747" y="2141039"/>
                    <a:pt x="460858" y="2150669"/>
                  </a:cubicBezTo>
                  <a:cubicBezTo>
                    <a:pt x="452729" y="2177766"/>
                    <a:pt x="449490" y="2196057"/>
                    <a:pt x="431597" y="2216506"/>
                  </a:cubicBezTo>
                  <a:cubicBezTo>
                    <a:pt x="420243" y="2229482"/>
                    <a:pt x="411378" y="2247630"/>
                    <a:pt x="395021" y="2253082"/>
                  </a:cubicBezTo>
                  <a:cubicBezTo>
                    <a:pt x="375514" y="2259584"/>
                    <a:pt x="361894" y="2262974"/>
                    <a:pt x="343815" y="2275027"/>
                  </a:cubicBezTo>
                  <a:cubicBezTo>
                    <a:pt x="338076" y="2278853"/>
                    <a:pt x="334923" y="2285832"/>
                    <a:pt x="329184" y="2289658"/>
                  </a:cubicBezTo>
                  <a:cubicBezTo>
                    <a:pt x="320111" y="2295707"/>
                    <a:pt x="309391" y="2298878"/>
                    <a:pt x="299923" y="2304288"/>
                  </a:cubicBezTo>
                  <a:cubicBezTo>
                    <a:pt x="285915" y="2312292"/>
                    <a:pt x="273466" y="2320901"/>
                    <a:pt x="263347" y="2333549"/>
                  </a:cubicBezTo>
                  <a:cubicBezTo>
                    <a:pt x="257855" y="2340414"/>
                    <a:pt x="253594" y="2348179"/>
                    <a:pt x="248717" y="2355494"/>
                  </a:cubicBezTo>
                  <a:cubicBezTo>
                    <a:pt x="246279" y="2362809"/>
                    <a:pt x="243272" y="2369959"/>
                    <a:pt x="241402" y="2377440"/>
                  </a:cubicBezTo>
                  <a:cubicBezTo>
                    <a:pt x="235152" y="2402441"/>
                    <a:pt x="241538" y="2415396"/>
                    <a:pt x="219456" y="2428646"/>
                  </a:cubicBezTo>
                  <a:cubicBezTo>
                    <a:pt x="212844" y="2432613"/>
                    <a:pt x="204826" y="2433523"/>
                    <a:pt x="197511" y="2435962"/>
                  </a:cubicBezTo>
                  <a:cubicBezTo>
                    <a:pt x="178004" y="2433523"/>
                    <a:pt x="158331" y="2432163"/>
                    <a:pt x="138989" y="2428646"/>
                  </a:cubicBezTo>
                  <a:cubicBezTo>
                    <a:pt x="131402" y="2427267"/>
                    <a:pt x="124754" y="2421331"/>
                    <a:pt x="117043" y="2421331"/>
                  </a:cubicBezTo>
                  <a:cubicBezTo>
                    <a:pt x="94963" y="2421331"/>
                    <a:pt x="73152" y="2426208"/>
                    <a:pt x="51207" y="2428646"/>
                  </a:cubicBezTo>
                  <a:cubicBezTo>
                    <a:pt x="30170" y="2433906"/>
                    <a:pt x="18824" y="2431411"/>
                    <a:pt x="7315" y="2450592"/>
                  </a:cubicBezTo>
                  <a:cubicBezTo>
                    <a:pt x="3348" y="2457204"/>
                    <a:pt x="2438" y="2465223"/>
                    <a:pt x="0" y="2472538"/>
                  </a:cubicBezTo>
                  <a:cubicBezTo>
                    <a:pt x="2697" y="2491416"/>
                    <a:pt x="4415" y="2525259"/>
                    <a:pt x="14631" y="2545690"/>
                  </a:cubicBezTo>
                  <a:cubicBezTo>
                    <a:pt x="18563" y="2553553"/>
                    <a:pt x="23769" y="2560770"/>
                    <a:pt x="29261" y="2567635"/>
                  </a:cubicBezTo>
                  <a:cubicBezTo>
                    <a:pt x="45615" y="2588078"/>
                    <a:pt x="43891" y="2573924"/>
                    <a:pt x="43891" y="2589581"/>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 name="フリーフォーム 12"/>
            <p:cNvSpPr/>
            <p:nvPr/>
          </p:nvSpPr>
          <p:spPr>
            <a:xfrm>
              <a:off x="5376672" y="2494483"/>
              <a:ext cx="855878" cy="109728"/>
            </a:xfrm>
            <a:custGeom>
              <a:avLst/>
              <a:gdLst>
                <a:gd name="connsiteX0" fmla="*/ 0 w 855878"/>
                <a:gd name="connsiteY0" fmla="*/ 109728 h 109728"/>
                <a:gd name="connsiteX1" fmla="*/ 102413 w 855878"/>
                <a:gd name="connsiteY1" fmla="*/ 87783 h 109728"/>
                <a:gd name="connsiteX2" fmla="*/ 124358 w 855878"/>
                <a:gd name="connsiteY2" fmla="*/ 80467 h 109728"/>
                <a:gd name="connsiteX3" fmla="*/ 285293 w 855878"/>
                <a:gd name="connsiteY3" fmla="*/ 65837 h 109728"/>
                <a:gd name="connsiteX4" fmla="*/ 314554 w 855878"/>
                <a:gd name="connsiteY4" fmla="*/ 58522 h 109728"/>
                <a:gd name="connsiteX5" fmla="*/ 665683 w 855878"/>
                <a:gd name="connsiteY5" fmla="*/ 36576 h 109728"/>
                <a:gd name="connsiteX6" fmla="*/ 738835 w 855878"/>
                <a:gd name="connsiteY6" fmla="*/ 14631 h 109728"/>
                <a:gd name="connsiteX7" fmla="*/ 760781 w 855878"/>
                <a:gd name="connsiteY7" fmla="*/ 7315 h 109728"/>
                <a:gd name="connsiteX8" fmla="*/ 782726 w 855878"/>
                <a:gd name="connsiteY8" fmla="*/ 0 h 109728"/>
                <a:gd name="connsiteX9" fmla="*/ 855878 w 855878"/>
                <a:gd name="connsiteY9" fmla="*/ 7315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878" h="109728">
                  <a:moveTo>
                    <a:pt x="0" y="109728"/>
                  </a:moveTo>
                  <a:cubicBezTo>
                    <a:pt x="63725" y="99107"/>
                    <a:pt x="29502" y="106010"/>
                    <a:pt x="102413" y="87783"/>
                  </a:cubicBezTo>
                  <a:cubicBezTo>
                    <a:pt x="109894" y="85913"/>
                    <a:pt x="116772" y="81846"/>
                    <a:pt x="124358" y="80467"/>
                  </a:cubicBezTo>
                  <a:cubicBezTo>
                    <a:pt x="169233" y="72308"/>
                    <a:pt x="246150" y="68633"/>
                    <a:pt x="285293" y="65837"/>
                  </a:cubicBezTo>
                  <a:cubicBezTo>
                    <a:pt x="295047" y="63399"/>
                    <a:pt x="304924" y="61411"/>
                    <a:pt x="314554" y="58522"/>
                  </a:cubicBezTo>
                  <a:cubicBezTo>
                    <a:pt x="472660" y="11089"/>
                    <a:pt x="229897" y="46952"/>
                    <a:pt x="665683" y="36576"/>
                  </a:cubicBezTo>
                  <a:cubicBezTo>
                    <a:pt x="709900" y="25522"/>
                    <a:pt x="685414" y="32438"/>
                    <a:pt x="738835" y="14631"/>
                  </a:cubicBezTo>
                  <a:lnTo>
                    <a:pt x="760781" y="7315"/>
                  </a:lnTo>
                  <a:lnTo>
                    <a:pt x="782726" y="0"/>
                  </a:lnTo>
                  <a:cubicBezTo>
                    <a:pt x="850986" y="7584"/>
                    <a:pt x="826482" y="7315"/>
                    <a:pt x="855878" y="7315"/>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10" name="テキスト ボックス 9"/>
          <p:cNvSpPr txBox="1"/>
          <p:nvPr/>
        </p:nvSpPr>
        <p:spPr>
          <a:xfrm>
            <a:off x="6028676" y="3937206"/>
            <a:ext cx="1291764" cy="369332"/>
          </a:xfrm>
          <a:prstGeom prst="rect">
            <a:avLst/>
          </a:prstGeom>
          <a:solidFill>
            <a:schemeClr val="bg1"/>
          </a:solidFill>
        </p:spPr>
        <p:txBody>
          <a:bodyPr wrap="none" rtlCol="0">
            <a:spAutoFit/>
          </a:bodyPr>
          <a:lstStyle/>
          <a:p>
            <a:r>
              <a:rPr lang="en-US" altLang="ja-JP" dirty="0"/>
              <a:t>Watershed</a:t>
            </a:r>
            <a:endParaRPr kumimoji="1" lang="ja-JP" altLang="en-US" dirty="0"/>
          </a:p>
        </p:txBody>
      </p:sp>
    </p:spTree>
    <p:extLst>
      <p:ext uri="{BB962C8B-B14F-4D97-AF65-F5344CB8AC3E}">
        <p14:creationId xmlns:p14="http://schemas.microsoft.com/office/powerpoint/2010/main" val="176425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323528" y="1196752"/>
            <a:ext cx="8603773" cy="4585320"/>
          </a:xfrm>
          <a:prstGeom prst="rect">
            <a:avLst/>
          </a:prstGeom>
          <a:noFill/>
          <a:ln w="9525">
            <a:noFill/>
            <a:miter lim="800000"/>
            <a:headEnd/>
            <a:tailEnd/>
          </a:ln>
        </p:spPr>
      </p:pic>
      <p:sp>
        <p:nvSpPr>
          <p:cNvPr id="3" name="右矢印 2"/>
          <p:cNvSpPr/>
          <p:nvPr/>
        </p:nvSpPr>
        <p:spPr>
          <a:xfrm rot="16040117">
            <a:off x="5522975" y="1204771"/>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p:cNvSpPr txBox="1"/>
          <p:nvPr/>
        </p:nvSpPr>
        <p:spPr>
          <a:xfrm>
            <a:off x="4932040" y="620688"/>
            <a:ext cx="2095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福知山（</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Yura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river</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p>
        </p:txBody>
      </p:sp>
      <p:sp>
        <p:nvSpPr>
          <p:cNvPr id="5" name="テキスト ボックス 4"/>
          <p:cNvSpPr txBox="1"/>
          <p:nvPr/>
        </p:nvSpPr>
        <p:spPr>
          <a:xfrm>
            <a:off x="1187624" y="6093296"/>
            <a:ext cx="1915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高砂（</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Kako</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river</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p>
        </p:txBody>
      </p:sp>
      <p:sp>
        <p:nvSpPr>
          <p:cNvPr id="6" name="右矢印 5"/>
          <p:cNvSpPr/>
          <p:nvPr/>
        </p:nvSpPr>
        <p:spPr>
          <a:xfrm rot="5400000">
            <a:off x="1922575" y="5525251"/>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テキスト ボックス 1"/>
          <p:cNvSpPr txBox="1"/>
          <p:nvPr/>
        </p:nvSpPr>
        <p:spPr>
          <a:xfrm>
            <a:off x="5188520" y="124798"/>
            <a:ext cx="12875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Japan Sea</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 name="テキスト ボックス 7"/>
          <p:cNvSpPr txBox="1"/>
          <p:nvPr/>
        </p:nvSpPr>
        <p:spPr>
          <a:xfrm>
            <a:off x="505907" y="6462628"/>
            <a:ext cx="319831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Setouchi</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Sea (Pacific Ocean)</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9" name="テキスト ボックス 8"/>
          <p:cNvSpPr txBox="1"/>
          <p:nvPr/>
        </p:nvSpPr>
        <p:spPr>
          <a:xfrm>
            <a:off x="4625414" y="3695790"/>
            <a:ext cx="1569660"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水分かれ公園</a:t>
            </a:r>
          </a:p>
        </p:txBody>
      </p:sp>
      <p:sp>
        <p:nvSpPr>
          <p:cNvPr id="10" name="テキスト ボックス 9"/>
          <p:cNvSpPr txBox="1"/>
          <p:nvPr/>
        </p:nvSpPr>
        <p:spPr>
          <a:xfrm>
            <a:off x="4713938" y="4131988"/>
            <a:ext cx="1291764" cy="369332"/>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Watershed</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楕円 6"/>
          <p:cNvSpPr/>
          <p:nvPr/>
        </p:nvSpPr>
        <p:spPr>
          <a:xfrm>
            <a:off x="4139952" y="3777090"/>
            <a:ext cx="288032" cy="288032"/>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2" name="グループ化 6"/>
          <p:cNvGrpSpPr/>
          <p:nvPr/>
        </p:nvGrpSpPr>
        <p:grpSpPr>
          <a:xfrm>
            <a:off x="2289238" y="908720"/>
            <a:ext cx="6854762" cy="5933514"/>
            <a:chOff x="2289238" y="908720"/>
            <a:chExt cx="6854762" cy="5933514"/>
          </a:xfrm>
        </p:grpSpPr>
        <p:pic>
          <p:nvPicPr>
            <p:cNvPr id="13" name="Picture 3"/>
            <p:cNvPicPr>
              <a:picLocks noChangeAspect="1" noChangeArrowheads="1"/>
            </p:cNvPicPr>
            <p:nvPr/>
          </p:nvPicPr>
          <p:blipFill>
            <a:blip r:embed="rId3" cstate="print"/>
            <a:srcRect/>
            <a:stretch>
              <a:fillRect/>
            </a:stretch>
          </p:blipFill>
          <p:spPr bwMode="auto">
            <a:xfrm>
              <a:off x="5067300" y="908720"/>
              <a:ext cx="4076700" cy="5613400"/>
            </a:xfrm>
            <a:prstGeom prst="rect">
              <a:avLst/>
            </a:prstGeom>
            <a:noFill/>
            <a:ln w="9525">
              <a:noFill/>
              <a:miter lim="800000"/>
              <a:headEnd/>
              <a:tailEnd/>
            </a:ln>
          </p:spPr>
        </p:pic>
        <p:sp>
          <p:nvSpPr>
            <p:cNvPr id="14" name="テキスト ボックス 13"/>
            <p:cNvSpPr txBox="1"/>
            <p:nvPr/>
          </p:nvSpPr>
          <p:spPr>
            <a:xfrm>
              <a:off x="2289238" y="6565235"/>
              <a:ext cx="68547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https://ja.wikipedia.org/wiki/%E6%B0%B4%E5%88%86%E3%82%8C%E5%85%AC%E5%9C%92</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5" name="テキスト ボックス 14"/>
            <p:cNvSpPr txBox="1"/>
            <p:nvPr/>
          </p:nvSpPr>
          <p:spPr>
            <a:xfrm>
              <a:off x="3059832" y="6093296"/>
              <a:ext cx="18501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Wikipedia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grpSp>
      <p:sp>
        <p:nvSpPr>
          <p:cNvPr id="16" name="テキスト ボックス 15"/>
          <p:cNvSpPr txBox="1"/>
          <p:nvPr/>
        </p:nvSpPr>
        <p:spPr>
          <a:xfrm>
            <a:off x="737329" y="4914822"/>
            <a:ext cx="7813357" cy="584775"/>
          </a:xfrm>
          <a:prstGeom prst="rect">
            <a:avLst/>
          </a:prstGeom>
          <a:solidFill>
            <a:schemeClr val="bg1"/>
          </a:solidFill>
          <a:ln>
            <a:solidFill>
              <a:srgbClr val="FF0000"/>
            </a:solidFill>
          </a:ln>
        </p:spPr>
        <p:txBody>
          <a:bodyPr wrap="none" rtlCol="0">
            <a:spAutoFit/>
          </a:bodyPr>
          <a:lstStyle/>
          <a:p>
            <a:r>
              <a:rPr lang="en-US" altLang="ja-JP" sz="3200" dirty="0"/>
              <a:t>The lowest elevation watershed in Japan !</a:t>
            </a:r>
            <a:endParaRPr kumimoji="1" lang="ja-JP" altLang="en-US" sz="3200" dirty="0"/>
          </a:p>
        </p:txBody>
      </p:sp>
      <p:sp>
        <p:nvSpPr>
          <p:cNvPr id="11" name="テキスト ボックス 10">
            <a:extLst>
              <a:ext uri="{FF2B5EF4-FFF2-40B4-BE49-F238E27FC236}">
                <a16:creationId xmlns:a16="http://schemas.microsoft.com/office/drawing/2014/main" id="{8D7F8897-8C1C-FEC3-A0C1-37C55CA81F3D}"/>
              </a:ext>
            </a:extLst>
          </p:cNvPr>
          <p:cNvSpPr txBox="1"/>
          <p:nvPr/>
        </p:nvSpPr>
        <p:spPr>
          <a:xfrm>
            <a:off x="1187624" y="2204864"/>
            <a:ext cx="2980303" cy="369332"/>
          </a:xfrm>
          <a:prstGeom prst="rect">
            <a:avLst/>
          </a:prstGeom>
          <a:solidFill>
            <a:schemeClr val="bg1"/>
          </a:solidFill>
        </p:spPr>
        <p:txBody>
          <a:bodyPr wrap="none" rtlCol="0">
            <a:spAutoFit/>
          </a:bodyPr>
          <a:lstStyle/>
          <a:p>
            <a:r>
              <a:rPr kumimoji="1" lang="en-US" altLang="ja-JP" dirty="0"/>
              <a:t>sedimentary plain </a:t>
            </a:r>
            <a:r>
              <a:rPr kumimoji="1" lang="ja-JP" altLang="en-US" dirty="0"/>
              <a:t>堆積平野</a:t>
            </a:r>
          </a:p>
        </p:txBody>
      </p:sp>
      <p:sp>
        <p:nvSpPr>
          <p:cNvPr id="17" name="右矢印 5">
            <a:extLst>
              <a:ext uri="{FF2B5EF4-FFF2-40B4-BE49-F238E27FC236}">
                <a16:creationId xmlns:a16="http://schemas.microsoft.com/office/drawing/2014/main" id="{F26CEA88-D9FE-2385-E7DD-ECC0FC8854AF}"/>
              </a:ext>
            </a:extLst>
          </p:cNvPr>
          <p:cNvSpPr/>
          <p:nvPr/>
        </p:nvSpPr>
        <p:spPr>
          <a:xfrm rot="13591114">
            <a:off x="5892833" y="3212421"/>
            <a:ext cx="648072" cy="360040"/>
          </a:xfrm>
          <a:prstGeom prst="right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右矢印 5">
            <a:extLst>
              <a:ext uri="{FF2B5EF4-FFF2-40B4-BE49-F238E27FC236}">
                <a16:creationId xmlns:a16="http://schemas.microsoft.com/office/drawing/2014/main" id="{E9D6492E-3035-8CCB-9D26-33BF217B567A}"/>
              </a:ext>
            </a:extLst>
          </p:cNvPr>
          <p:cNvSpPr/>
          <p:nvPr/>
        </p:nvSpPr>
        <p:spPr>
          <a:xfrm rot="19447918">
            <a:off x="7537152" y="3309393"/>
            <a:ext cx="648072" cy="360040"/>
          </a:xfrm>
          <a:prstGeom prst="right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テキスト ボックス 18">
            <a:extLst>
              <a:ext uri="{FF2B5EF4-FFF2-40B4-BE49-F238E27FC236}">
                <a16:creationId xmlns:a16="http://schemas.microsoft.com/office/drawing/2014/main" id="{720E7A36-3B38-2AC8-1170-E7A792BAD8EA}"/>
              </a:ext>
            </a:extLst>
          </p:cNvPr>
          <p:cNvSpPr txBox="1"/>
          <p:nvPr/>
        </p:nvSpPr>
        <p:spPr>
          <a:xfrm>
            <a:off x="5111576" y="2520246"/>
            <a:ext cx="2031390" cy="369332"/>
          </a:xfrm>
          <a:prstGeom prst="rect">
            <a:avLst/>
          </a:prstGeom>
          <a:solidFill>
            <a:schemeClr val="bg1"/>
          </a:solidFill>
        </p:spPr>
        <p:txBody>
          <a:bodyPr wrap="none" rtlCol="0">
            <a:spAutoFit/>
          </a:bodyPr>
          <a:lstStyle/>
          <a:p>
            <a:r>
              <a:rPr kumimoji="1" lang="en-US" altLang="ja-JP" dirty="0"/>
              <a:t>To south coastline</a:t>
            </a:r>
            <a:endParaRPr kumimoji="1" lang="ja-JP" altLang="en-US" dirty="0"/>
          </a:p>
        </p:txBody>
      </p:sp>
      <p:sp>
        <p:nvSpPr>
          <p:cNvPr id="20" name="テキスト ボックス 19">
            <a:extLst>
              <a:ext uri="{FF2B5EF4-FFF2-40B4-BE49-F238E27FC236}">
                <a16:creationId xmlns:a16="http://schemas.microsoft.com/office/drawing/2014/main" id="{096A2FFD-DE1A-D15F-720F-AB25D2636C04}"/>
              </a:ext>
            </a:extLst>
          </p:cNvPr>
          <p:cNvSpPr txBox="1"/>
          <p:nvPr/>
        </p:nvSpPr>
        <p:spPr>
          <a:xfrm>
            <a:off x="7650643" y="2426575"/>
            <a:ext cx="1992918" cy="369332"/>
          </a:xfrm>
          <a:prstGeom prst="rect">
            <a:avLst/>
          </a:prstGeom>
          <a:solidFill>
            <a:schemeClr val="bg1"/>
          </a:solidFill>
        </p:spPr>
        <p:txBody>
          <a:bodyPr wrap="none" rtlCol="0">
            <a:spAutoFit/>
          </a:bodyPr>
          <a:lstStyle/>
          <a:p>
            <a:r>
              <a:rPr kumimoji="1" lang="en-US" altLang="ja-JP" dirty="0"/>
              <a:t>To north coastline</a:t>
            </a:r>
            <a:endParaRPr kumimoji="1" lang="ja-JP" altLang="en-US" dirty="0"/>
          </a:p>
        </p:txBody>
      </p:sp>
    </p:spTree>
    <p:extLst>
      <p:ext uri="{BB962C8B-B14F-4D97-AF65-F5344CB8AC3E}">
        <p14:creationId xmlns:p14="http://schemas.microsoft.com/office/powerpoint/2010/main" val="7297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p1.jpg"/>
          <p:cNvPicPr>
            <a:picLocks noChangeAspect="1"/>
          </p:cNvPicPr>
          <p:nvPr/>
        </p:nvPicPr>
        <p:blipFill>
          <a:blip r:embed="rId2" cstate="print"/>
          <a:stretch>
            <a:fillRect/>
          </a:stretch>
        </p:blipFill>
        <p:spPr>
          <a:xfrm>
            <a:off x="0" y="1484784"/>
            <a:ext cx="9144000" cy="3872917"/>
          </a:xfrm>
          <a:prstGeom prst="rect">
            <a:avLst/>
          </a:prstGeom>
        </p:spPr>
      </p:pic>
      <p:sp>
        <p:nvSpPr>
          <p:cNvPr id="50" name="右矢印 49"/>
          <p:cNvSpPr/>
          <p:nvPr/>
        </p:nvSpPr>
        <p:spPr>
          <a:xfrm rot="20682159">
            <a:off x="593654" y="1125862"/>
            <a:ext cx="2844189"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236296" y="5517232"/>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Google </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より）</a:t>
            </a:r>
          </a:p>
        </p:txBody>
      </p:sp>
      <p:sp>
        <p:nvSpPr>
          <p:cNvPr id="5" name="円/楕円 4"/>
          <p:cNvSpPr/>
          <p:nvPr/>
        </p:nvSpPr>
        <p:spPr>
          <a:xfrm>
            <a:off x="3707904" y="2564904"/>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3707904" y="3068960"/>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6660232" y="357301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755576" y="328498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p:cNvSpPr/>
          <p:nvPr/>
        </p:nvSpPr>
        <p:spPr>
          <a:xfrm>
            <a:off x="5796136" y="335699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460432" y="350100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331640" y="28529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円/楕円 13"/>
          <p:cNvSpPr/>
          <p:nvPr/>
        </p:nvSpPr>
        <p:spPr>
          <a:xfrm>
            <a:off x="2771800" y="2564904"/>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円/楕円 19"/>
          <p:cNvSpPr/>
          <p:nvPr/>
        </p:nvSpPr>
        <p:spPr>
          <a:xfrm>
            <a:off x="5940152" y="4653136"/>
            <a:ext cx="288032"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円/楕円 12"/>
          <p:cNvSpPr/>
          <p:nvPr/>
        </p:nvSpPr>
        <p:spPr>
          <a:xfrm>
            <a:off x="1907704" y="2636912"/>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323528" y="270892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鳥取</a:t>
            </a:r>
          </a:p>
        </p:txBody>
      </p:sp>
      <p:sp>
        <p:nvSpPr>
          <p:cNvPr id="44" name="テキスト ボックス 43"/>
          <p:cNvSpPr txBox="1"/>
          <p:nvPr/>
        </p:nvSpPr>
        <p:spPr>
          <a:xfrm>
            <a:off x="899592" y="22048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岩美</a:t>
            </a:r>
          </a:p>
        </p:txBody>
      </p:sp>
      <p:sp>
        <p:nvSpPr>
          <p:cNvPr id="45" name="テキスト ボックス 44"/>
          <p:cNvSpPr txBox="1"/>
          <p:nvPr/>
        </p:nvSpPr>
        <p:spPr>
          <a:xfrm>
            <a:off x="1691680"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浜坂</a:t>
            </a:r>
          </a:p>
        </p:txBody>
      </p:sp>
      <p:sp>
        <p:nvSpPr>
          <p:cNvPr id="46" name="テキスト ボックス 45"/>
          <p:cNvSpPr txBox="1"/>
          <p:nvPr/>
        </p:nvSpPr>
        <p:spPr>
          <a:xfrm>
            <a:off x="2555776" y="198884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香住</a:t>
            </a:r>
          </a:p>
        </p:txBody>
      </p:sp>
      <p:sp>
        <p:nvSpPr>
          <p:cNvPr id="54" name="テキスト ボックス 53"/>
          <p:cNvSpPr txBox="1"/>
          <p:nvPr/>
        </p:nvSpPr>
        <p:spPr>
          <a:xfrm>
            <a:off x="3779912" y="20608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城崎</a:t>
            </a:r>
          </a:p>
        </p:txBody>
      </p:sp>
      <p:sp>
        <p:nvSpPr>
          <p:cNvPr id="55" name="テキスト ボックス 54"/>
          <p:cNvSpPr txBox="1"/>
          <p:nvPr/>
        </p:nvSpPr>
        <p:spPr>
          <a:xfrm>
            <a:off x="3131840" y="350100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豊岡</a:t>
            </a:r>
          </a:p>
        </p:txBody>
      </p:sp>
      <p:sp>
        <p:nvSpPr>
          <p:cNvPr id="56" name="テキスト ボックス 55"/>
          <p:cNvSpPr txBox="1"/>
          <p:nvPr/>
        </p:nvSpPr>
        <p:spPr>
          <a:xfrm>
            <a:off x="4067944" y="314096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久美浜</a:t>
            </a:r>
          </a:p>
        </p:txBody>
      </p:sp>
      <p:sp>
        <p:nvSpPr>
          <p:cNvPr id="57" name="テキスト ボックス 56"/>
          <p:cNvSpPr txBox="1"/>
          <p:nvPr/>
        </p:nvSpPr>
        <p:spPr>
          <a:xfrm>
            <a:off x="4427984" y="184482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網野</a:t>
            </a:r>
          </a:p>
        </p:txBody>
      </p:sp>
      <p:sp>
        <p:nvSpPr>
          <p:cNvPr id="60" name="テキスト ボックス 59"/>
          <p:cNvSpPr txBox="1"/>
          <p:nvPr/>
        </p:nvSpPr>
        <p:spPr>
          <a:xfrm>
            <a:off x="6012160" y="299695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宮津</a:t>
            </a:r>
          </a:p>
        </p:txBody>
      </p:sp>
      <p:sp>
        <p:nvSpPr>
          <p:cNvPr id="61" name="テキスト ボックス 60"/>
          <p:cNvSpPr txBox="1"/>
          <p:nvPr/>
        </p:nvSpPr>
        <p:spPr>
          <a:xfrm>
            <a:off x="6732240" y="31409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舞鶴</a:t>
            </a:r>
          </a:p>
        </p:txBody>
      </p:sp>
      <p:sp>
        <p:nvSpPr>
          <p:cNvPr id="62" name="テキスト ボックス 61"/>
          <p:cNvSpPr txBox="1"/>
          <p:nvPr/>
        </p:nvSpPr>
        <p:spPr>
          <a:xfrm>
            <a:off x="8100392" y="29249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FF"/>
                </a:solidFill>
                <a:effectLst/>
                <a:uLnTx/>
                <a:uFillTx/>
                <a:latin typeface="Arial"/>
                <a:ea typeface="ＭＳ Ｐゴシック"/>
                <a:cs typeface="+mn-cs"/>
              </a:rPr>
              <a:t>小浜</a:t>
            </a:r>
          </a:p>
        </p:txBody>
      </p:sp>
      <p:sp>
        <p:nvSpPr>
          <p:cNvPr id="63" name="テキスト ボックス 62"/>
          <p:cNvSpPr txBox="1"/>
          <p:nvPr/>
        </p:nvSpPr>
        <p:spPr>
          <a:xfrm>
            <a:off x="6372200" y="458112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綾部</a:t>
            </a:r>
          </a:p>
        </p:txBody>
      </p:sp>
      <p:sp>
        <p:nvSpPr>
          <p:cNvPr id="69" name="円/楕円 68"/>
          <p:cNvSpPr/>
          <p:nvPr/>
        </p:nvSpPr>
        <p:spPr>
          <a:xfrm>
            <a:off x="4792131" y="235035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2" name="円/楕円 71"/>
          <p:cNvSpPr/>
          <p:nvPr/>
        </p:nvSpPr>
        <p:spPr>
          <a:xfrm>
            <a:off x="4144059" y="278240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7" name="円/楕円 76"/>
          <p:cNvSpPr/>
          <p:nvPr/>
        </p:nvSpPr>
        <p:spPr>
          <a:xfrm>
            <a:off x="3419872" y="3212976"/>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0" name="円/楕円 79"/>
          <p:cNvSpPr/>
          <p:nvPr/>
        </p:nvSpPr>
        <p:spPr>
          <a:xfrm>
            <a:off x="3784019" y="3430478"/>
            <a:ext cx="288032" cy="288032"/>
          </a:xfrm>
          <a:prstGeom prst="ellips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5569527" y="1947553"/>
            <a:ext cx="3764478" cy="2208811"/>
          </a:xfrm>
          <a:custGeom>
            <a:avLst/>
            <a:gdLst>
              <a:gd name="connsiteX0" fmla="*/ 3384468 w 3764478"/>
              <a:gd name="connsiteY0" fmla="*/ 2208811 h 2208811"/>
              <a:gd name="connsiteX1" fmla="*/ 3063834 w 3764478"/>
              <a:gd name="connsiteY1" fmla="*/ 2196935 h 2208811"/>
              <a:gd name="connsiteX2" fmla="*/ 2873829 w 3764478"/>
              <a:gd name="connsiteY2" fmla="*/ 2173185 h 2208811"/>
              <a:gd name="connsiteX3" fmla="*/ 1282535 w 3764478"/>
              <a:gd name="connsiteY3" fmla="*/ 2137559 h 2208811"/>
              <a:gd name="connsiteX4" fmla="*/ 1175657 w 3764478"/>
              <a:gd name="connsiteY4" fmla="*/ 2101933 h 2208811"/>
              <a:gd name="connsiteX5" fmla="*/ 1009403 w 3764478"/>
              <a:gd name="connsiteY5" fmla="*/ 2090057 h 2208811"/>
              <a:gd name="connsiteX6" fmla="*/ 914400 w 3764478"/>
              <a:gd name="connsiteY6" fmla="*/ 2078182 h 2208811"/>
              <a:gd name="connsiteX7" fmla="*/ 807522 w 3764478"/>
              <a:gd name="connsiteY7" fmla="*/ 2054431 h 2208811"/>
              <a:gd name="connsiteX8" fmla="*/ 700644 w 3764478"/>
              <a:gd name="connsiteY8" fmla="*/ 2018805 h 2208811"/>
              <a:gd name="connsiteX9" fmla="*/ 558141 w 3764478"/>
              <a:gd name="connsiteY9" fmla="*/ 1995055 h 2208811"/>
              <a:gd name="connsiteX10" fmla="*/ 510639 w 3764478"/>
              <a:gd name="connsiteY10" fmla="*/ 1983179 h 2208811"/>
              <a:gd name="connsiteX11" fmla="*/ 380011 w 3764478"/>
              <a:gd name="connsiteY11" fmla="*/ 1959429 h 2208811"/>
              <a:gd name="connsiteX12" fmla="*/ 308759 w 3764478"/>
              <a:gd name="connsiteY12" fmla="*/ 1923803 h 2208811"/>
              <a:gd name="connsiteX13" fmla="*/ 273133 w 3764478"/>
              <a:gd name="connsiteY13" fmla="*/ 1911928 h 2208811"/>
              <a:gd name="connsiteX14" fmla="*/ 225631 w 3764478"/>
              <a:gd name="connsiteY14" fmla="*/ 1888177 h 2208811"/>
              <a:gd name="connsiteX15" fmla="*/ 166255 w 3764478"/>
              <a:gd name="connsiteY15" fmla="*/ 1828800 h 2208811"/>
              <a:gd name="connsiteX16" fmla="*/ 106878 w 3764478"/>
              <a:gd name="connsiteY16" fmla="*/ 1757548 h 2208811"/>
              <a:gd name="connsiteX17" fmla="*/ 59377 w 3764478"/>
              <a:gd name="connsiteY17" fmla="*/ 1650670 h 2208811"/>
              <a:gd name="connsiteX18" fmla="*/ 23751 w 3764478"/>
              <a:gd name="connsiteY18" fmla="*/ 1579418 h 2208811"/>
              <a:gd name="connsiteX19" fmla="*/ 0 w 3764478"/>
              <a:gd name="connsiteY19" fmla="*/ 1472541 h 2208811"/>
              <a:gd name="connsiteX20" fmla="*/ 11876 w 3764478"/>
              <a:gd name="connsiteY20" fmla="*/ 1223159 h 2208811"/>
              <a:gd name="connsiteX21" fmla="*/ 47502 w 3764478"/>
              <a:gd name="connsiteY21" fmla="*/ 1116281 h 2208811"/>
              <a:gd name="connsiteX22" fmla="*/ 83128 w 3764478"/>
              <a:gd name="connsiteY22" fmla="*/ 997528 h 2208811"/>
              <a:gd name="connsiteX23" fmla="*/ 106878 w 3764478"/>
              <a:gd name="connsiteY23" fmla="*/ 938151 h 2208811"/>
              <a:gd name="connsiteX24" fmla="*/ 142504 w 3764478"/>
              <a:gd name="connsiteY24" fmla="*/ 831273 h 2208811"/>
              <a:gd name="connsiteX25" fmla="*/ 166255 w 3764478"/>
              <a:gd name="connsiteY25" fmla="*/ 795647 h 2208811"/>
              <a:gd name="connsiteX26" fmla="*/ 190005 w 3764478"/>
              <a:gd name="connsiteY26" fmla="*/ 724395 h 2208811"/>
              <a:gd name="connsiteX27" fmla="*/ 201881 w 3764478"/>
              <a:gd name="connsiteY27" fmla="*/ 676894 h 2208811"/>
              <a:gd name="connsiteX28" fmla="*/ 225631 w 3764478"/>
              <a:gd name="connsiteY28" fmla="*/ 641268 h 2208811"/>
              <a:gd name="connsiteX29" fmla="*/ 237507 w 3764478"/>
              <a:gd name="connsiteY29" fmla="*/ 593766 h 2208811"/>
              <a:gd name="connsiteX30" fmla="*/ 261257 w 3764478"/>
              <a:gd name="connsiteY30" fmla="*/ 558141 h 2208811"/>
              <a:gd name="connsiteX31" fmla="*/ 273133 w 3764478"/>
              <a:gd name="connsiteY31" fmla="*/ 498764 h 2208811"/>
              <a:gd name="connsiteX32" fmla="*/ 296883 w 3764478"/>
              <a:gd name="connsiteY32" fmla="*/ 427512 h 2208811"/>
              <a:gd name="connsiteX33" fmla="*/ 308759 w 3764478"/>
              <a:gd name="connsiteY33" fmla="*/ 391886 h 2208811"/>
              <a:gd name="connsiteX34" fmla="*/ 332509 w 3764478"/>
              <a:gd name="connsiteY34" fmla="*/ 356260 h 2208811"/>
              <a:gd name="connsiteX35" fmla="*/ 391886 w 3764478"/>
              <a:gd name="connsiteY35" fmla="*/ 249382 h 2208811"/>
              <a:gd name="connsiteX36" fmla="*/ 403761 w 3764478"/>
              <a:gd name="connsiteY36" fmla="*/ 213756 h 2208811"/>
              <a:gd name="connsiteX37" fmla="*/ 427512 w 3764478"/>
              <a:gd name="connsiteY37" fmla="*/ 178130 h 2208811"/>
              <a:gd name="connsiteX38" fmla="*/ 570016 w 3764478"/>
              <a:gd name="connsiteY38" fmla="*/ 59377 h 2208811"/>
              <a:gd name="connsiteX39" fmla="*/ 653143 w 3764478"/>
              <a:gd name="connsiteY39" fmla="*/ 35626 h 2208811"/>
              <a:gd name="connsiteX40" fmla="*/ 724395 w 3764478"/>
              <a:gd name="connsiteY40" fmla="*/ 11876 h 2208811"/>
              <a:gd name="connsiteX41" fmla="*/ 961902 w 3764478"/>
              <a:gd name="connsiteY41" fmla="*/ 0 h 2208811"/>
              <a:gd name="connsiteX42" fmla="*/ 1460665 w 3764478"/>
              <a:gd name="connsiteY42" fmla="*/ 23751 h 2208811"/>
              <a:gd name="connsiteX43" fmla="*/ 1496291 w 3764478"/>
              <a:gd name="connsiteY43" fmla="*/ 35626 h 2208811"/>
              <a:gd name="connsiteX44" fmla="*/ 1579418 w 3764478"/>
              <a:gd name="connsiteY44" fmla="*/ 47502 h 2208811"/>
              <a:gd name="connsiteX45" fmla="*/ 1852551 w 3764478"/>
              <a:gd name="connsiteY45" fmla="*/ 71252 h 2208811"/>
              <a:gd name="connsiteX46" fmla="*/ 1971304 w 3764478"/>
              <a:gd name="connsiteY46" fmla="*/ 95003 h 2208811"/>
              <a:gd name="connsiteX47" fmla="*/ 2006930 w 3764478"/>
              <a:gd name="connsiteY47" fmla="*/ 106878 h 2208811"/>
              <a:gd name="connsiteX48" fmla="*/ 2101933 w 3764478"/>
              <a:gd name="connsiteY48" fmla="*/ 118753 h 2208811"/>
              <a:gd name="connsiteX49" fmla="*/ 2208811 w 3764478"/>
              <a:gd name="connsiteY49" fmla="*/ 142504 h 2208811"/>
              <a:gd name="connsiteX50" fmla="*/ 2256312 w 3764478"/>
              <a:gd name="connsiteY50" fmla="*/ 154379 h 2208811"/>
              <a:gd name="connsiteX51" fmla="*/ 2315689 w 3764478"/>
              <a:gd name="connsiteY51" fmla="*/ 166255 h 2208811"/>
              <a:gd name="connsiteX52" fmla="*/ 2351315 w 3764478"/>
              <a:gd name="connsiteY52" fmla="*/ 178130 h 2208811"/>
              <a:gd name="connsiteX53" fmla="*/ 2410691 w 3764478"/>
              <a:gd name="connsiteY53" fmla="*/ 190005 h 2208811"/>
              <a:gd name="connsiteX54" fmla="*/ 2505694 w 3764478"/>
              <a:gd name="connsiteY54" fmla="*/ 213756 h 2208811"/>
              <a:gd name="connsiteX55" fmla="*/ 2648198 w 3764478"/>
              <a:gd name="connsiteY55" fmla="*/ 261257 h 2208811"/>
              <a:gd name="connsiteX56" fmla="*/ 2683824 w 3764478"/>
              <a:gd name="connsiteY56" fmla="*/ 273133 h 2208811"/>
              <a:gd name="connsiteX57" fmla="*/ 2731325 w 3764478"/>
              <a:gd name="connsiteY57" fmla="*/ 285008 h 2208811"/>
              <a:gd name="connsiteX58" fmla="*/ 2850078 w 3764478"/>
              <a:gd name="connsiteY58" fmla="*/ 332509 h 2208811"/>
              <a:gd name="connsiteX59" fmla="*/ 2897579 w 3764478"/>
              <a:gd name="connsiteY59" fmla="*/ 356260 h 2208811"/>
              <a:gd name="connsiteX60" fmla="*/ 2945081 w 3764478"/>
              <a:gd name="connsiteY60" fmla="*/ 368135 h 2208811"/>
              <a:gd name="connsiteX61" fmla="*/ 3028208 w 3764478"/>
              <a:gd name="connsiteY61" fmla="*/ 415637 h 2208811"/>
              <a:gd name="connsiteX62" fmla="*/ 3087585 w 3764478"/>
              <a:gd name="connsiteY62" fmla="*/ 451263 h 2208811"/>
              <a:gd name="connsiteX63" fmla="*/ 3146961 w 3764478"/>
              <a:gd name="connsiteY63" fmla="*/ 475013 h 2208811"/>
              <a:gd name="connsiteX64" fmla="*/ 3241964 w 3764478"/>
              <a:gd name="connsiteY64" fmla="*/ 522515 h 2208811"/>
              <a:gd name="connsiteX65" fmla="*/ 3277590 w 3764478"/>
              <a:gd name="connsiteY65" fmla="*/ 546265 h 2208811"/>
              <a:gd name="connsiteX66" fmla="*/ 3325091 w 3764478"/>
              <a:gd name="connsiteY66" fmla="*/ 558141 h 2208811"/>
              <a:gd name="connsiteX67" fmla="*/ 3372592 w 3764478"/>
              <a:gd name="connsiteY67" fmla="*/ 581891 h 2208811"/>
              <a:gd name="connsiteX68" fmla="*/ 3431969 w 3764478"/>
              <a:gd name="connsiteY68" fmla="*/ 593766 h 2208811"/>
              <a:gd name="connsiteX69" fmla="*/ 3467595 w 3764478"/>
              <a:gd name="connsiteY69" fmla="*/ 605642 h 2208811"/>
              <a:gd name="connsiteX70" fmla="*/ 3610099 w 3764478"/>
              <a:gd name="connsiteY70" fmla="*/ 629392 h 2208811"/>
              <a:gd name="connsiteX71" fmla="*/ 3764478 w 3764478"/>
              <a:gd name="connsiteY71" fmla="*/ 641268 h 2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64478" h="2208811">
                <a:moveTo>
                  <a:pt x="3384468" y="2208811"/>
                </a:moveTo>
                <a:cubicBezTo>
                  <a:pt x="3277590" y="2204852"/>
                  <a:pt x="3170526" y="2204379"/>
                  <a:pt x="3063834" y="2196935"/>
                </a:cubicBezTo>
                <a:cubicBezTo>
                  <a:pt x="3000161" y="2192493"/>
                  <a:pt x="2937630" y="2175034"/>
                  <a:pt x="2873829" y="2173185"/>
                </a:cubicBezTo>
                <a:cubicBezTo>
                  <a:pt x="1797210" y="2141978"/>
                  <a:pt x="2327646" y="2153637"/>
                  <a:pt x="1282535" y="2137559"/>
                </a:cubicBezTo>
                <a:cubicBezTo>
                  <a:pt x="1246909" y="2125684"/>
                  <a:pt x="1212655" y="2108367"/>
                  <a:pt x="1175657" y="2101933"/>
                </a:cubicBezTo>
                <a:cubicBezTo>
                  <a:pt x="1120919" y="2092413"/>
                  <a:pt x="1064734" y="2095087"/>
                  <a:pt x="1009403" y="2090057"/>
                </a:cubicBezTo>
                <a:cubicBezTo>
                  <a:pt x="977620" y="2087168"/>
                  <a:pt x="946068" y="2082140"/>
                  <a:pt x="914400" y="2078182"/>
                </a:cubicBezTo>
                <a:cubicBezTo>
                  <a:pt x="812470" y="2044206"/>
                  <a:pt x="974721" y="2096231"/>
                  <a:pt x="807522" y="2054431"/>
                </a:cubicBezTo>
                <a:cubicBezTo>
                  <a:pt x="807494" y="2054424"/>
                  <a:pt x="718470" y="2024747"/>
                  <a:pt x="700644" y="2018805"/>
                </a:cubicBezTo>
                <a:cubicBezTo>
                  <a:pt x="654959" y="2003576"/>
                  <a:pt x="604859" y="2006735"/>
                  <a:pt x="558141" y="1995055"/>
                </a:cubicBezTo>
                <a:cubicBezTo>
                  <a:pt x="542307" y="1991096"/>
                  <a:pt x="526643" y="1986380"/>
                  <a:pt x="510639" y="1983179"/>
                </a:cubicBezTo>
                <a:cubicBezTo>
                  <a:pt x="457704" y="1972592"/>
                  <a:pt x="430954" y="1972165"/>
                  <a:pt x="380011" y="1959429"/>
                </a:cubicBezTo>
                <a:cubicBezTo>
                  <a:pt x="320315" y="1944505"/>
                  <a:pt x="366806" y="1952826"/>
                  <a:pt x="308759" y="1923803"/>
                </a:cubicBezTo>
                <a:cubicBezTo>
                  <a:pt x="297563" y="1918205"/>
                  <a:pt x="284639" y="1916859"/>
                  <a:pt x="273133" y="1911928"/>
                </a:cubicBezTo>
                <a:cubicBezTo>
                  <a:pt x="256861" y="1904955"/>
                  <a:pt x="241465" y="1896094"/>
                  <a:pt x="225631" y="1888177"/>
                </a:cubicBezTo>
                <a:cubicBezTo>
                  <a:pt x="182090" y="1822864"/>
                  <a:pt x="225630" y="1878280"/>
                  <a:pt x="166255" y="1828800"/>
                </a:cubicBezTo>
                <a:cubicBezTo>
                  <a:pt x="131967" y="1800226"/>
                  <a:pt x="130231" y="1792578"/>
                  <a:pt x="106878" y="1757548"/>
                </a:cubicBezTo>
                <a:cubicBezTo>
                  <a:pt x="78615" y="1672756"/>
                  <a:pt x="97015" y="1707127"/>
                  <a:pt x="59377" y="1650670"/>
                </a:cubicBezTo>
                <a:cubicBezTo>
                  <a:pt x="29529" y="1561123"/>
                  <a:pt x="69792" y="1671501"/>
                  <a:pt x="23751" y="1579418"/>
                </a:cubicBezTo>
                <a:cubicBezTo>
                  <a:pt x="9135" y="1550186"/>
                  <a:pt x="4560" y="1499902"/>
                  <a:pt x="0" y="1472541"/>
                </a:cubicBezTo>
                <a:cubicBezTo>
                  <a:pt x="3959" y="1389414"/>
                  <a:pt x="2686" y="1305872"/>
                  <a:pt x="11876" y="1223159"/>
                </a:cubicBezTo>
                <a:cubicBezTo>
                  <a:pt x="14254" y="1201758"/>
                  <a:pt x="40374" y="1144794"/>
                  <a:pt x="47502" y="1116281"/>
                </a:cubicBezTo>
                <a:cubicBezTo>
                  <a:pt x="65449" y="1044491"/>
                  <a:pt x="54216" y="1084263"/>
                  <a:pt x="83128" y="997528"/>
                </a:cubicBezTo>
                <a:cubicBezTo>
                  <a:pt x="89869" y="977305"/>
                  <a:pt x="99593" y="958185"/>
                  <a:pt x="106878" y="938151"/>
                </a:cubicBezTo>
                <a:cubicBezTo>
                  <a:pt x="106892" y="938113"/>
                  <a:pt x="136560" y="849106"/>
                  <a:pt x="142504" y="831273"/>
                </a:cubicBezTo>
                <a:cubicBezTo>
                  <a:pt x="147017" y="817733"/>
                  <a:pt x="158338" y="807522"/>
                  <a:pt x="166255" y="795647"/>
                </a:cubicBezTo>
                <a:cubicBezTo>
                  <a:pt x="174172" y="771896"/>
                  <a:pt x="183933" y="748683"/>
                  <a:pt x="190005" y="724395"/>
                </a:cubicBezTo>
                <a:cubicBezTo>
                  <a:pt x="193964" y="708561"/>
                  <a:pt x="195452" y="691895"/>
                  <a:pt x="201881" y="676894"/>
                </a:cubicBezTo>
                <a:cubicBezTo>
                  <a:pt x="207503" y="663776"/>
                  <a:pt x="217714" y="653143"/>
                  <a:pt x="225631" y="641268"/>
                </a:cubicBezTo>
                <a:cubicBezTo>
                  <a:pt x="229590" y="625434"/>
                  <a:pt x="231078" y="608768"/>
                  <a:pt x="237507" y="593766"/>
                </a:cubicBezTo>
                <a:cubicBezTo>
                  <a:pt x="243129" y="580648"/>
                  <a:pt x="256246" y="571504"/>
                  <a:pt x="261257" y="558141"/>
                </a:cubicBezTo>
                <a:cubicBezTo>
                  <a:pt x="268344" y="539242"/>
                  <a:pt x="267822" y="518237"/>
                  <a:pt x="273133" y="498764"/>
                </a:cubicBezTo>
                <a:cubicBezTo>
                  <a:pt x="279720" y="474611"/>
                  <a:pt x="288966" y="451263"/>
                  <a:pt x="296883" y="427512"/>
                </a:cubicBezTo>
                <a:cubicBezTo>
                  <a:pt x="300841" y="415637"/>
                  <a:pt x="301816" y="402302"/>
                  <a:pt x="308759" y="391886"/>
                </a:cubicBezTo>
                <a:cubicBezTo>
                  <a:pt x="316676" y="380011"/>
                  <a:pt x="326713" y="369302"/>
                  <a:pt x="332509" y="356260"/>
                </a:cubicBezTo>
                <a:cubicBezTo>
                  <a:pt x="379006" y="251640"/>
                  <a:pt x="326861" y="314407"/>
                  <a:pt x="391886" y="249382"/>
                </a:cubicBezTo>
                <a:cubicBezTo>
                  <a:pt x="395844" y="237507"/>
                  <a:pt x="398163" y="224952"/>
                  <a:pt x="403761" y="213756"/>
                </a:cubicBezTo>
                <a:cubicBezTo>
                  <a:pt x="410144" y="200990"/>
                  <a:pt x="418030" y="188797"/>
                  <a:pt x="427512" y="178130"/>
                </a:cubicBezTo>
                <a:cubicBezTo>
                  <a:pt x="494012" y="103318"/>
                  <a:pt x="492008" y="111382"/>
                  <a:pt x="570016" y="59377"/>
                </a:cubicBezTo>
                <a:cubicBezTo>
                  <a:pt x="580897" y="52123"/>
                  <a:pt x="645949" y="37784"/>
                  <a:pt x="653143" y="35626"/>
                </a:cubicBezTo>
                <a:cubicBezTo>
                  <a:pt x="677122" y="28432"/>
                  <a:pt x="699391" y="13126"/>
                  <a:pt x="724395" y="11876"/>
                </a:cubicBezTo>
                <a:lnTo>
                  <a:pt x="961902" y="0"/>
                </a:lnTo>
                <a:cubicBezTo>
                  <a:pt x="1040168" y="2525"/>
                  <a:pt x="1326554" y="4593"/>
                  <a:pt x="1460665" y="23751"/>
                </a:cubicBezTo>
                <a:cubicBezTo>
                  <a:pt x="1473057" y="25521"/>
                  <a:pt x="1484016" y="33171"/>
                  <a:pt x="1496291" y="35626"/>
                </a:cubicBezTo>
                <a:cubicBezTo>
                  <a:pt x="1523738" y="41115"/>
                  <a:pt x="1551567" y="44717"/>
                  <a:pt x="1579418" y="47502"/>
                </a:cubicBezTo>
                <a:cubicBezTo>
                  <a:pt x="1670352" y="56595"/>
                  <a:pt x="1852551" y="71252"/>
                  <a:pt x="1852551" y="71252"/>
                </a:cubicBezTo>
                <a:cubicBezTo>
                  <a:pt x="1933035" y="98081"/>
                  <a:pt x="1834857" y="67714"/>
                  <a:pt x="1971304" y="95003"/>
                </a:cubicBezTo>
                <a:cubicBezTo>
                  <a:pt x="1983579" y="97458"/>
                  <a:pt x="1994614" y="104639"/>
                  <a:pt x="2006930" y="106878"/>
                </a:cubicBezTo>
                <a:cubicBezTo>
                  <a:pt x="2038329" y="112587"/>
                  <a:pt x="2070265" y="114795"/>
                  <a:pt x="2101933" y="118753"/>
                </a:cubicBezTo>
                <a:cubicBezTo>
                  <a:pt x="2171265" y="141865"/>
                  <a:pt x="2104316" y="121605"/>
                  <a:pt x="2208811" y="142504"/>
                </a:cubicBezTo>
                <a:cubicBezTo>
                  <a:pt x="2224815" y="145705"/>
                  <a:pt x="2240380" y="150838"/>
                  <a:pt x="2256312" y="154379"/>
                </a:cubicBezTo>
                <a:cubicBezTo>
                  <a:pt x="2276016" y="158758"/>
                  <a:pt x="2296107" y="161360"/>
                  <a:pt x="2315689" y="166255"/>
                </a:cubicBezTo>
                <a:cubicBezTo>
                  <a:pt x="2327833" y="169291"/>
                  <a:pt x="2339171" y="175094"/>
                  <a:pt x="2351315" y="178130"/>
                </a:cubicBezTo>
                <a:cubicBezTo>
                  <a:pt x="2370896" y="183025"/>
                  <a:pt x="2391024" y="185466"/>
                  <a:pt x="2410691" y="190005"/>
                </a:cubicBezTo>
                <a:cubicBezTo>
                  <a:pt x="2442497" y="197345"/>
                  <a:pt x="2474727" y="203433"/>
                  <a:pt x="2505694" y="213756"/>
                </a:cubicBezTo>
                <a:lnTo>
                  <a:pt x="2648198" y="261257"/>
                </a:lnTo>
                <a:cubicBezTo>
                  <a:pt x="2660073" y="265215"/>
                  <a:pt x="2671680" y="270097"/>
                  <a:pt x="2683824" y="273133"/>
                </a:cubicBezTo>
                <a:lnTo>
                  <a:pt x="2731325" y="285008"/>
                </a:lnTo>
                <a:cubicBezTo>
                  <a:pt x="2801218" y="319955"/>
                  <a:pt x="2762032" y="303161"/>
                  <a:pt x="2850078" y="332509"/>
                </a:cubicBezTo>
                <a:cubicBezTo>
                  <a:pt x="2866872" y="338107"/>
                  <a:pt x="2881003" y="350044"/>
                  <a:pt x="2897579" y="356260"/>
                </a:cubicBezTo>
                <a:cubicBezTo>
                  <a:pt x="2912861" y="361991"/>
                  <a:pt x="2929247" y="364177"/>
                  <a:pt x="2945081" y="368135"/>
                </a:cubicBezTo>
                <a:cubicBezTo>
                  <a:pt x="3015222" y="438276"/>
                  <a:pt x="2942087" y="377361"/>
                  <a:pt x="3028208" y="415637"/>
                </a:cubicBezTo>
                <a:cubicBezTo>
                  <a:pt x="3049300" y="425011"/>
                  <a:pt x="3066940" y="440941"/>
                  <a:pt x="3087585" y="451263"/>
                </a:cubicBezTo>
                <a:cubicBezTo>
                  <a:pt x="3106651" y="460796"/>
                  <a:pt x="3127606" y="466080"/>
                  <a:pt x="3146961" y="475013"/>
                </a:cubicBezTo>
                <a:cubicBezTo>
                  <a:pt x="3179108" y="489850"/>
                  <a:pt x="3210296" y="506681"/>
                  <a:pt x="3241964" y="522515"/>
                </a:cubicBezTo>
                <a:cubicBezTo>
                  <a:pt x="3254729" y="528898"/>
                  <a:pt x="3264472" y="540643"/>
                  <a:pt x="3277590" y="546265"/>
                </a:cubicBezTo>
                <a:cubicBezTo>
                  <a:pt x="3292591" y="552694"/>
                  <a:pt x="3309809" y="552410"/>
                  <a:pt x="3325091" y="558141"/>
                </a:cubicBezTo>
                <a:cubicBezTo>
                  <a:pt x="3341666" y="564357"/>
                  <a:pt x="3355798" y="576293"/>
                  <a:pt x="3372592" y="581891"/>
                </a:cubicBezTo>
                <a:cubicBezTo>
                  <a:pt x="3391741" y="588274"/>
                  <a:pt x="3412387" y="588871"/>
                  <a:pt x="3431969" y="593766"/>
                </a:cubicBezTo>
                <a:cubicBezTo>
                  <a:pt x="3444113" y="596802"/>
                  <a:pt x="3455451" y="602606"/>
                  <a:pt x="3467595" y="605642"/>
                </a:cubicBezTo>
                <a:cubicBezTo>
                  <a:pt x="3509064" y="616009"/>
                  <a:pt x="3569885" y="624365"/>
                  <a:pt x="3610099" y="629392"/>
                </a:cubicBezTo>
                <a:cubicBezTo>
                  <a:pt x="3719094" y="643017"/>
                  <a:pt x="3687148" y="641268"/>
                  <a:pt x="3764478" y="641268"/>
                </a:cubicBezTo>
              </a:path>
            </a:pathLst>
          </a:custGeom>
          <a:ln w="57150">
            <a:solidFill>
              <a:srgbClr val="3333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フリーフォーム 67"/>
          <p:cNvSpPr/>
          <p:nvPr/>
        </p:nvSpPr>
        <p:spPr>
          <a:xfrm>
            <a:off x="3078404" y="2386941"/>
            <a:ext cx="1037798" cy="1246909"/>
          </a:xfrm>
          <a:custGeom>
            <a:avLst/>
            <a:gdLst>
              <a:gd name="connsiteX0" fmla="*/ 1107360 w 1119877"/>
              <a:gd name="connsiteY0" fmla="*/ 154379 h 1246909"/>
              <a:gd name="connsiteX1" fmla="*/ 1083609 w 1119877"/>
              <a:gd name="connsiteY1" fmla="*/ 558140 h 1246909"/>
              <a:gd name="connsiteX2" fmla="*/ 1071734 w 1119877"/>
              <a:gd name="connsiteY2" fmla="*/ 736270 h 1246909"/>
              <a:gd name="connsiteX3" fmla="*/ 1047983 w 1119877"/>
              <a:gd name="connsiteY3" fmla="*/ 855023 h 1246909"/>
              <a:gd name="connsiteX4" fmla="*/ 1024233 w 1119877"/>
              <a:gd name="connsiteY4" fmla="*/ 938150 h 1246909"/>
              <a:gd name="connsiteX5" fmla="*/ 988607 w 1119877"/>
              <a:gd name="connsiteY5" fmla="*/ 973776 h 1246909"/>
              <a:gd name="connsiteX6" fmla="*/ 964856 w 1119877"/>
              <a:gd name="connsiteY6" fmla="*/ 1009402 h 1246909"/>
              <a:gd name="connsiteX7" fmla="*/ 929230 w 1119877"/>
              <a:gd name="connsiteY7" fmla="*/ 1021278 h 1246909"/>
              <a:gd name="connsiteX8" fmla="*/ 893604 w 1119877"/>
              <a:gd name="connsiteY8" fmla="*/ 1045028 h 1246909"/>
              <a:gd name="connsiteX9" fmla="*/ 822352 w 1119877"/>
              <a:gd name="connsiteY9" fmla="*/ 1104405 h 1246909"/>
              <a:gd name="connsiteX10" fmla="*/ 786726 w 1119877"/>
              <a:gd name="connsiteY10" fmla="*/ 1116280 h 1246909"/>
              <a:gd name="connsiteX11" fmla="*/ 667973 w 1119877"/>
              <a:gd name="connsiteY11" fmla="*/ 1163781 h 1246909"/>
              <a:gd name="connsiteX12" fmla="*/ 608596 w 1119877"/>
              <a:gd name="connsiteY12" fmla="*/ 1187532 h 1246909"/>
              <a:gd name="connsiteX13" fmla="*/ 537344 w 1119877"/>
              <a:gd name="connsiteY13" fmla="*/ 1211283 h 1246909"/>
              <a:gd name="connsiteX14" fmla="*/ 501718 w 1119877"/>
              <a:gd name="connsiteY14" fmla="*/ 1235033 h 1246909"/>
              <a:gd name="connsiteX15" fmla="*/ 430466 w 1119877"/>
              <a:gd name="connsiteY15" fmla="*/ 1246909 h 1246909"/>
              <a:gd name="connsiteX16" fmla="*/ 252337 w 1119877"/>
              <a:gd name="connsiteY16" fmla="*/ 1235033 h 1246909"/>
              <a:gd name="connsiteX17" fmla="*/ 133583 w 1119877"/>
              <a:gd name="connsiteY17" fmla="*/ 1187532 h 1246909"/>
              <a:gd name="connsiteX18" fmla="*/ 97957 w 1119877"/>
              <a:gd name="connsiteY18" fmla="*/ 1163781 h 1246909"/>
              <a:gd name="connsiteX19" fmla="*/ 26705 w 1119877"/>
              <a:gd name="connsiteY19" fmla="*/ 1092529 h 1246909"/>
              <a:gd name="connsiteX20" fmla="*/ 26705 w 1119877"/>
              <a:gd name="connsiteY20" fmla="*/ 914400 h 1246909"/>
              <a:gd name="connsiteX21" fmla="*/ 62331 w 1119877"/>
              <a:gd name="connsiteY21" fmla="*/ 878774 h 1246909"/>
              <a:gd name="connsiteX22" fmla="*/ 169209 w 1119877"/>
              <a:gd name="connsiteY22" fmla="*/ 819397 h 1246909"/>
              <a:gd name="connsiteX23" fmla="*/ 204835 w 1119877"/>
              <a:gd name="connsiteY23" fmla="*/ 795646 h 1246909"/>
              <a:gd name="connsiteX24" fmla="*/ 287963 w 1119877"/>
              <a:gd name="connsiteY24" fmla="*/ 760020 h 1246909"/>
              <a:gd name="connsiteX25" fmla="*/ 359215 w 1119877"/>
              <a:gd name="connsiteY25" fmla="*/ 712519 h 1246909"/>
              <a:gd name="connsiteX26" fmla="*/ 394841 w 1119877"/>
              <a:gd name="connsiteY26" fmla="*/ 688768 h 1246909"/>
              <a:gd name="connsiteX27" fmla="*/ 454217 w 1119877"/>
              <a:gd name="connsiteY27" fmla="*/ 617516 h 1246909"/>
              <a:gd name="connsiteX28" fmla="*/ 501718 w 1119877"/>
              <a:gd name="connsiteY28" fmla="*/ 546265 h 1246909"/>
              <a:gd name="connsiteX29" fmla="*/ 549220 w 1119877"/>
              <a:gd name="connsiteY29" fmla="*/ 475013 h 1246909"/>
              <a:gd name="connsiteX30" fmla="*/ 572970 w 1119877"/>
              <a:gd name="connsiteY30" fmla="*/ 439387 h 1246909"/>
              <a:gd name="connsiteX31" fmla="*/ 608596 w 1119877"/>
              <a:gd name="connsiteY31" fmla="*/ 391885 h 1246909"/>
              <a:gd name="connsiteX32" fmla="*/ 644222 w 1119877"/>
              <a:gd name="connsiteY32" fmla="*/ 308758 h 1246909"/>
              <a:gd name="connsiteX33" fmla="*/ 691724 w 1119877"/>
              <a:gd name="connsiteY33" fmla="*/ 237506 h 1246909"/>
              <a:gd name="connsiteX34" fmla="*/ 727350 w 1119877"/>
              <a:gd name="connsiteY34" fmla="*/ 166254 h 1246909"/>
              <a:gd name="connsiteX35" fmla="*/ 751100 w 1119877"/>
              <a:gd name="connsiteY35" fmla="*/ 95002 h 1246909"/>
              <a:gd name="connsiteX36" fmla="*/ 834228 w 1119877"/>
              <a:gd name="connsiteY36" fmla="*/ 0 h 1246909"/>
              <a:gd name="connsiteX37" fmla="*/ 1059859 w 1119877"/>
              <a:gd name="connsiteY37" fmla="*/ 23750 h 1246909"/>
              <a:gd name="connsiteX38" fmla="*/ 1095485 w 1119877"/>
              <a:gd name="connsiteY38" fmla="*/ 35626 h 1246909"/>
              <a:gd name="connsiteX39" fmla="*/ 1107360 w 1119877"/>
              <a:gd name="connsiteY39" fmla="*/ 15437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877" h="1246909">
                <a:moveTo>
                  <a:pt x="1107360" y="154379"/>
                </a:moveTo>
                <a:cubicBezTo>
                  <a:pt x="1105381" y="241465"/>
                  <a:pt x="1106099" y="254528"/>
                  <a:pt x="1083609" y="558140"/>
                </a:cubicBezTo>
                <a:cubicBezTo>
                  <a:pt x="1079213" y="617486"/>
                  <a:pt x="1077121" y="677006"/>
                  <a:pt x="1071734" y="736270"/>
                </a:cubicBezTo>
                <a:cubicBezTo>
                  <a:pt x="1062276" y="840314"/>
                  <a:pt x="1066838" y="789031"/>
                  <a:pt x="1047983" y="855023"/>
                </a:cubicBezTo>
                <a:cubicBezTo>
                  <a:pt x="1046004" y="861951"/>
                  <a:pt x="1031351" y="927473"/>
                  <a:pt x="1024233" y="938150"/>
                </a:cubicBezTo>
                <a:cubicBezTo>
                  <a:pt x="1014917" y="952124"/>
                  <a:pt x="999358" y="960874"/>
                  <a:pt x="988607" y="973776"/>
                </a:cubicBezTo>
                <a:cubicBezTo>
                  <a:pt x="979470" y="984740"/>
                  <a:pt x="976001" y="1000486"/>
                  <a:pt x="964856" y="1009402"/>
                </a:cubicBezTo>
                <a:cubicBezTo>
                  <a:pt x="955081" y="1017222"/>
                  <a:pt x="940426" y="1015680"/>
                  <a:pt x="929230" y="1021278"/>
                </a:cubicBezTo>
                <a:cubicBezTo>
                  <a:pt x="916465" y="1027661"/>
                  <a:pt x="904568" y="1035891"/>
                  <a:pt x="893604" y="1045028"/>
                </a:cubicBezTo>
                <a:cubicBezTo>
                  <a:pt x="854209" y="1077857"/>
                  <a:pt x="866578" y="1082292"/>
                  <a:pt x="822352" y="1104405"/>
                </a:cubicBezTo>
                <a:cubicBezTo>
                  <a:pt x="811156" y="1110003"/>
                  <a:pt x="798232" y="1111349"/>
                  <a:pt x="786726" y="1116280"/>
                </a:cubicBezTo>
                <a:cubicBezTo>
                  <a:pt x="664413" y="1168700"/>
                  <a:pt x="830153" y="1109723"/>
                  <a:pt x="667973" y="1163781"/>
                </a:cubicBezTo>
                <a:cubicBezTo>
                  <a:pt x="647750" y="1170522"/>
                  <a:pt x="628630" y="1180247"/>
                  <a:pt x="608596" y="1187532"/>
                </a:cubicBezTo>
                <a:cubicBezTo>
                  <a:pt x="585068" y="1196088"/>
                  <a:pt x="561095" y="1203366"/>
                  <a:pt x="537344" y="1211283"/>
                </a:cubicBezTo>
                <a:cubicBezTo>
                  <a:pt x="523804" y="1215796"/>
                  <a:pt x="515258" y="1230520"/>
                  <a:pt x="501718" y="1235033"/>
                </a:cubicBezTo>
                <a:cubicBezTo>
                  <a:pt x="478875" y="1242647"/>
                  <a:pt x="454217" y="1242950"/>
                  <a:pt x="430466" y="1246909"/>
                </a:cubicBezTo>
                <a:cubicBezTo>
                  <a:pt x="371090" y="1242950"/>
                  <a:pt x="311247" y="1243449"/>
                  <a:pt x="252337" y="1235033"/>
                </a:cubicBezTo>
                <a:cubicBezTo>
                  <a:pt x="219895" y="1230398"/>
                  <a:pt x="164159" y="1205004"/>
                  <a:pt x="133583" y="1187532"/>
                </a:cubicBezTo>
                <a:cubicBezTo>
                  <a:pt x="121191" y="1180451"/>
                  <a:pt x="108624" y="1173263"/>
                  <a:pt x="97957" y="1163781"/>
                </a:cubicBezTo>
                <a:cubicBezTo>
                  <a:pt x="72853" y="1141466"/>
                  <a:pt x="26705" y="1092529"/>
                  <a:pt x="26705" y="1092529"/>
                </a:cubicBezTo>
                <a:cubicBezTo>
                  <a:pt x="9210" y="1022549"/>
                  <a:pt x="0" y="1007869"/>
                  <a:pt x="26705" y="914400"/>
                </a:cubicBezTo>
                <a:cubicBezTo>
                  <a:pt x="31319" y="898252"/>
                  <a:pt x="49074" y="889085"/>
                  <a:pt x="62331" y="878774"/>
                </a:cubicBezTo>
                <a:cubicBezTo>
                  <a:pt x="123583" y="831133"/>
                  <a:pt x="115456" y="837314"/>
                  <a:pt x="169209" y="819397"/>
                </a:cubicBezTo>
                <a:cubicBezTo>
                  <a:pt x="181084" y="811480"/>
                  <a:pt x="192069" y="802029"/>
                  <a:pt x="204835" y="795646"/>
                </a:cubicBezTo>
                <a:cubicBezTo>
                  <a:pt x="303126" y="746501"/>
                  <a:pt x="164393" y="834161"/>
                  <a:pt x="287963" y="760020"/>
                </a:cubicBezTo>
                <a:cubicBezTo>
                  <a:pt x="312440" y="745334"/>
                  <a:pt x="335464" y="728353"/>
                  <a:pt x="359215" y="712519"/>
                </a:cubicBezTo>
                <a:lnTo>
                  <a:pt x="394841" y="688768"/>
                </a:lnTo>
                <a:cubicBezTo>
                  <a:pt x="479697" y="561481"/>
                  <a:pt x="347557" y="754649"/>
                  <a:pt x="454217" y="617516"/>
                </a:cubicBezTo>
                <a:cubicBezTo>
                  <a:pt x="471742" y="594984"/>
                  <a:pt x="485884" y="570015"/>
                  <a:pt x="501718" y="546265"/>
                </a:cubicBezTo>
                <a:lnTo>
                  <a:pt x="549220" y="475013"/>
                </a:lnTo>
                <a:cubicBezTo>
                  <a:pt x="557137" y="463138"/>
                  <a:pt x="564407" y="450805"/>
                  <a:pt x="572970" y="439387"/>
                </a:cubicBezTo>
                <a:lnTo>
                  <a:pt x="608596" y="391885"/>
                </a:lnTo>
                <a:cubicBezTo>
                  <a:pt x="620881" y="355033"/>
                  <a:pt x="622213" y="345440"/>
                  <a:pt x="644222" y="308758"/>
                </a:cubicBezTo>
                <a:cubicBezTo>
                  <a:pt x="658908" y="284281"/>
                  <a:pt x="691724" y="237506"/>
                  <a:pt x="691724" y="237506"/>
                </a:cubicBezTo>
                <a:cubicBezTo>
                  <a:pt x="735032" y="107579"/>
                  <a:pt x="665962" y="304378"/>
                  <a:pt x="727350" y="166254"/>
                </a:cubicBezTo>
                <a:cubicBezTo>
                  <a:pt x="737518" y="143376"/>
                  <a:pt x="743183" y="118753"/>
                  <a:pt x="751100" y="95002"/>
                </a:cubicBezTo>
                <a:cubicBezTo>
                  <a:pt x="770892" y="35626"/>
                  <a:pt x="792664" y="27708"/>
                  <a:pt x="834228" y="0"/>
                </a:cubicBezTo>
                <a:cubicBezTo>
                  <a:pt x="932848" y="7044"/>
                  <a:pt x="977887" y="3257"/>
                  <a:pt x="1059859" y="23750"/>
                </a:cubicBezTo>
                <a:cubicBezTo>
                  <a:pt x="1072003" y="26786"/>
                  <a:pt x="1083610" y="31667"/>
                  <a:pt x="1095485" y="35626"/>
                </a:cubicBezTo>
                <a:cubicBezTo>
                  <a:pt x="1119877" y="108805"/>
                  <a:pt x="1109339" y="67293"/>
                  <a:pt x="1107360" y="154379"/>
                </a:cubicBezTo>
                <a:close/>
              </a:path>
            </a:pathLst>
          </a:custGeom>
          <a:noFill/>
          <a:ln w="57150">
            <a:solidFill>
              <a:srgbClr val="3333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1" name="フリーフォーム 70"/>
          <p:cNvSpPr/>
          <p:nvPr/>
        </p:nvSpPr>
        <p:spPr>
          <a:xfrm>
            <a:off x="-214800" y="1389413"/>
            <a:ext cx="6304218" cy="2766951"/>
          </a:xfrm>
          <a:custGeom>
            <a:avLst/>
            <a:gdLst>
              <a:gd name="connsiteX0" fmla="*/ 202926 w 6304218"/>
              <a:gd name="connsiteY0" fmla="*/ 1436914 h 2766951"/>
              <a:gd name="connsiteX1" fmla="*/ 250427 w 6304218"/>
              <a:gd name="connsiteY1" fmla="*/ 1425039 h 2766951"/>
              <a:gd name="connsiteX2" fmla="*/ 309804 w 6304218"/>
              <a:gd name="connsiteY2" fmla="*/ 1413164 h 2766951"/>
              <a:gd name="connsiteX3" fmla="*/ 392931 w 6304218"/>
              <a:gd name="connsiteY3" fmla="*/ 1389413 h 2766951"/>
              <a:gd name="connsiteX4" fmla="*/ 476058 w 6304218"/>
              <a:gd name="connsiteY4" fmla="*/ 1377538 h 2766951"/>
              <a:gd name="connsiteX5" fmla="*/ 582936 w 6304218"/>
              <a:gd name="connsiteY5" fmla="*/ 1353787 h 2766951"/>
              <a:gd name="connsiteX6" fmla="*/ 618562 w 6304218"/>
              <a:gd name="connsiteY6" fmla="*/ 1341912 h 2766951"/>
              <a:gd name="connsiteX7" fmla="*/ 713565 w 6304218"/>
              <a:gd name="connsiteY7" fmla="*/ 1318161 h 2766951"/>
              <a:gd name="connsiteX8" fmla="*/ 784817 w 6304218"/>
              <a:gd name="connsiteY8" fmla="*/ 1294410 h 2766951"/>
              <a:gd name="connsiteX9" fmla="*/ 879819 w 6304218"/>
              <a:gd name="connsiteY9" fmla="*/ 1270660 h 2766951"/>
              <a:gd name="connsiteX10" fmla="*/ 1093575 w 6304218"/>
              <a:gd name="connsiteY10" fmla="*/ 1246909 h 2766951"/>
              <a:gd name="connsiteX11" fmla="*/ 1176703 w 6304218"/>
              <a:gd name="connsiteY11" fmla="*/ 1235034 h 2766951"/>
              <a:gd name="connsiteX12" fmla="*/ 1307331 w 6304218"/>
              <a:gd name="connsiteY12" fmla="*/ 1223158 h 2766951"/>
              <a:gd name="connsiteX13" fmla="*/ 1627965 w 6304218"/>
              <a:gd name="connsiteY13" fmla="*/ 1235034 h 2766951"/>
              <a:gd name="connsiteX14" fmla="*/ 1699217 w 6304218"/>
              <a:gd name="connsiteY14" fmla="*/ 1258784 h 2766951"/>
              <a:gd name="connsiteX15" fmla="*/ 1758594 w 6304218"/>
              <a:gd name="connsiteY15" fmla="*/ 1318161 h 2766951"/>
              <a:gd name="connsiteX16" fmla="*/ 1817970 w 6304218"/>
              <a:gd name="connsiteY16" fmla="*/ 1377538 h 2766951"/>
              <a:gd name="connsiteX17" fmla="*/ 1865471 w 6304218"/>
              <a:gd name="connsiteY17" fmla="*/ 1448790 h 2766951"/>
              <a:gd name="connsiteX18" fmla="*/ 1877347 w 6304218"/>
              <a:gd name="connsiteY18" fmla="*/ 1484416 h 2766951"/>
              <a:gd name="connsiteX19" fmla="*/ 1936723 w 6304218"/>
              <a:gd name="connsiteY19" fmla="*/ 1555668 h 2766951"/>
              <a:gd name="connsiteX20" fmla="*/ 1960474 w 6304218"/>
              <a:gd name="connsiteY20" fmla="*/ 1603169 h 2766951"/>
              <a:gd name="connsiteX21" fmla="*/ 1996100 w 6304218"/>
              <a:gd name="connsiteY21" fmla="*/ 1638795 h 2766951"/>
              <a:gd name="connsiteX22" fmla="*/ 2102978 w 6304218"/>
              <a:gd name="connsiteY22" fmla="*/ 1698171 h 2766951"/>
              <a:gd name="connsiteX23" fmla="*/ 2138604 w 6304218"/>
              <a:gd name="connsiteY23" fmla="*/ 1721922 h 2766951"/>
              <a:gd name="connsiteX24" fmla="*/ 2174230 w 6304218"/>
              <a:gd name="connsiteY24" fmla="*/ 1733797 h 2766951"/>
              <a:gd name="connsiteX25" fmla="*/ 2292983 w 6304218"/>
              <a:gd name="connsiteY25" fmla="*/ 1757548 h 2766951"/>
              <a:gd name="connsiteX26" fmla="*/ 2518614 w 6304218"/>
              <a:gd name="connsiteY26" fmla="*/ 1745673 h 2766951"/>
              <a:gd name="connsiteX27" fmla="*/ 2601742 w 6304218"/>
              <a:gd name="connsiteY27" fmla="*/ 1733797 h 2766951"/>
              <a:gd name="connsiteX28" fmla="*/ 2625492 w 6304218"/>
              <a:gd name="connsiteY28" fmla="*/ 1698171 h 2766951"/>
              <a:gd name="connsiteX29" fmla="*/ 2661118 w 6304218"/>
              <a:gd name="connsiteY29" fmla="*/ 1662545 h 2766951"/>
              <a:gd name="connsiteX30" fmla="*/ 2708619 w 6304218"/>
              <a:gd name="connsiteY30" fmla="*/ 1579418 h 2766951"/>
              <a:gd name="connsiteX31" fmla="*/ 2756121 w 6304218"/>
              <a:gd name="connsiteY31" fmla="*/ 1508166 h 2766951"/>
              <a:gd name="connsiteX32" fmla="*/ 2803622 w 6304218"/>
              <a:gd name="connsiteY32" fmla="*/ 1401288 h 2766951"/>
              <a:gd name="connsiteX33" fmla="*/ 2839248 w 6304218"/>
              <a:gd name="connsiteY33" fmla="*/ 1330036 h 2766951"/>
              <a:gd name="connsiteX34" fmla="*/ 2851123 w 6304218"/>
              <a:gd name="connsiteY34" fmla="*/ 1294410 h 2766951"/>
              <a:gd name="connsiteX35" fmla="*/ 2898625 w 6304218"/>
              <a:gd name="connsiteY35" fmla="*/ 1223158 h 2766951"/>
              <a:gd name="connsiteX36" fmla="*/ 2922375 w 6304218"/>
              <a:gd name="connsiteY36" fmla="*/ 1187532 h 2766951"/>
              <a:gd name="connsiteX37" fmla="*/ 2958001 w 6304218"/>
              <a:gd name="connsiteY37" fmla="*/ 1175657 h 2766951"/>
              <a:gd name="connsiteX38" fmla="*/ 3017378 w 6304218"/>
              <a:gd name="connsiteY38" fmla="*/ 1104405 h 2766951"/>
              <a:gd name="connsiteX39" fmla="*/ 3088630 w 6304218"/>
              <a:gd name="connsiteY39" fmla="*/ 1056904 h 2766951"/>
              <a:gd name="connsiteX40" fmla="*/ 3195508 w 6304218"/>
              <a:gd name="connsiteY40" fmla="*/ 985652 h 2766951"/>
              <a:gd name="connsiteX41" fmla="*/ 3231134 w 6304218"/>
              <a:gd name="connsiteY41" fmla="*/ 961901 h 2766951"/>
              <a:gd name="connsiteX42" fmla="*/ 3266760 w 6304218"/>
              <a:gd name="connsiteY42" fmla="*/ 938151 h 2766951"/>
              <a:gd name="connsiteX43" fmla="*/ 3302386 w 6304218"/>
              <a:gd name="connsiteY43" fmla="*/ 902525 h 2766951"/>
              <a:gd name="connsiteX44" fmla="*/ 3338012 w 6304218"/>
              <a:gd name="connsiteY44" fmla="*/ 890649 h 2766951"/>
              <a:gd name="connsiteX45" fmla="*/ 3409264 w 6304218"/>
              <a:gd name="connsiteY45" fmla="*/ 843148 h 2766951"/>
              <a:gd name="connsiteX46" fmla="*/ 3480516 w 6304218"/>
              <a:gd name="connsiteY46" fmla="*/ 819397 h 2766951"/>
              <a:gd name="connsiteX47" fmla="*/ 3516142 w 6304218"/>
              <a:gd name="connsiteY47" fmla="*/ 807522 h 2766951"/>
              <a:gd name="connsiteX48" fmla="*/ 3587394 w 6304218"/>
              <a:gd name="connsiteY48" fmla="*/ 771896 h 2766951"/>
              <a:gd name="connsiteX49" fmla="*/ 3658645 w 6304218"/>
              <a:gd name="connsiteY49" fmla="*/ 736270 h 2766951"/>
              <a:gd name="connsiteX50" fmla="*/ 3729897 w 6304218"/>
              <a:gd name="connsiteY50" fmla="*/ 700644 h 2766951"/>
              <a:gd name="connsiteX51" fmla="*/ 3801149 w 6304218"/>
              <a:gd name="connsiteY51" fmla="*/ 665018 h 2766951"/>
              <a:gd name="connsiteX52" fmla="*/ 3836775 w 6304218"/>
              <a:gd name="connsiteY52" fmla="*/ 641268 h 2766951"/>
              <a:gd name="connsiteX53" fmla="*/ 3872401 w 6304218"/>
              <a:gd name="connsiteY53" fmla="*/ 629392 h 2766951"/>
              <a:gd name="connsiteX54" fmla="*/ 3943653 w 6304218"/>
              <a:gd name="connsiteY54" fmla="*/ 581891 h 2766951"/>
              <a:gd name="connsiteX55" fmla="*/ 3991155 w 6304218"/>
              <a:gd name="connsiteY55" fmla="*/ 558140 h 2766951"/>
              <a:gd name="connsiteX56" fmla="*/ 4026781 w 6304218"/>
              <a:gd name="connsiteY56" fmla="*/ 534390 h 2766951"/>
              <a:gd name="connsiteX57" fmla="*/ 4062406 w 6304218"/>
              <a:gd name="connsiteY57" fmla="*/ 522514 h 2766951"/>
              <a:gd name="connsiteX58" fmla="*/ 4098032 w 6304218"/>
              <a:gd name="connsiteY58" fmla="*/ 498764 h 2766951"/>
              <a:gd name="connsiteX59" fmla="*/ 4133658 w 6304218"/>
              <a:gd name="connsiteY59" fmla="*/ 486888 h 2766951"/>
              <a:gd name="connsiteX60" fmla="*/ 4216786 w 6304218"/>
              <a:gd name="connsiteY60" fmla="*/ 427512 h 2766951"/>
              <a:gd name="connsiteX61" fmla="*/ 4252412 w 6304218"/>
              <a:gd name="connsiteY61" fmla="*/ 415636 h 2766951"/>
              <a:gd name="connsiteX62" fmla="*/ 4311788 w 6304218"/>
              <a:gd name="connsiteY62" fmla="*/ 380010 h 2766951"/>
              <a:gd name="connsiteX63" fmla="*/ 4347414 w 6304218"/>
              <a:gd name="connsiteY63" fmla="*/ 356260 h 2766951"/>
              <a:gd name="connsiteX64" fmla="*/ 4383040 w 6304218"/>
              <a:gd name="connsiteY64" fmla="*/ 344384 h 2766951"/>
              <a:gd name="connsiteX65" fmla="*/ 4418666 w 6304218"/>
              <a:gd name="connsiteY65" fmla="*/ 320634 h 2766951"/>
              <a:gd name="connsiteX66" fmla="*/ 4454292 w 6304218"/>
              <a:gd name="connsiteY66" fmla="*/ 308758 h 2766951"/>
              <a:gd name="connsiteX67" fmla="*/ 4501794 w 6304218"/>
              <a:gd name="connsiteY67" fmla="*/ 285008 h 2766951"/>
              <a:gd name="connsiteX68" fmla="*/ 4573045 w 6304218"/>
              <a:gd name="connsiteY68" fmla="*/ 237506 h 2766951"/>
              <a:gd name="connsiteX69" fmla="*/ 4656173 w 6304218"/>
              <a:gd name="connsiteY69" fmla="*/ 213756 h 2766951"/>
              <a:gd name="connsiteX70" fmla="*/ 4727425 w 6304218"/>
              <a:gd name="connsiteY70" fmla="*/ 178130 h 2766951"/>
              <a:gd name="connsiteX71" fmla="*/ 4810552 w 6304218"/>
              <a:gd name="connsiteY71" fmla="*/ 142504 h 2766951"/>
              <a:gd name="connsiteX72" fmla="*/ 4858053 w 6304218"/>
              <a:gd name="connsiteY72" fmla="*/ 130629 h 2766951"/>
              <a:gd name="connsiteX73" fmla="*/ 4929305 w 6304218"/>
              <a:gd name="connsiteY73" fmla="*/ 106878 h 2766951"/>
              <a:gd name="connsiteX74" fmla="*/ 5036183 w 6304218"/>
              <a:gd name="connsiteY74" fmla="*/ 71252 h 2766951"/>
              <a:gd name="connsiteX75" fmla="*/ 5143061 w 6304218"/>
              <a:gd name="connsiteY75" fmla="*/ 47501 h 2766951"/>
              <a:gd name="connsiteX76" fmla="*/ 5190562 w 6304218"/>
              <a:gd name="connsiteY76" fmla="*/ 35626 h 2766951"/>
              <a:gd name="connsiteX77" fmla="*/ 5416194 w 6304218"/>
              <a:gd name="connsiteY77" fmla="*/ 11875 h 2766951"/>
              <a:gd name="connsiteX78" fmla="*/ 5511196 w 6304218"/>
              <a:gd name="connsiteY78" fmla="*/ 0 h 2766951"/>
              <a:gd name="connsiteX79" fmla="*/ 5891206 w 6304218"/>
              <a:gd name="connsiteY79" fmla="*/ 11875 h 2766951"/>
              <a:gd name="connsiteX80" fmla="*/ 5998084 w 6304218"/>
              <a:gd name="connsiteY80" fmla="*/ 35626 h 2766951"/>
              <a:gd name="connsiteX81" fmla="*/ 6045586 w 6304218"/>
              <a:gd name="connsiteY81" fmla="*/ 47501 h 2766951"/>
              <a:gd name="connsiteX82" fmla="*/ 6116838 w 6304218"/>
              <a:gd name="connsiteY82" fmla="*/ 106878 h 2766951"/>
              <a:gd name="connsiteX83" fmla="*/ 6199965 w 6304218"/>
              <a:gd name="connsiteY83" fmla="*/ 154379 h 2766951"/>
              <a:gd name="connsiteX84" fmla="*/ 6247466 w 6304218"/>
              <a:gd name="connsiteY84" fmla="*/ 225631 h 2766951"/>
              <a:gd name="connsiteX85" fmla="*/ 6271217 w 6304218"/>
              <a:gd name="connsiteY85" fmla="*/ 261257 h 2766951"/>
              <a:gd name="connsiteX86" fmla="*/ 6283092 w 6304218"/>
              <a:gd name="connsiteY86" fmla="*/ 451262 h 2766951"/>
              <a:gd name="connsiteX87" fmla="*/ 6247466 w 6304218"/>
              <a:gd name="connsiteY87" fmla="*/ 522514 h 2766951"/>
              <a:gd name="connsiteX88" fmla="*/ 6176214 w 6304218"/>
              <a:gd name="connsiteY88" fmla="*/ 641268 h 2766951"/>
              <a:gd name="connsiteX89" fmla="*/ 6009960 w 6304218"/>
              <a:gd name="connsiteY89" fmla="*/ 890649 h 2766951"/>
              <a:gd name="connsiteX90" fmla="*/ 5914957 w 6304218"/>
              <a:gd name="connsiteY90" fmla="*/ 1033153 h 2766951"/>
              <a:gd name="connsiteX91" fmla="*/ 5879331 w 6304218"/>
              <a:gd name="connsiteY91" fmla="*/ 1068779 h 2766951"/>
              <a:gd name="connsiteX92" fmla="*/ 5831830 w 6304218"/>
              <a:gd name="connsiteY92" fmla="*/ 1140031 h 2766951"/>
              <a:gd name="connsiteX93" fmla="*/ 5808079 w 6304218"/>
              <a:gd name="connsiteY93" fmla="*/ 1211283 h 2766951"/>
              <a:gd name="connsiteX94" fmla="*/ 5796204 w 6304218"/>
              <a:gd name="connsiteY94" fmla="*/ 1246909 h 2766951"/>
              <a:gd name="connsiteX95" fmla="*/ 5772453 w 6304218"/>
              <a:gd name="connsiteY95" fmla="*/ 1282535 h 2766951"/>
              <a:gd name="connsiteX96" fmla="*/ 5724952 w 6304218"/>
              <a:gd name="connsiteY96" fmla="*/ 1389413 h 2766951"/>
              <a:gd name="connsiteX97" fmla="*/ 5689326 w 6304218"/>
              <a:gd name="connsiteY97" fmla="*/ 1460665 h 2766951"/>
              <a:gd name="connsiteX98" fmla="*/ 5653700 w 6304218"/>
              <a:gd name="connsiteY98" fmla="*/ 1567543 h 2766951"/>
              <a:gd name="connsiteX99" fmla="*/ 5629949 w 6304218"/>
              <a:gd name="connsiteY99" fmla="*/ 1603169 h 2766951"/>
              <a:gd name="connsiteX100" fmla="*/ 5618074 w 6304218"/>
              <a:gd name="connsiteY100" fmla="*/ 1662545 h 2766951"/>
              <a:gd name="connsiteX101" fmla="*/ 5594323 w 6304218"/>
              <a:gd name="connsiteY101" fmla="*/ 1733797 h 2766951"/>
              <a:gd name="connsiteX102" fmla="*/ 5582448 w 6304218"/>
              <a:gd name="connsiteY102" fmla="*/ 1769423 h 2766951"/>
              <a:gd name="connsiteX103" fmla="*/ 5570573 w 6304218"/>
              <a:gd name="connsiteY103" fmla="*/ 1816925 h 2766951"/>
              <a:gd name="connsiteX104" fmla="*/ 5523071 w 6304218"/>
              <a:gd name="connsiteY104" fmla="*/ 1900052 h 2766951"/>
              <a:gd name="connsiteX105" fmla="*/ 5499321 w 6304218"/>
              <a:gd name="connsiteY105" fmla="*/ 1947553 h 2766951"/>
              <a:gd name="connsiteX106" fmla="*/ 5475570 w 6304218"/>
              <a:gd name="connsiteY106" fmla="*/ 1983179 h 2766951"/>
              <a:gd name="connsiteX107" fmla="*/ 5439944 w 6304218"/>
              <a:gd name="connsiteY107" fmla="*/ 2042556 h 2766951"/>
              <a:gd name="connsiteX108" fmla="*/ 5428069 w 6304218"/>
              <a:gd name="connsiteY108" fmla="*/ 2078182 h 2766951"/>
              <a:gd name="connsiteX109" fmla="*/ 5380568 w 6304218"/>
              <a:gd name="connsiteY109" fmla="*/ 2149434 h 2766951"/>
              <a:gd name="connsiteX110" fmla="*/ 5356817 w 6304218"/>
              <a:gd name="connsiteY110" fmla="*/ 2185060 h 2766951"/>
              <a:gd name="connsiteX111" fmla="*/ 5309316 w 6304218"/>
              <a:gd name="connsiteY111" fmla="*/ 2256312 h 2766951"/>
              <a:gd name="connsiteX112" fmla="*/ 5297440 w 6304218"/>
              <a:gd name="connsiteY112" fmla="*/ 2291938 h 2766951"/>
              <a:gd name="connsiteX113" fmla="*/ 5261814 w 6304218"/>
              <a:gd name="connsiteY113" fmla="*/ 2339439 h 2766951"/>
              <a:gd name="connsiteX114" fmla="*/ 5214313 w 6304218"/>
              <a:gd name="connsiteY114" fmla="*/ 2410691 h 2766951"/>
              <a:gd name="connsiteX115" fmla="*/ 5166812 w 6304218"/>
              <a:gd name="connsiteY115" fmla="*/ 2481943 h 2766951"/>
              <a:gd name="connsiteX116" fmla="*/ 5095560 w 6304218"/>
              <a:gd name="connsiteY116" fmla="*/ 2541319 h 2766951"/>
              <a:gd name="connsiteX117" fmla="*/ 5012432 w 6304218"/>
              <a:gd name="connsiteY117" fmla="*/ 2588821 h 2766951"/>
              <a:gd name="connsiteX118" fmla="*/ 4976806 w 6304218"/>
              <a:gd name="connsiteY118" fmla="*/ 2612571 h 2766951"/>
              <a:gd name="connsiteX119" fmla="*/ 4941181 w 6304218"/>
              <a:gd name="connsiteY119" fmla="*/ 2624447 h 2766951"/>
              <a:gd name="connsiteX120" fmla="*/ 4893679 w 6304218"/>
              <a:gd name="connsiteY120" fmla="*/ 2648197 h 2766951"/>
              <a:gd name="connsiteX121" fmla="*/ 4822427 w 6304218"/>
              <a:gd name="connsiteY121" fmla="*/ 2671948 h 2766951"/>
              <a:gd name="connsiteX122" fmla="*/ 4727425 w 6304218"/>
              <a:gd name="connsiteY122" fmla="*/ 2707574 h 2766951"/>
              <a:gd name="connsiteX123" fmla="*/ 4644297 w 6304218"/>
              <a:gd name="connsiteY123" fmla="*/ 2743200 h 2766951"/>
              <a:gd name="connsiteX124" fmla="*/ 4549295 w 6304218"/>
              <a:gd name="connsiteY124" fmla="*/ 2755075 h 2766951"/>
              <a:gd name="connsiteX125" fmla="*/ 4478043 w 6304218"/>
              <a:gd name="connsiteY125" fmla="*/ 2766951 h 2766951"/>
              <a:gd name="connsiteX126" fmla="*/ 4216786 w 6304218"/>
              <a:gd name="connsiteY126" fmla="*/ 2755075 h 2766951"/>
              <a:gd name="connsiteX127" fmla="*/ 4133658 w 6304218"/>
              <a:gd name="connsiteY127" fmla="*/ 2731325 h 2766951"/>
              <a:gd name="connsiteX128" fmla="*/ 4050531 w 6304218"/>
              <a:gd name="connsiteY128" fmla="*/ 2683823 h 2766951"/>
              <a:gd name="connsiteX129" fmla="*/ 4014905 w 6304218"/>
              <a:gd name="connsiteY129" fmla="*/ 2671948 h 2766951"/>
              <a:gd name="connsiteX130" fmla="*/ 3979279 w 6304218"/>
              <a:gd name="connsiteY130" fmla="*/ 2648197 h 2766951"/>
              <a:gd name="connsiteX131" fmla="*/ 3884277 w 6304218"/>
              <a:gd name="connsiteY131" fmla="*/ 2588821 h 2766951"/>
              <a:gd name="connsiteX132" fmla="*/ 3836775 w 6304218"/>
              <a:gd name="connsiteY132" fmla="*/ 2517569 h 2766951"/>
              <a:gd name="connsiteX133" fmla="*/ 3824900 w 6304218"/>
              <a:gd name="connsiteY133" fmla="*/ 2244436 h 2766951"/>
              <a:gd name="connsiteX134" fmla="*/ 3836775 w 6304218"/>
              <a:gd name="connsiteY134" fmla="*/ 2208810 h 2766951"/>
              <a:gd name="connsiteX135" fmla="*/ 3872401 w 6304218"/>
              <a:gd name="connsiteY135" fmla="*/ 2173184 h 2766951"/>
              <a:gd name="connsiteX136" fmla="*/ 3896152 w 6304218"/>
              <a:gd name="connsiteY136" fmla="*/ 2137558 h 2766951"/>
              <a:gd name="connsiteX137" fmla="*/ 3943653 w 6304218"/>
              <a:gd name="connsiteY137" fmla="*/ 2113808 h 2766951"/>
              <a:gd name="connsiteX138" fmla="*/ 4014905 w 6304218"/>
              <a:gd name="connsiteY138" fmla="*/ 2078182 h 2766951"/>
              <a:gd name="connsiteX139" fmla="*/ 4050531 w 6304218"/>
              <a:gd name="connsiteY139" fmla="*/ 2054431 h 2766951"/>
              <a:gd name="connsiteX140" fmla="*/ 4121783 w 6304218"/>
              <a:gd name="connsiteY140" fmla="*/ 2030681 h 2766951"/>
              <a:gd name="connsiteX141" fmla="*/ 4228661 w 6304218"/>
              <a:gd name="connsiteY141" fmla="*/ 1971304 h 2766951"/>
              <a:gd name="connsiteX142" fmla="*/ 4288038 w 6304218"/>
              <a:gd name="connsiteY142" fmla="*/ 1900052 h 2766951"/>
              <a:gd name="connsiteX143" fmla="*/ 4323664 w 6304218"/>
              <a:gd name="connsiteY143" fmla="*/ 1828800 h 2766951"/>
              <a:gd name="connsiteX144" fmla="*/ 4359290 w 6304218"/>
              <a:gd name="connsiteY144" fmla="*/ 1757548 h 2766951"/>
              <a:gd name="connsiteX145" fmla="*/ 4371165 w 6304218"/>
              <a:gd name="connsiteY145" fmla="*/ 1674421 h 2766951"/>
              <a:gd name="connsiteX146" fmla="*/ 4383040 w 6304218"/>
              <a:gd name="connsiteY146" fmla="*/ 1615044 h 2766951"/>
              <a:gd name="connsiteX147" fmla="*/ 4418666 w 6304218"/>
              <a:gd name="connsiteY147" fmla="*/ 1353787 h 2766951"/>
              <a:gd name="connsiteX148" fmla="*/ 4406791 w 6304218"/>
              <a:gd name="connsiteY148" fmla="*/ 1151906 h 2766951"/>
              <a:gd name="connsiteX149" fmla="*/ 4394916 w 6304218"/>
              <a:gd name="connsiteY149" fmla="*/ 1104405 h 2766951"/>
              <a:gd name="connsiteX150" fmla="*/ 4347414 w 6304218"/>
              <a:gd name="connsiteY150" fmla="*/ 1033153 h 2766951"/>
              <a:gd name="connsiteX151" fmla="*/ 4311788 w 6304218"/>
              <a:gd name="connsiteY151" fmla="*/ 997527 h 2766951"/>
              <a:gd name="connsiteX152" fmla="*/ 4276162 w 6304218"/>
              <a:gd name="connsiteY152" fmla="*/ 985652 h 2766951"/>
              <a:gd name="connsiteX153" fmla="*/ 4240536 w 6304218"/>
              <a:gd name="connsiteY153" fmla="*/ 961901 h 2766951"/>
              <a:gd name="connsiteX154" fmla="*/ 4026781 w 6304218"/>
              <a:gd name="connsiteY154" fmla="*/ 985652 h 2766951"/>
              <a:gd name="connsiteX155" fmla="*/ 3967404 w 6304218"/>
              <a:gd name="connsiteY155" fmla="*/ 1056904 h 2766951"/>
              <a:gd name="connsiteX156" fmla="*/ 3955529 w 6304218"/>
              <a:gd name="connsiteY156" fmla="*/ 1092530 h 2766951"/>
              <a:gd name="connsiteX157" fmla="*/ 3908027 w 6304218"/>
              <a:gd name="connsiteY157" fmla="*/ 1163782 h 2766951"/>
              <a:gd name="connsiteX158" fmla="*/ 3884277 w 6304218"/>
              <a:gd name="connsiteY158" fmla="*/ 1199408 h 2766951"/>
              <a:gd name="connsiteX159" fmla="*/ 3872401 w 6304218"/>
              <a:gd name="connsiteY159" fmla="*/ 1235034 h 2766951"/>
              <a:gd name="connsiteX160" fmla="*/ 3824900 w 6304218"/>
              <a:gd name="connsiteY160" fmla="*/ 1306286 h 2766951"/>
              <a:gd name="connsiteX161" fmla="*/ 3813025 w 6304218"/>
              <a:gd name="connsiteY161" fmla="*/ 1341912 h 2766951"/>
              <a:gd name="connsiteX162" fmla="*/ 3777399 w 6304218"/>
              <a:gd name="connsiteY162" fmla="*/ 1389413 h 2766951"/>
              <a:gd name="connsiteX163" fmla="*/ 3729897 w 6304218"/>
              <a:gd name="connsiteY163" fmla="*/ 1460665 h 2766951"/>
              <a:gd name="connsiteX164" fmla="*/ 3706147 w 6304218"/>
              <a:gd name="connsiteY164" fmla="*/ 1496291 h 2766951"/>
              <a:gd name="connsiteX165" fmla="*/ 3670521 w 6304218"/>
              <a:gd name="connsiteY165" fmla="*/ 1567543 h 2766951"/>
              <a:gd name="connsiteX166" fmla="*/ 3634895 w 6304218"/>
              <a:gd name="connsiteY166" fmla="*/ 1591293 h 2766951"/>
              <a:gd name="connsiteX167" fmla="*/ 3563643 w 6304218"/>
              <a:gd name="connsiteY167" fmla="*/ 1650670 h 2766951"/>
              <a:gd name="connsiteX168" fmla="*/ 3480516 w 6304218"/>
              <a:gd name="connsiteY168" fmla="*/ 1686296 h 2766951"/>
              <a:gd name="connsiteX169" fmla="*/ 3444890 w 6304218"/>
              <a:gd name="connsiteY169" fmla="*/ 1721922 h 2766951"/>
              <a:gd name="connsiteX170" fmla="*/ 3409264 w 6304218"/>
              <a:gd name="connsiteY170" fmla="*/ 1733797 h 2766951"/>
              <a:gd name="connsiteX171" fmla="*/ 3361762 w 6304218"/>
              <a:gd name="connsiteY171" fmla="*/ 1757548 h 2766951"/>
              <a:gd name="connsiteX172" fmla="*/ 3326136 w 6304218"/>
              <a:gd name="connsiteY172" fmla="*/ 1781299 h 2766951"/>
              <a:gd name="connsiteX173" fmla="*/ 3254884 w 6304218"/>
              <a:gd name="connsiteY173" fmla="*/ 1805049 h 2766951"/>
              <a:gd name="connsiteX174" fmla="*/ 3219258 w 6304218"/>
              <a:gd name="connsiteY174" fmla="*/ 1816925 h 2766951"/>
              <a:gd name="connsiteX175" fmla="*/ 3041129 w 6304218"/>
              <a:gd name="connsiteY175" fmla="*/ 1876301 h 2766951"/>
              <a:gd name="connsiteX176" fmla="*/ 2958001 w 6304218"/>
              <a:gd name="connsiteY176" fmla="*/ 1911927 h 2766951"/>
              <a:gd name="connsiteX177" fmla="*/ 2922375 w 6304218"/>
              <a:gd name="connsiteY177" fmla="*/ 1923803 h 2766951"/>
              <a:gd name="connsiteX178" fmla="*/ 2874874 w 6304218"/>
              <a:gd name="connsiteY178" fmla="*/ 1947553 h 2766951"/>
              <a:gd name="connsiteX179" fmla="*/ 2756121 w 6304218"/>
              <a:gd name="connsiteY179" fmla="*/ 1983179 h 2766951"/>
              <a:gd name="connsiteX180" fmla="*/ 2708619 w 6304218"/>
              <a:gd name="connsiteY180" fmla="*/ 2006930 h 2766951"/>
              <a:gd name="connsiteX181" fmla="*/ 2637368 w 6304218"/>
              <a:gd name="connsiteY181" fmla="*/ 2030681 h 2766951"/>
              <a:gd name="connsiteX182" fmla="*/ 2554240 w 6304218"/>
              <a:gd name="connsiteY182" fmla="*/ 2066306 h 2766951"/>
              <a:gd name="connsiteX183" fmla="*/ 2423612 w 6304218"/>
              <a:gd name="connsiteY183" fmla="*/ 2125683 h 2766951"/>
              <a:gd name="connsiteX184" fmla="*/ 2352360 w 6304218"/>
              <a:gd name="connsiteY184" fmla="*/ 2161309 h 2766951"/>
              <a:gd name="connsiteX185" fmla="*/ 2281108 w 6304218"/>
              <a:gd name="connsiteY185" fmla="*/ 2196935 h 2766951"/>
              <a:gd name="connsiteX186" fmla="*/ 2221731 w 6304218"/>
              <a:gd name="connsiteY186" fmla="*/ 2220686 h 2766951"/>
              <a:gd name="connsiteX187" fmla="*/ 2102978 w 6304218"/>
              <a:gd name="connsiteY187" fmla="*/ 2280062 h 2766951"/>
              <a:gd name="connsiteX188" fmla="*/ 1996100 w 6304218"/>
              <a:gd name="connsiteY188" fmla="*/ 2303813 h 2766951"/>
              <a:gd name="connsiteX189" fmla="*/ 1936723 w 6304218"/>
              <a:gd name="connsiteY189" fmla="*/ 2327564 h 2766951"/>
              <a:gd name="connsiteX190" fmla="*/ 1877347 w 6304218"/>
              <a:gd name="connsiteY190" fmla="*/ 2339439 h 2766951"/>
              <a:gd name="connsiteX191" fmla="*/ 1734843 w 6304218"/>
              <a:gd name="connsiteY191" fmla="*/ 2363190 h 2766951"/>
              <a:gd name="connsiteX192" fmla="*/ 1639840 w 6304218"/>
              <a:gd name="connsiteY192" fmla="*/ 2398816 h 2766951"/>
              <a:gd name="connsiteX193" fmla="*/ 1580464 w 6304218"/>
              <a:gd name="connsiteY193" fmla="*/ 2410691 h 2766951"/>
              <a:gd name="connsiteX194" fmla="*/ 1485461 w 6304218"/>
              <a:gd name="connsiteY194" fmla="*/ 2434442 h 2766951"/>
              <a:gd name="connsiteX195" fmla="*/ 1331082 w 6304218"/>
              <a:gd name="connsiteY195" fmla="*/ 2458192 h 2766951"/>
              <a:gd name="connsiteX196" fmla="*/ 1212329 w 6304218"/>
              <a:gd name="connsiteY196" fmla="*/ 2481943 h 2766951"/>
              <a:gd name="connsiteX197" fmla="*/ 1152952 w 6304218"/>
              <a:gd name="connsiteY197" fmla="*/ 2493818 h 2766951"/>
              <a:gd name="connsiteX198" fmla="*/ 1081700 w 6304218"/>
              <a:gd name="connsiteY198" fmla="*/ 2505693 h 2766951"/>
              <a:gd name="connsiteX199" fmla="*/ 1022323 w 6304218"/>
              <a:gd name="connsiteY199" fmla="*/ 2517569 h 2766951"/>
              <a:gd name="connsiteX200" fmla="*/ 784817 w 6304218"/>
              <a:gd name="connsiteY200" fmla="*/ 2541319 h 2766951"/>
              <a:gd name="connsiteX201" fmla="*/ 606687 w 6304218"/>
              <a:gd name="connsiteY201" fmla="*/ 2565070 h 2766951"/>
              <a:gd name="connsiteX202" fmla="*/ 487934 w 6304218"/>
              <a:gd name="connsiteY202" fmla="*/ 2588821 h 2766951"/>
              <a:gd name="connsiteX203" fmla="*/ 191051 w 6304218"/>
              <a:gd name="connsiteY203" fmla="*/ 2600696 h 2766951"/>
              <a:gd name="connsiteX204" fmla="*/ 119799 w 6304218"/>
              <a:gd name="connsiteY204" fmla="*/ 2612571 h 2766951"/>
              <a:gd name="connsiteX205" fmla="*/ 1045 w 6304218"/>
              <a:gd name="connsiteY205" fmla="*/ 2636322 h 27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04218" h="2766951">
                <a:moveTo>
                  <a:pt x="202926" y="1436914"/>
                </a:moveTo>
                <a:cubicBezTo>
                  <a:pt x="218760" y="1432956"/>
                  <a:pt x="234495" y="1428579"/>
                  <a:pt x="250427" y="1425039"/>
                </a:cubicBezTo>
                <a:cubicBezTo>
                  <a:pt x="270131" y="1420661"/>
                  <a:pt x="290222" y="1418059"/>
                  <a:pt x="309804" y="1413164"/>
                </a:cubicBezTo>
                <a:cubicBezTo>
                  <a:pt x="377645" y="1396204"/>
                  <a:pt x="311471" y="1404224"/>
                  <a:pt x="392931" y="1389413"/>
                </a:cubicBezTo>
                <a:cubicBezTo>
                  <a:pt x="420470" y="1384406"/>
                  <a:pt x="448349" y="1381496"/>
                  <a:pt x="476058" y="1377538"/>
                </a:cubicBezTo>
                <a:cubicBezTo>
                  <a:pt x="556252" y="1350805"/>
                  <a:pt x="457547" y="1381650"/>
                  <a:pt x="582936" y="1353787"/>
                </a:cubicBezTo>
                <a:cubicBezTo>
                  <a:pt x="595156" y="1351072"/>
                  <a:pt x="606485" y="1345206"/>
                  <a:pt x="618562" y="1341912"/>
                </a:cubicBezTo>
                <a:cubicBezTo>
                  <a:pt x="650054" y="1333323"/>
                  <a:pt x="681897" y="1326078"/>
                  <a:pt x="713565" y="1318161"/>
                </a:cubicBezTo>
                <a:cubicBezTo>
                  <a:pt x="737853" y="1312089"/>
                  <a:pt x="760529" y="1300482"/>
                  <a:pt x="784817" y="1294410"/>
                </a:cubicBezTo>
                <a:lnTo>
                  <a:pt x="879819" y="1270660"/>
                </a:lnTo>
                <a:cubicBezTo>
                  <a:pt x="942748" y="1254928"/>
                  <a:pt x="1036629" y="1252903"/>
                  <a:pt x="1093575" y="1246909"/>
                </a:cubicBezTo>
                <a:cubicBezTo>
                  <a:pt x="1121412" y="1243979"/>
                  <a:pt x="1148884" y="1238125"/>
                  <a:pt x="1176703" y="1235034"/>
                </a:cubicBezTo>
                <a:cubicBezTo>
                  <a:pt x="1220158" y="1230206"/>
                  <a:pt x="1263788" y="1227117"/>
                  <a:pt x="1307331" y="1223158"/>
                </a:cubicBezTo>
                <a:cubicBezTo>
                  <a:pt x="1414209" y="1227117"/>
                  <a:pt x="1521453" y="1225351"/>
                  <a:pt x="1627965" y="1235034"/>
                </a:cubicBezTo>
                <a:cubicBezTo>
                  <a:pt x="1652898" y="1237301"/>
                  <a:pt x="1699217" y="1258784"/>
                  <a:pt x="1699217" y="1258784"/>
                </a:cubicBezTo>
                <a:cubicBezTo>
                  <a:pt x="1762556" y="1353791"/>
                  <a:pt x="1679422" y="1238988"/>
                  <a:pt x="1758594" y="1318161"/>
                </a:cubicBezTo>
                <a:cubicBezTo>
                  <a:pt x="1837762" y="1397331"/>
                  <a:pt x="1722967" y="1314202"/>
                  <a:pt x="1817970" y="1377538"/>
                </a:cubicBezTo>
                <a:cubicBezTo>
                  <a:pt x="1846205" y="1462245"/>
                  <a:pt x="1806170" y="1359839"/>
                  <a:pt x="1865471" y="1448790"/>
                </a:cubicBezTo>
                <a:cubicBezTo>
                  <a:pt x="1872415" y="1459205"/>
                  <a:pt x="1871749" y="1473220"/>
                  <a:pt x="1877347" y="1484416"/>
                </a:cubicBezTo>
                <a:cubicBezTo>
                  <a:pt x="1908761" y="1547244"/>
                  <a:pt x="1892948" y="1494384"/>
                  <a:pt x="1936723" y="1555668"/>
                </a:cubicBezTo>
                <a:cubicBezTo>
                  <a:pt x="1947013" y="1570073"/>
                  <a:pt x="1950184" y="1588764"/>
                  <a:pt x="1960474" y="1603169"/>
                </a:cubicBezTo>
                <a:cubicBezTo>
                  <a:pt x="1970236" y="1616835"/>
                  <a:pt x="1982843" y="1628484"/>
                  <a:pt x="1996100" y="1638795"/>
                </a:cubicBezTo>
                <a:cubicBezTo>
                  <a:pt x="2057351" y="1686434"/>
                  <a:pt x="2049225" y="1680254"/>
                  <a:pt x="2102978" y="1698171"/>
                </a:cubicBezTo>
                <a:cubicBezTo>
                  <a:pt x="2114853" y="1706088"/>
                  <a:pt x="2125838" y="1715539"/>
                  <a:pt x="2138604" y="1721922"/>
                </a:cubicBezTo>
                <a:cubicBezTo>
                  <a:pt x="2149800" y="1727520"/>
                  <a:pt x="2162194" y="1730358"/>
                  <a:pt x="2174230" y="1733797"/>
                </a:cubicBezTo>
                <a:cubicBezTo>
                  <a:pt x="2223840" y="1747972"/>
                  <a:pt x="2236982" y="1748215"/>
                  <a:pt x="2292983" y="1757548"/>
                </a:cubicBezTo>
                <a:cubicBezTo>
                  <a:pt x="2368193" y="1753590"/>
                  <a:pt x="2443521" y="1751449"/>
                  <a:pt x="2518614" y="1745673"/>
                </a:cubicBezTo>
                <a:cubicBezTo>
                  <a:pt x="2546522" y="1743526"/>
                  <a:pt x="2576164" y="1745165"/>
                  <a:pt x="2601742" y="1733797"/>
                </a:cubicBezTo>
                <a:cubicBezTo>
                  <a:pt x="2614784" y="1728000"/>
                  <a:pt x="2616355" y="1709135"/>
                  <a:pt x="2625492" y="1698171"/>
                </a:cubicBezTo>
                <a:cubicBezTo>
                  <a:pt x="2636243" y="1685269"/>
                  <a:pt x="2650367" y="1675447"/>
                  <a:pt x="2661118" y="1662545"/>
                </a:cubicBezTo>
                <a:cubicBezTo>
                  <a:pt x="2690464" y="1627330"/>
                  <a:pt x="2683726" y="1620906"/>
                  <a:pt x="2708619" y="1579418"/>
                </a:cubicBezTo>
                <a:cubicBezTo>
                  <a:pt x="2723305" y="1554941"/>
                  <a:pt x="2756121" y="1508166"/>
                  <a:pt x="2756121" y="1508166"/>
                </a:cubicBezTo>
                <a:cubicBezTo>
                  <a:pt x="2784384" y="1423374"/>
                  <a:pt x="2765984" y="1457745"/>
                  <a:pt x="2803622" y="1401288"/>
                </a:cubicBezTo>
                <a:cubicBezTo>
                  <a:pt x="2833470" y="1311741"/>
                  <a:pt x="2793207" y="1422119"/>
                  <a:pt x="2839248" y="1330036"/>
                </a:cubicBezTo>
                <a:cubicBezTo>
                  <a:pt x="2844846" y="1318840"/>
                  <a:pt x="2845044" y="1305352"/>
                  <a:pt x="2851123" y="1294410"/>
                </a:cubicBezTo>
                <a:cubicBezTo>
                  <a:pt x="2864986" y="1269457"/>
                  <a:pt x="2882791" y="1246909"/>
                  <a:pt x="2898625" y="1223158"/>
                </a:cubicBezTo>
                <a:cubicBezTo>
                  <a:pt x="2906542" y="1211283"/>
                  <a:pt x="2908835" y="1192045"/>
                  <a:pt x="2922375" y="1187532"/>
                </a:cubicBezTo>
                <a:lnTo>
                  <a:pt x="2958001" y="1175657"/>
                </a:lnTo>
                <a:cubicBezTo>
                  <a:pt x="2979113" y="1143990"/>
                  <a:pt x="2985728" y="1129022"/>
                  <a:pt x="3017378" y="1104405"/>
                </a:cubicBezTo>
                <a:cubicBezTo>
                  <a:pt x="3039910" y="1086880"/>
                  <a:pt x="3064879" y="1072738"/>
                  <a:pt x="3088630" y="1056904"/>
                </a:cubicBezTo>
                <a:lnTo>
                  <a:pt x="3195508" y="985652"/>
                </a:lnTo>
                <a:lnTo>
                  <a:pt x="3231134" y="961901"/>
                </a:lnTo>
                <a:cubicBezTo>
                  <a:pt x="3243009" y="953984"/>
                  <a:pt x="3256668" y="948243"/>
                  <a:pt x="3266760" y="938151"/>
                </a:cubicBezTo>
                <a:cubicBezTo>
                  <a:pt x="3278635" y="926276"/>
                  <a:pt x="3288412" y="911841"/>
                  <a:pt x="3302386" y="902525"/>
                </a:cubicBezTo>
                <a:cubicBezTo>
                  <a:pt x="3312801" y="895581"/>
                  <a:pt x="3327070" y="896728"/>
                  <a:pt x="3338012" y="890649"/>
                </a:cubicBezTo>
                <a:cubicBezTo>
                  <a:pt x="3362965" y="876786"/>
                  <a:pt x="3382184" y="852175"/>
                  <a:pt x="3409264" y="843148"/>
                </a:cubicBezTo>
                <a:lnTo>
                  <a:pt x="3480516" y="819397"/>
                </a:lnTo>
                <a:lnTo>
                  <a:pt x="3516142" y="807522"/>
                </a:lnTo>
                <a:cubicBezTo>
                  <a:pt x="3618246" y="739451"/>
                  <a:pt x="3489058" y="821065"/>
                  <a:pt x="3587394" y="771896"/>
                </a:cubicBezTo>
                <a:cubicBezTo>
                  <a:pt x="3679476" y="725855"/>
                  <a:pt x="3569098" y="766118"/>
                  <a:pt x="3658645" y="736270"/>
                </a:cubicBezTo>
                <a:cubicBezTo>
                  <a:pt x="3760745" y="668203"/>
                  <a:pt x="3631565" y="749810"/>
                  <a:pt x="3729897" y="700644"/>
                </a:cubicBezTo>
                <a:cubicBezTo>
                  <a:pt x="3821980" y="654603"/>
                  <a:pt x="3711602" y="694866"/>
                  <a:pt x="3801149" y="665018"/>
                </a:cubicBezTo>
                <a:cubicBezTo>
                  <a:pt x="3813024" y="657101"/>
                  <a:pt x="3824010" y="647651"/>
                  <a:pt x="3836775" y="641268"/>
                </a:cubicBezTo>
                <a:cubicBezTo>
                  <a:pt x="3847971" y="635670"/>
                  <a:pt x="3861459" y="635471"/>
                  <a:pt x="3872401" y="629392"/>
                </a:cubicBezTo>
                <a:cubicBezTo>
                  <a:pt x="3897354" y="615529"/>
                  <a:pt x="3919902" y="597725"/>
                  <a:pt x="3943653" y="581891"/>
                </a:cubicBezTo>
                <a:cubicBezTo>
                  <a:pt x="3958383" y="572071"/>
                  <a:pt x="3975784" y="566923"/>
                  <a:pt x="3991155" y="558140"/>
                </a:cubicBezTo>
                <a:cubicBezTo>
                  <a:pt x="4003547" y="551059"/>
                  <a:pt x="4014016" y="540773"/>
                  <a:pt x="4026781" y="534390"/>
                </a:cubicBezTo>
                <a:cubicBezTo>
                  <a:pt x="4037977" y="528792"/>
                  <a:pt x="4051210" y="528112"/>
                  <a:pt x="4062406" y="522514"/>
                </a:cubicBezTo>
                <a:cubicBezTo>
                  <a:pt x="4075171" y="516131"/>
                  <a:pt x="4085267" y="505147"/>
                  <a:pt x="4098032" y="498764"/>
                </a:cubicBezTo>
                <a:cubicBezTo>
                  <a:pt x="4109228" y="493166"/>
                  <a:pt x="4122462" y="492486"/>
                  <a:pt x="4133658" y="486888"/>
                </a:cubicBezTo>
                <a:cubicBezTo>
                  <a:pt x="4170422" y="468506"/>
                  <a:pt x="4179126" y="449032"/>
                  <a:pt x="4216786" y="427512"/>
                </a:cubicBezTo>
                <a:cubicBezTo>
                  <a:pt x="4227654" y="421301"/>
                  <a:pt x="4241216" y="421234"/>
                  <a:pt x="4252412" y="415636"/>
                </a:cubicBezTo>
                <a:cubicBezTo>
                  <a:pt x="4273056" y="405314"/>
                  <a:pt x="4292215" y="392243"/>
                  <a:pt x="4311788" y="380010"/>
                </a:cubicBezTo>
                <a:cubicBezTo>
                  <a:pt x="4323891" y="372446"/>
                  <a:pt x="4334649" y="362643"/>
                  <a:pt x="4347414" y="356260"/>
                </a:cubicBezTo>
                <a:cubicBezTo>
                  <a:pt x="4358610" y="350662"/>
                  <a:pt x="4371844" y="349982"/>
                  <a:pt x="4383040" y="344384"/>
                </a:cubicBezTo>
                <a:cubicBezTo>
                  <a:pt x="4395805" y="338001"/>
                  <a:pt x="4405901" y="327017"/>
                  <a:pt x="4418666" y="320634"/>
                </a:cubicBezTo>
                <a:cubicBezTo>
                  <a:pt x="4429862" y="315036"/>
                  <a:pt x="4442786" y="313689"/>
                  <a:pt x="4454292" y="308758"/>
                </a:cubicBezTo>
                <a:cubicBezTo>
                  <a:pt x="4470563" y="301785"/>
                  <a:pt x="4486614" y="294116"/>
                  <a:pt x="4501794" y="285008"/>
                </a:cubicBezTo>
                <a:cubicBezTo>
                  <a:pt x="4526271" y="270322"/>
                  <a:pt x="4545353" y="244429"/>
                  <a:pt x="4573045" y="237506"/>
                </a:cubicBezTo>
                <a:cubicBezTo>
                  <a:pt x="4632691" y="222595"/>
                  <a:pt x="4605063" y="230792"/>
                  <a:pt x="4656173" y="213756"/>
                </a:cubicBezTo>
                <a:cubicBezTo>
                  <a:pt x="4724640" y="168111"/>
                  <a:pt x="4658591" y="207630"/>
                  <a:pt x="4727425" y="178130"/>
                </a:cubicBezTo>
                <a:cubicBezTo>
                  <a:pt x="4790764" y="150985"/>
                  <a:pt x="4754849" y="158419"/>
                  <a:pt x="4810552" y="142504"/>
                </a:cubicBezTo>
                <a:cubicBezTo>
                  <a:pt x="4826245" y="138020"/>
                  <a:pt x="4842420" y="135319"/>
                  <a:pt x="4858053" y="130629"/>
                </a:cubicBezTo>
                <a:cubicBezTo>
                  <a:pt x="4882033" y="123435"/>
                  <a:pt x="4905554" y="114795"/>
                  <a:pt x="4929305" y="106878"/>
                </a:cubicBezTo>
                <a:lnTo>
                  <a:pt x="5036183" y="71252"/>
                </a:lnTo>
                <a:cubicBezTo>
                  <a:pt x="5065139" y="61600"/>
                  <a:pt x="5114832" y="53774"/>
                  <a:pt x="5143061" y="47501"/>
                </a:cubicBezTo>
                <a:cubicBezTo>
                  <a:pt x="5158993" y="43960"/>
                  <a:pt x="5174378" y="37737"/>
                  <a:pt x="5190562" y="35626"/>
                </a:cubicBezTo>
                <a:cubicBezTo>
                  <a:pt x="5265553" y="25845"/>
                  <a:pt x="5340983" y="19792"/>
                  <a:pt x="5416194" y="11875"/>
                </a:cubicBezTo>
                <a:cubicBezTo>
                  <a:pt x="5447932" y="8534"/>
                  <a:pt x="5479529" y="3958"/>
                  <a:pt x="5511196" y="0"/>
                </a:cubicBezTo>
                <a:cubicBezTo>
                  <a:pt x="5637866" y="3958"/>
                  <a:pt x="5764649" y="5214"/>
                  <a:pt x="5891206" y="11875"/>
                </a:cubicBezTo>
                <a:cubicBezTo>
                  <a:pt x="5956878" y="15331"/>
                  <a:pt x="5948935" y="21584"/>
                  <a:pt x="5998084" y="35626"/>
                </a:cubicBezTo>
                <a:cubicBezTo>
                  <a:pt x="6013777" y="40110"/>
                  <a:pt x="6029752" y="43543"/>
                  <a:pt x="6045586" y="47501"/>
                </a:cubicBezTo>
                <a:cubicBezTo>
                  <a:pt x="6134039" y="106470"/>
                  <a:pt x="6025402" y="30681"/>
                  <a:pt x="6116838" y="106878"/>
                </a:cubicBezTo>
                <a:cubicBezTo>
                  <a:pt x="6142018" y="127861"/>
                  <a:pt x="6170925" y="139859"/>
                  <a:pt x="6199965" y="154379"/>
                </a:cubicBezTo>
                <a:lnTo>
                  <a:pt x="6247466" y="225631"/>
                </a:lnTo>
                <a:lnTo>
                  <a:pt x="6271217" y="261257"/>
                </a:lnTo>
                <a:cubicBezTo>
                  <a:pt x="6304218" y="360257"/>
                  <a:pt x="6302752" y="323475"/>
                  <a:pt x="6283092" y="451262"/>
                </a:cubicBezTo>
                <a:cubicBezTo>
                  <a:pt x="6277362" y="488508"/>
                  <a:pt x="6266009" y="490064"/>
                  <a:pt x="6247466" y="522514"/>
                </a:cubicBezTo>
                <a:cubicBezTo>
                  <a:pt x="6174432" y="650325"/>
                  <a:pt x="6292421" y="466960"/>
                  <a:pt x="6176214" y="641268"/>
                </a:cubicBezTo>
                <a:lnTo>
                  <a:pt x="6009960" y="890649"/>
                </a:lnTo>
                <a:lnTo>
                  <a:pt x="5914957" y="1033153"/>
                </a:lnTo>
                <a:cubicBezTo>
                  <a:pt x="5905641" y="1047127"/>
                  <a:pt x="5891206" y="1056904"/>
                  <a:pt x="5879331" y="1068779"/>
                </a:cubicBezTo>
                <a:cubicBezTo>
                  <a:pt x="5840046" y="1186636"/>
                  <a:pt x="5905956" y="1006605"/>
                  <a:pt x="5831830" y="1140031"/>
                </a:cubicBezTo>
                <a:cubicBezTo>
                  <a:pt x="5819672" y="1161916"/>
                  <a:pt x="5815996" y="1187532"/>
                  <a:pt x="5808079" y="1211283"/>
                </a:cubicBezTo>
                <a:cubicBezTo>
                  <a:pt x="5804121" y="1223158"/>
                  <a:pt x="5803148" y="1236494"/>
                  <a:pt x="5796204" y="1246909"/>
                </a:cubicBezTo>
                <a:lnTo>
                  <a:pt x="5772453" y="1282535"/>
                </a:lnTo>
                <a:cubicBezTo>
                  <a:pt x="5744190" y="1367327"/>
                  <a:pt x="5762590" y="1332956"/>
                  <a:pt x="5724952" y="1389413"/>
                </a:cubicBezTo>
                <a:cubicBezTo>
                  <a:pt x="5681648" y="1519330"/>
                  <a:pt x="5750710" y="1322553"/>
                  <a:pt x="5689326" y="1460665"/>
                </a:cubicBezTo>
                <a:cubicBezTo>
                  <a:pt x="5689321" y="1460675"/>
                  <a:pt x="5659639" y="1549724"/>
                  <a:pt x="5653700" y="1567543"/>
                </a:cubicBezTo>
                <a:cubicBezTo>
                  <a:pt x="5649187" y="1581083"/>
                  <a:pt x="5637866" y="1591294"/>
                  <a:pt x="5629949" y="1603169"/>
                </a:cubicBezTo>
                <a:cubicBezTo>
                  <a:pt x="5625991" y="1622961"/>
                  <a:pt x="5623385" y="1643072"/>
                  <a:pt x="5618074" y="1662545"/>
                </a:cubicBezTo>
                <a:cubicBezTo>
                  <a:pt x="5611487" y="1686698"/>
                  <a:pt x="5602240" y="1710046"/>
                  <a:pt x="5594323" y="1733797"/>
                </a:cubicBezTo>
                <a:cubicBezTo>
                  <a:pt x="5590365" y="1745672"/>
                  <a:pt x="5585484" y="1757279"/>
                  <a:pt x="5582448" y="1769423"/>
                </a:cubicBezTo>
                <a:cubicBezTo>
                  <a:pt x="5578490" y="1785257"/>
                  <a:pt x="5576304" y="1801643"/>
                  <a:pt x="5570573" y="1816925"/>
                </a:cubicBezTo>
                <a:cubicBezTo>
                  <a:pt x="5550999" y="1869123"/>
                  <a:pt x="5548128" y="1856202"/>
                  <a:pt x="5523071" y="1900052"/>
                </a:cubicBezTo>
                <a:cubicBezTo>
                  <a:pt x="5514288" y="1915422"/>
                  <a:pt x="5508104" y="1932183"/>
                  <a:pt x="5499321" y="1947553"/>
                </a:cubicBezTo>
                <a:cubicBezTo>
                  <a:pt x="5492240" y="1959945"/>
                  <a:pt x="5483134" y="1971076"/>
                  <a:pt x="5475570" y="1983179"/>
                </a:cubicBezTo>
                <a:cubicBezTo>
                  <a:pt x="5463337" y="2002752"/>
                  <a:pt x="5450266" y="2021911"/>
                  <a:pt x="5439944" y="2042556"/>
                </a:cubicBezTo>
                <a:cubicBezTo>
                  <a:pt x="5434346" y="2053752"/>
                  <a:pt x="5434148" y="2067240"/>
                  <a:pt x="5428069" y="2078182"/>
                </a:cubicBezTo>
                <a:cubicBezTo>
                  <a:pt x="5414207" y="2103135"/>
                  <a:pt x="5396402" y="2125683"/>
                  <a:pt x="5380568" y="2149434"/>
                </a:cubicBezTo>
                <a:lnTo>
                  <a:pt x="5356817" y="2185060"/>
                </a:lnTo>
                <a:cubicBezTo>
                  <a:pt x="5328582" y="2269767"/>
                  <a:pt x="5368617" y="2167361"/>
                  <a:pt x="5309316" y="2256312"/>
                </a:cubicBezTo>
                <a:cubicBezTo>
                  <a:pt x="5302372" y="2266727"/>
                  <a:pt x="5303651" y="2281070"/>
                  <a:pt x="5297440" y="2291938"/>
                </a:cubicBezTo>
                <a:cubicBezTo>
                  <a:pt x="5287620" y="2309122"/>
                  <a:pt x="5273689" y="2323605"/>
                  <a:pt x="5261814" y="2339439"/>
                </a:cubicBezTo>
                <a:cubicBezTo>
                  <a:pt x="5239103" y="2407573"/>
                  <a:pt x="5266203" y="2343975"/>
                  <a:pt x="5214313" y="2410691"/>
                </a:cubicBezTo>
                <a:cubicBezTo>
                  <a:pt x="5196788" y="2433223"/>
                  <a:pt x="5190563" y="2466110"/>
                  <a:pt x="5166812" y="2481943"/>
                </a:cubicBezTo>
                <a:cubicBezTo>
                  <a:pt x="5078366" y="2540905"/>
                  <a:pt x="5186988" y="2465128"/>
                  <a:pt x="5095560" y="2541319"/>
                </a:cubicBezTo>
                <a:cubicBezTo>
                  <a:pt x="5063997" y="2567622"/>
                  <a:pt x="5049390" y="2567703"/>
                  <a:pt x="5012432" y="2588821"/>
                </a:cubicBezTo>
                <a:cubicBezTo>
                  <a:pt x="5000040" y="2595902"/>
                  <a:pt x="4989571" y="2606188"/>
                  <a:pt x="4976806" y="2612571"/>
                </a:cubicBezTo>
                <a:cubicBezTo>
                  <a:pt x="4965610" y="2618169"/>
                  <a:pt x="4952686" y="2619516"/>
                  <a:pt x="4941181" y="2624447"/>
                </a:cubicBezTo>
                <a:cubicBezTo>
                  <a:pt x="4924910" y="2631420"/>
                  <a:pt x="4910116" y="2641622"/>
                  <a:pt x="4893679" y="2648197"/>
                </a:cubicBezTo>
                <a:cubicBezTo>
                  <a:pt x="4870434" y="2657495"/>
                  <a:pt x="4822427" y="2671948"/>
                  <a:pt x="4822427" y="2671948"/>
                </a:cubicBezTo>
                <a:cubicBezTo>
                  <a:pt x="4749254" y="2720731"/>
                  <a:pt x="4830145" y="2673334"/>
                  <a:pt x="4727425" y="2707574"/>
                </a:cubicBezTo>
                <a:cubicBezTo>
                  <a:pt x="4678291" y="2723952"/>
                  <a:pt x="4689955" y="2734899"/>
                  <a:pt x="4644297" y="2743200"/>
                </a:cubicBezTo>
                <a:cubicBezTo>
                  <a:pt x="4612898" y="2748909"/>
                  <a:pt x="4580888" y="2750562"/>
                  <a:pt x="4549295" y="2755075"/>
                </a:cubicBezTo>
                <a:cubicBezTo>
                  <a:pt x="4525459" y="2758480"/>
                  <a:pt x="4501794" y="2762992"/>
                  <a:pt x="4478043" y="2766951"/>
                </a:cubicBezTo>
                <a:cubicBezTo>
                  <a:pt x="4390957" y="2762992"/>
                  <a:pt x="4303705" y="2761761"/>
                  <a:pt x="4216786" y="2755075"/>
                </a:cubicBezTo>
                <a:cubicBezTo>
                  <a:pt x="4197400" y="2753584"/>
                  <a:pt x="4153890" y="2738069"/>
                  <a:pt x="4133658" y="2731325"/>
                </a:cubicBezTo>
                <a:cubicBezTo>
                  <a:pt x="4097881" y="2707473"/>
                  <a:pt x="4092716" y="2701902"/>
                  <a:pt x="4050531" y="2683823"/>
                </a:cubicBezTo>
                <a:cubicBezTo>
                  <a:pt x="4039025" y="2678892"/>
                  <a:pt x="4026780" y="2675906"/>
                  <a:pt x="4014905" y="2671948"/>
                </a:cubicBezTo>
                <a:cubicBezTo>
                  <a:pt x="4003030" y="2664031"/>
                  <a:pt x="3991671" y="2655278"/>
                  <a:pt x="3979279" y="2648197"/>
                </a:cubicBezTo>
                <a:cubicBezTo>
                  <a:pt x="3943022" y="2627479"/>
                  <a:pt x="3913577" y="2621783"/>
                  <a:pt x="3884277" y="2588821"/>
                </a:cubicBezTo>
                <a:cubicBezTo>
                  <a:pt x="3865313" y="2567486"/>
                  <a:pt x="3836775" y="2517569"/>
                  <a:pt x="3836775" y="2517569"/>
                </a:cubicBezTo>
                <a:cubicBezTo>
                  <a:pt x="3794377" y="2390373"/>
                  <a:pt x="3804369" y="2449751"/>
                  <a:pt x="3824900" y="2244436"/>
                </a:cubicBezTo>
                <a:cubicBezTo>
                  <a:pt x="3826146" y="2231980"/>
                  <a:pt x="3829831" y="2219225"/>
                  <a:pt x="3836775" y="2208810"/>
                </a:cubicBezTo>
                <a:cubicBezTo>
                  <a:pt x="3846091" y="2194836"/>
                  <a:pt x="3861650" y="2186086"/>
                  <a:pt x="3872401" y="2173184"/>
                </a:cubicBezTo>
                <a:cubicBezTo>
                  <a:pt x="3881538" y="2162220"/>
                  <a:pt x="3885188" y="2146695"/>
                  <a:pt x="3896152" y="2137558"/>
                </a:cubicBezTo>
                <a:cubicBezTo>
                  <a:pt x="3909752" y="2126225"/>
                  <a:pt x="3928283" y="2122591"/>
                  <a:pt x="3943653" y="2113808"/>
                </a:cubicBezTo>
                <a:cubicBezTo>
                  <a:pt x="4008112" y="2076974"/>
                  <a:pt x="3949585" y="2099955"/>
                  <a:pt x="4014905" y="2078182"/>
                </a:cubicBezTo>
                <a:cubicBezTo>
                  <a:pt x="4026780" y="2070265"/>
                  <a:pt x="4037489" y="2060228"/>
                  <a:pt x="4050531" y="2054431"/>
                </a:cubicBezTo>
                <a:cubicBezTo>
                  <a:pt x="4073409" y="2044263"/>
                  <a:pt x="4121783" y="2030681"/>
                  <a:pt x="4121783" y="2030681"/>
                </a:cubicBezTo>
                <a:cubicBezTo>
                  <a:pt x="4203450" y="1976235"/>
                  <a:pt x="4165955" y="1992205"/>
                  <a:pt x="4228661" y="1971304"/>
                </a:cubicBezTo>
                <a:cubicBezTo>
                  <a:pt x="4287635" y="1882845"/>
                  <a:pt x="4211836" y="1991496"/>
                  <a:pt x="4288038" y="1900052"/>
                </a:cubicBezTo>
                <a:cubicBezTo>
                  <a:pt x="4330575" y="1849007"/>
                  <a:pt x="4296887" y="1882354"/>
                  <a:pt x="4323664" y="1828800"/>
                </a:cubicBezTo>
                <a:cubicBezTo>
                  <a:pt x="4369706" y="1736717"/>
                  <a:pt x="4329439" y="1847095"/>
                  <a:pt x="4359290" y="1757548"/>
                </a:cubicBezTo>
                <a:cubicBezTo>
                  <a:pt x="4363248" y="1729839"/>
                  <a:pt x="4366564" y="1702030"/>
                  <a:pt x="4371165" y="1674421"/>
                </a:cubicBezTo>
                <a:cubicBezTo>
                  <a:pt x="4374483" y="1654511"/>
                  <a:pt x="4379892" y="1634981"/>
                  <a:pt x="4383040" y="1615044"/>
                </a:cubicBezTo>
                <a:cubicBezTo>
                  <a:pt x="4400002" y="1507616"/>
                  <a:pt x="4406291" y="1452791"/>
                  <a:pt x="4418666" y="1353787"/>
                </a:cubicBezTo>
                <a:cubicBezTo>
                  <a:pt x="4414708" y="1286493"/>
                  <a:pt x="4413182" y="1219012"/>
                  <a:pt x="4406791" y="1151906"/>
                </a:cubicBezTo>
                <a:cubicBezTo>
                  <a:pt x="4405244" y="1135659"/>
                  <a:pt x="4402215" y="1119003"/>
                  <a:pt x="4394916" y="1104405"/>
                </a:cubicBezTo>
                <a:cubicBezTo>
                  <a:pt x="4382150" y="1078874"/>
                  <a:pt x="4367598" y="1053337"/>
                  <a:pt x="4347414" y="1033153"/>
                </a:cubicBezTo>
                <a:cubicBezTo>
                  <a:pt x="4335539" y="1021278"/>
                  <a:pt x="4325762" y="1006843"/>
                  <a:pt x="4311788" y="997527"/>
                </a:cubicBezTo>
                <a:cubicBezTo>
                  <a:pt x="4301373" y="990583"/>
                  <a:pt x="4288037" y="989610"/>
                  <a:pt x="4276162" y="985652"/>
                </a:cubicBezTo>
                <a:cubicBezTo>
                  <a:pt x="4264287" y="977735"/>
                  <a:pt x="4254786" y="962693"/>
                  <a:pt x="4240536" y="961901"/>
                </a:cubicBezTo>
                <a:cubicBezTo>
                  <a:pt x="4109827" y="954640"/>
                  <a:pt x="4106259" y="959159"/>
                  <a:pt x="4026781" y="985652"/>
                </a:cubicBezTo>
                <a:cubicBezTo>
                  <a:pt x="4000518" y="1011915"/>
                  <a:pt x="3983937" y="1023839"/>
                  <a:pt x="3967404" y="1056904"/>
                </a:cubicBezTo>
                <a:cubicBezTo>
                  <a:pt x="3961806" y="1068100"/>
                  <a:pt x="3961608" y="1081588"/>
                  <a:pt x="3955529" y="1092530"/>
                </a:cubicBezTo>
                <a:cubicBezTo>
                  <a:pt x="3941666" y="1117483"/>
                  <a:pt x="3923861" y="1140031"/>
                  <a:pt x="3908027" y="1163782"/>
                </a:cubicBezTo>
                <a:cubicBezTo>
                  <a:pt x="3900110" y="1175657"/>
                  <a:pt x="3888791" y="1185868"/>
                  <a:pt x="3884277" y="1199408"/>
                </a:cubicBezTo>
                <a:cubicBezTo>
                  <a:pt x="3880318" y="1211283"/>
                  <a:pt x="3878480" y="1224092"/>
                  <a:pt x="3872401" y="1235034"/>
                </a:cubicBezTo>
                <a:cubicBezTo>
                  <a:pt x="3858538" y="1259987"/>
                  <a:pt x="3824900" y="1306286"/>
                  <a:pt x="3824900" y="1306286"/>
                </a:cubicBezTo>
                <a:cubicBezTo>
                  <a:pt x="3820942" y="1318161"/>
                  <a:pt x="3819235" y="1331044"/>
                  <a:pt x="3813025" y="1341912"/>
                </a:cubicBezTo>
                <a:cubicBezTo>
                  <a:pt x="3803205" y="1359096"/>
                  <a:pt x="3788749" y="1373199"/>
                  <a:pt x="3777399" y="1389413"/>
                </a:cubicBezTo>
                <a:cubicBezTo>
                  <a:pt x="3761029" y="1412798"/>
                  <a:pt x="3745731" y="1436914"/>
                  <a:pt x="3729897" y="1460665"/>
                </a:cubicBezTo>
                <a:cubicBezTo>
                  <a:pt x="3721980" y="1472540"/>
                  <a:pt x="3710661" y="1482751"/>
                  <a:pt x="3706147" y="1496291"/>
                </a:cubicBezTo>
                <a:cubicBezTo>
                  <a:pt x="3696489" y="1525264"/>
                  <a:pt x="3693540" y="1544524"/>
                  <a:pt x="3670521" y="1567543"/>
                </a:cubicBezTo>
                <a:cubicBezTo>
                  <a:pt x="3660429" y="1577635"/>
                  <a:pt x="3645859" y="1582156"/>
                  <a:pt x="3634895" y="1591293"/>
                </a:cubicBezTo>
                <a:cubicBezTo>
                  <a:pt x="3595500" y="1624122"/>
                  <a:pt x="3607869" y="1628557"/>
                  <a:pt x="3563643" y="1650670"/>
                </a:cubicBezTo>
                <a:cubicBezTo>
                  <a:pt x="3511954" y="1676515"/>
                  <a:pt x="3538180" y="1645107"/>
                  <a:pt x="3480516" y="1686296"/>
                </a:cubicBezTo>
                <a:cubicBezTo>
                  <a:pt x="3466850" y="1696058"/>
                  <a:pt x="3458864" y="1712606"/>
                  <a:pt x="3444890" y="1721922"/>
                </a:cubicBezTo>
                <a:cubicBezTo>
                  <a:pt x="3434475" y="1728866"/>
                  <a:pt x="3420770" y="1728866"/>
                  <a:pt x="3409264" y="1733797"/>
                </a:cubicBezTo>
                <a:cubicBezTo>
                  <a:pt x="3392992" y="1740770"/>
                  <a:pt x="3377132" y="1748765"/>
                  <a:pt x="3361762" y="1757548"/>
                </a:cubicBezTo>
                <a:cubicBezTo>
                  <a:pt x="3349370" y="1764629"/>
                  <a:pt x="3339178" y="1775502"/>
                  <a:pt x="3326136" y="1781299"/>
                </a:cubicBezTo>
                <a:cubicBezTo>
                  <a:pt x="3303258" y="1791467"/>
                  <a:pt x="3278635" y="1797132"/>
                  <a:pt x="3254884" y="1805049"/>
                </a:cubicBezTo>
                <a:lnTo>
                  <a:pt x="3219258" y="1816925"/>
                </a:lnTo>
                <a:lnTo>
                  <a:pt x="3041129" y="1876301"/>
                </a:lnTo>
                <a:cubicBezTo>
                  <a:pt x="2957592" y="1904147"/>
                  <a:pt x="3060705" y="1867911"/>
                  <a:pt x="2958001" y="1911927"/>
                </a:cubicBezTo>
                <a:cubicBezTo>
                  <a:pt x="2946495" y="1916858"/>
                  <a:pt x="2933881" y="1918872"/>
                  <a:pt x="2922375" y="1923803"/>
                </a:cubicBezTo>
                <a:cubicBezTo>
                  <a:pt x="2906104" y="1930776"/>
                  <a:pt x="2891310" y="1940978"/>
                  <a:pt x="2874874" y="1947553"/>
                </a:cubicBezTo>
                <a:cubicBezTo>
                  <a:pt x="2826683" y="1966829"/>
                  <a:pt x="2802782" y="1971514"/>
                  <a:pt x="2756121" y="1983179"/>
                </a:cubicBezTo>
                <a:cubicBezTo>
                  <a:pt x="2740287" y="1991096"/>
                  <a:pt x="2725056" y="2000355"/>
                  <a:pt x="2708619" y="2006930"/>
                </a:cubicBezTo>
                <a:cubicBezTo>
                  <a:pt x="2685375" y="2016228"/>
                  <a:pt x="2658199" y="2016794"/>
                  <a:pt x="2637368" y="2030681"/>
                </a:cubicBezTo>
                <a:cubicBezTo>
                  <a:pt x="2588162" y="2063484"/>
                  <a:pt x="2615588" y="2050970"/>
                  <a:pt x="2554240" y="2066306"/>
                </a:cubicBezTo>
                <a:cubicBezTo>
                  <a:pt x="2448042" y="2119406"/>
                  <a:pt x="2492827" y="2102612"/>
                  <a:pt x="2423612" y="2125683"/>
                </a:cubicBezTo>
                <a:cubicBezTo>
                  <a:pt x="2349542" y="2175064"/>
                  <a:pt x="2426109" y="2128532"/>
                  <a:pt x="2352360" y="2161309"/>
                </a:cubicBezTo>
                <a:cubicBezTo>
                  <a:pt x="2328095" y="2172094"/>
                  <a:pt x="2305282" y="2185947"/>
                  <a:pt x="2281108" y="2196935"/>
                </a:cubicBezTo>
                <a:cubicBezTo>
                  <a:pt x="2261702" y="2205756"/>
                  <a:pt x="2240797" y="2211153"/>
                  <a:pt x="2221731" y="2220686"/>
                </a:cubicBezTo>
                <a:cubicBezTo>
                  <a:pt x="2148990" y="2257057"/>
                  <a:pt x="2179247" y="2257181"/>
                  <a:pt x="2102978" y="2280062"/>
                </a:cubicBezTo>
                <a:cubicBezTo>
                  <a:pt x="2008900" y="2308285"/>
                  <a:pt x="2078301" y="2276413"/>
                  <a:pt x="1996100" y="2303813"/>
                </a:cubicBezTo>
                <a:cubicBezTo>
                  <a:pt x="1975877" y="2310554"/>
                  <a:pt x="1957141" y="2321439"/>
                  <a:pt x="1936723" y="2327564"/>
                </a:cubicBezTo>
                <a:cubicBezTo>
                  <a:pt x="1917390" y="2333364"/>
                  <a:pt x="1897224" y="2335931"/>
                  <a:pt x="1877347" y="2339439"/>
                </a:cubicBezTo>
                <a:lnTo>
                  <a:pt x="1734843" y="2363190"/>
                </a:lnTo>
                <a:cubicBezTo>
                  <a:pt x="1717531" y="2366075"/>
                  <a:pt x="1645212" y="2397204"/>
                  <a:pt x="1639840" y="2398816"/>
                </a:cubicBezTo>
                <a:cubicBezTo>
                  <a:pt x="1620507" y="2404616"/>
                  <a:pt x="1600131" y="2406152"/>
                  <a:pt x="1580464" y="2410691"/>
                </a:cubicBezTo>
                <a:cubicBezTo>
                  <a:pt x="1548658" y="2418031"/>
                  <a:pt x="1517129" y="2426525"/>
                  <a:pt x="1485461" y="2434442"/>
                </a:cubicBezTo>
                <a:cubicBezTo>
                  <a:pt x="1463494" y="2439934"/>
                  <a:pt x="1348657" y="2455681"/>
                  <a:pt x="1331082" y="2458192"/>
                </a:cubicBezTo>
                <a:cubicBezTo>
                  <a:pt x="1262801" y="2480954"/>
                  <a:pt x="1321491" y="2463750"/>
                  <a:pt x="1212329" y="2481943"/>
                </a:cubicBezTo>
                <a:cubicBezTo>
                  <a:pt x="1192419" y="2485261"/>
                  <a:pt x="1172811" y="2490207"/>
                  <a:pt x="1152952" y="2493818"/>
                </a:cubicBezTo>
                <a:cubicBezTo>
                  <a:pt x="1129262" y="2498125"/>
                  <a:pt x="1105390" y="2501386"/>
                  <a:pt x="1081700" y="2505693"/>
                </a:cubicBezTo>
                <a:cubicBezTo>
                  <a:pt x="1061841" y="2509304"/>
                  <a:pt x="1042273" y="2514500"/>
                  <a:pt x="1022323" y="2517569"/>
                </a:cubicBezTo>
                <a:cubicBezTo>
                  <a:pt x="938243" y="2530505"/>
                  <a:pt x="872168" y="2534040"/>
                  <a:pt x="784817" y="2541319"/>
                </a:cubicBezTo>
                <a:cubicBezTo>
                  <a:pt x="668318" y="2570446"/>
                  <a:pt x="824779" y="2533914"/>
                  <a:pt x="606687" y="2565070"/>
                </a:cubicBezTo>
                <a:cubicBezTo>
                  <a:pt x="566724" y="2570779"/>
                  <a:pt x="528270" y="2587208"/>
                  <a:pt x="487934" y="2588821"/>
                </a:cubicBezTo>
                <a:lnTo>
                  <a:pt x="191051" y="2600696"/>
                </a:lnTo>
                <a:cubicBezTo>
                  <a:pt x="167300" y="2604654"/>
                  <a:pt x="143343" y="2607526"/>
                  <a:pt x="119799" y="2612571"/>
                </a:cubicBezTo>
                <a:cubicBezTo>
                  <a:pt x="0" y="2638242"/>
                  <a:pt x="61589" y="2636322"/>
                  <a:pt x="1045" y="263632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4" name="フリーフォーム 73"/>
          <p:cNvSpPr/>
          <p:nvPr/>
        </p:nvSpPr>
        <p:spPr>
          <a:xfrm>
            <a:off x="-486886" y="1588326"/>
            <a:ext cx="2861953" cy="1452259"/>
          </a:xfrm>
          <a:custGeom>
            <a:avLst/>
            <a:gdLst>
              <a:gd name="connsiteX0" fmla="*/ 368135 w 2861953"/>
              <a:gd name="connsiteY0" fmla="*/ 1083622 h 1452259"/>
              <a:gd name="connsiteX1" fmla="*/ 439387 w 2861953"/>
              <a:gd name="connsiteY1" fmla="*/ 1047996 h 1452259"/>
              <a:gd name="connsiteX2" fmla="*/ 510639 w 2861953"/>
              <a:gd name="connsiteY2" fmla="*/ 1024245 h 1452259"/>
              <a:gd name="connsiteX3" fmla="*/ 581891 w 2861953"/>
              <a:gd name="connsiteY3" fmla="*/ 1000495 h 1452259"/>
              <a:gd name="connsiteX4" fmla="*/ 629392 w 2861953"/>
              <a:gd name="connsiteY4" fmla="*/ 988619 h 1452259"/>
              <a:gd name="connsiteX5" fmla="*/ 700644 w 2861953"/>
              <a:gd name="connsiteY5" fmla="*/ 964869 h 1452259"/>
              <a:gd name="connsiteX6" fmla="*/ 736270 w 2861953"/>
              <a:gd name="connsiteY6" fmla="*/ 952993 h 1452259"/>
              <a:gd name="connsiteX7" fmla="*/ 807522 w 2861953"/>
              <a:gd name="connsiteY7" fmla="*/ 941118 h 1452259"/>
              <a:gd name="connsiteX8" fmla="*/ 926275 w 2861953"/>
              <a:gd name="connsiteY8" fmla="*/ 917368 h 1452259"/>
              <a:gd name="connsiteX9" fmla="*/ 1246909 w 2861953"/>
              <a:gd name="connsiteY9" fmla="*/ 893617 h 1452259"/>
              <a:gd name="connsiteX10" fmla="*/ 1318161 w 2861953"/>
              <a:gd name="connsiteY10" fmla="*/ 881742 h 1452259"/>
              <a:gd name="connsiteX11" fmla="*/ 1840675 w 2861953"/>
              <a:gd name="connsiteY11" fmla="*/ 905492 h 1452259"/>
              <a:gd name="connsiteX12" fmla="*/ 1911927 w 2861953"/>
              <a:gd name="connsiteY12" fmla="*/ 941118 h 1452259"/>
              <a:gd name="connsiteX13" fmla="*/ 1947553 w 2861953"/>
              <a:gd name="connsiteY13" fmla="*/ 964869 h 1452259"/>
              <a:gd name="connsiteX14" fmla="*/ 2018805 w 2861953"/>
              <a:gd name="connsiteY14" fmla="*/ 988619 h 1452259"/>
              <a:gd name="connsiteX15" fmla="*/ 2054431 w 2861953"/>
              <a:gd name="connsiteY15" fmla="*/ 1012370 h 1452259"/>
              <a:gd name="connsiteX16" fmla="*/ 2090057 w 2861953"/>
              <a:gd name="connsiteY16" fmla="*/ 1024245 h 1452259"/>
              <a:gd name="connsiteX17" fmla="*/ 2161309 w 2861953"/>
              <a:gd name="connsiteY17" fmla="*/ 1071747 h 1452259"/>
              <a:gd name="connsiteX18" fmla="*/ 2268187 w 2861953"/>
              <a:gd name="connsiteY18" fmla="*/ 1178625 h 1452259"/>
              <a:gd name="connsiteX19" fmla="*/ 2303813 w 2861953"/>
              <a:gd name="connsiteY19" fmla="*/ 1202375 h 1452259"/>
              <a:gd name="connsiteX20" fmla="*/ 2351314 w 2861953"/>
              <a:gd name="connsiteY20" fmla="*/ 1261752 h 1452259"/>
              <a:gd name="connsiteX21" fmla="*/ 2363189 w 2861953"/>
              <a:gd name="connsiteY21" fmla="*/ 1297378 h 1452259"/>
              <a:gd name="connsiteX22" fmla="*/ 2446317 w 2861953"/>
              <a:gd name="connsiteY22" fmla="*/ 1380505 h 1452259"/>
              <a:gd name="connsiteX23" fmla="*/ 2648197 w 2861953"/>
              <a:gd name="connsiteY23" fmla="*/ 1416131 h 1452259"/>
              <a:gd name="connsiteX24" fmla="*/ 2731324 w 2861953"/>
              <a:gd name="connsiteY24" fmla="*/ 1380505 h 1452259"/>
              <a:gd name="connsiteX25" fmla="*/ 2802576 w 2861953"/>
              <a:gd name="connsiteY25" fmla="*/ 1309253 h 1452259"/>
              <a:gd name="connsiteX26" fmla="*/ 2838202 w 2861953"/>
              <a:gd name="connsiteY26" fmla="*/ 1202375 h 1452259"/>
              <a:gd name="connsiteX27" fmla="*/ 2861953 w 2861953"/>
              <a:gd name="connsiteY27" fmla="*/ 1095497 h 1452259"/>
              <a:gd name="connsiteX28" fmla="*/ 2838202 w 2861953"/>
              <a:gd name="connsiteY28" fmla="*/ 917368 h 1452259"/>
              <a:gd name="connsiteX29" fmla="*/ 2814452 w 2861953"/>
              <a:gd name="connsiteY29" fmla="*/ 857991 h 1452259"/>
              <a:gd name="connsiteX30" fmla="*/ 2778826 w 2861953"/>
              <a:gd name="connsiteY30" fmla="*/ 822365 h 1452259"/>
              <a:gd name="connsiteX31" fmla="*/ 2766950 w 2861953"/>
              <a:gd name="connsiteY31" fmla="*/ 786739 h 1452259"/>
              <a:gd name="connsiteX32" fmla="*/ 2755075 w 2861953"/>
              <a:gd name="connsiteY32" fmla="*/ 739238 h 1452259"/>
              <a:gd name="connsiteX33" fmla="*/ 2707574 w 2861953"/>
              <a:gd name="connsiteY33" fmla="*/ 703612 h 1452259"/>
              <a:gd name="connsiteX34" fmla="*/ 2660072 w 2861953"/>
              <a:gd name="connsiteY34" fmla="*/ 632360 h 1452259"/>
              <a:gd name="connsiteX35" fmla="*/ 2588820 w 2861953"/>
              <a:gd name="connsiteY35" fmla="*/ 561108 h 1452259"/>
              <a:gd name="connsiteX36" fmla="*/ 2541319 w 2861953"/>
              <a:gd name="connsiteY36" fmla="*/ 489856 h 1452259"/>
              <a:gd name="connsiteX37" fmla="*/ 2458192 w 2861953"/>
              <a:gd name="connsiteY37" fmla="*/ 406729 h 1452259"/>
              <a:gd name="connsiteX38" fmla="*/ 2339439 w 2861953"/>
              <a:gd name="connsiteY38" fmla="*/ 323601 h 1452259"/>
              <a:gd name="connsiteX39" fmla="*/ 2291937 w 2861953"/>
              <a:gd name="connsiteY39" fmla="*/ 299851 h 1452259"/>
              <a:gd name="connsiteX40" fmla="*/ 2256311 w 2861953"/>
              <a:gd name="connsiteY40" fmla="*/ 276100 h 1452259"/>
              <a:gd name="connsiteX41" fmla="*/ 2161309 w 2861953"/>
              <a:gd name="connsiteY41" fmla="*/ 252349 h 1452259"/>
              <a:gd name="connsiteX42" fmla="*/ 2101932 w 2861953"/>
              <a:gd name="connsiteY42" fmla="*/ 228599 h 1452259"/>
              <a:gd name="connsiteX43" fmla="*/ 2030680 w 2861953"/>
              <a:gd name="connsiteY43" fmla="*/ 204848 h 1452259"/>
              <a:gd name="connsiteX44" fmla="*/ 1995054 w 2861953"/>
              <a:gd name="connsiteY44" fmla="*/ 192973 h 1452259"/>
              <a:gd name="connsiteX45" fmla="*/ 1888176 w 2861953"/>
              <a:gd name="connsiteY45" fmla="*/ 169222 h 1452259"/>
              <a:gd name="connsiteX46" fmla="*/ 1816924 w 2861953"/>
              <a:gd name="connsiteY46" fmla="*/ 145471 h 1452259"/>
              <a:gd name="connsiteX47" fmla="*/ 1757548 w 2861953"/>
              <a:gd name="connsiteY47" fmla="*/ 133596 h 1452259"/>
              <a:gd name="connsiteX48" fmla="*/ 1721922 w 2861953"/>
              <a:gd name="connsiteY48" fmla="*/ 121721 h 1452259"/>
              <a:gd name="connsiteX49" fmla="*/ 1615044 w 2861953"/>
              <a:gd name="connsiteY49" fmla="*/ 97970 h 1452259"/>
              <a:gd name="connsiteX50" fmla="*/ 1567542 w 2861953"/>
              <a:gd name="connsiteY50" fmla="*/ 86095 h 1452259"/>
              <a:gd name="connsiteX51" fmla="*/ 1425039 w 2861953"/>
              <a:gd name="connsiteY51" fmla="*/ 74219 h 1452259"/>
              <a:gd name="connsiteX52" fmla="*/ 1353787 w 2861953"/>
              <a:gd name="connsiteY52" fmla="*/ 62344 h 1452259"/>
              <a:gd name="connsiteX53" fmla="*/ 1294410 w 2861953"/>
              <a:gd name="connsiteY53" fmla="*/ 50469 h 1452259"/>
              <a:gd name="connsiteX54" fmla="*/ 1009402 w 2861953"/>
              <a:gd name="connsiteY54" fmla="*/ 26718 h 1452259"/>
              <a:gd name="connsiteX55" fmla="*/ 676893 w 2861953"/>
              <a:gd name="connsiteY55" fmla="*/ 2968 h 1452259"/>
              <a:gd name="connsiteX56" fmla="*/ 0 w 2861953"/>
              <a:gd name="connsiteY56" fmla="*/ 2968 h 14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61953" h="1452259">
                <a:moveTo>
                  <a:pt x="368135" y="1083622"/>
                </a:moveTo>
                <a:cubicBezTo>
                  <a:pt x="498052" y="1040318"/>
                  <a:pt x="301275" y="1109380"/>
                  <a:pt x="439387" y="1047996"/>
                </a:cubicBezTo>
                <a:cubicBezTo>
                  <a:pt x="462265" y="1037828"/>
                  <a:pt x="486888" y="1032162"/>
                  <a:pt x="510639" y="1024245"/>
                </a:cubicBezTo>
                <a:lnTo>
                  <a:pt x="581891" y="1000495"/>
                </a:lnTo>
                <a:cubicBezTo>
                  <a:pt x="597375" y="995334"/>
                  <a:pt x="613759" y="993309"/>
                  <a:pt x="629392" y="988619"/>
                </a:cubicBezTo>
                <a:cubicBezTo>
                  <a:pt x="653371" y="981425"/>
                  <a:pt x="676893" y="972786"/>
                  <a:pt x="700644" y="964869"/>
                </a:cubicBezTo>
                <a:cubicBezTo>
                  <a:pt x="712519" y="960911"/>
                  <a:pt x="723923" y="955051"/>
                  <a:pt x="736270" y="952993"/>
                </a:cubicBezTo>
                <a:cubicBezTo>
                  <a:pt x="760021" y="949035"/>
                  <a:pt x="783856" y="945555"/>
                  <a:pt x="807522" y="941118"/>
                </a:cubicBezTo>
                <a:cubicBezTo>
                  <a:pt x="847199" y="933679"/>
                  <a:pt x="886046" y="920721"/>
                  <a:pt x="926275" y="917368"/>
                </a:cubicBezTo>
                <a:cubicBezTo>
                  <a:pt x="1128082" y="900550"/>
                  <a:pt x="1021219" y="908663"/>
                  <a:pt x="1246909" y="893617"/>
                </a:cubicBezTo>
                <a:cubicBezTo>
                  <a:pt x="1270660" y="889659"/>
                  <a:pt x="1294083" y="881742"/>
                  <a:pt x="1318161" y="881742"/>
                </a:cubicBezTo>
                <a:cubicBezTo>
                  <a:pt x="1760357" y="881742"/>
                  <a:pt x="1644579" y="856469"/>
                  <a:pt x="1840675" y="905492"/>
                </a:cubicBezTo>
                <a:cubicBezTo>
                  <a:pt x="1942775" y="973559"/>
                  <a:pt x="1813595" y="891952"/>
                  <a:pt x="1911927" y="941118"/>
                </a:cubicBezTo>
                <a:cubicBezTo>
                  <a:pt x="1924693" y="947501"/>
                  <a:pt x="1934511" y="959072"/>
                  <a:pt x="1947553" y="964869"/>
                </a:cubicBezTo>
                <a:cubicBezTo>
                  <a:pt x="1970431" y="975037"/>
                  <a:pt x="2018805" y="988619"/>
                  <a:pt x="2018805" y="988619"/>
                </a:cubicBezTo>
                <a:cubicBezTo>
                  <a:pt x="2030680" y="996536"/>
                  <a:pt x="2041665" y="1005987"/>
                  <a:pt x="2054431" y="1012370"/>
                </a:cubicBezTo>
                <a:cubicBezTo>
                  <a:pt x="2065627" y="1017968"/>
                  <a:pt x="2079642" y="1017301"/>
                  <a:pt x="2090057" y="1024245"/>
                </a:cubicBezTo>
                <a:cubicBezTo>
                  <a:pt x="2179016" y="1083550"/>
                  <a:pt x="2076596" y="1043508"/>
                  <a:pt x="2161309" y="1071747"/>
                </a:cubicBezTo>
                <a:lnTo>
                  <a:pt x="2268187" y="1178625"/>
                </a:lnTo>
                <a:cubicBezTo>
                  <a:pt x="2278279" y="1188717"/>
                  <a:pt x="2291938" y="1194458"/>
                  <a:pt x="2303813" y="1202375"/>
                </a:cubicBezTo>
                <a:cubicBezTo>
                  <a:pt x="2333661" y="1291922"/>
                  <a:pt x="2289926" y="1185016"/>
                  <a:pt x="2351314" y="1261752"/>
                </a:cubicBezTo>
                <a:cubicBezTo>
                  <a:pt x="2359134" y="1271527"/>
                  <a:pt x="2357110" y="1286436"/>
                  <a:pt x="2363189" y="1297378"/>
                </a:cubicBezTo>
                <a:cubicBezTo>
                  <a:pt x="2406498" y="1375333"/>
                  <a:pt x="2388495" y="1361231"/>
                  <a:pt x="2446317" y="1380505"/>
                </a:cubicBezTo>
                <a:cubicBezTo>
                  <a:pt x="2553947" y="1452259"/>
                  <a:pt x="2489141" y="1430590"/>
                  <a:pt x="2648197" y="1416131"/>
                </a:cubicBezTo>
                <a:cubicBezTo>
                  <a:pt x="2689974" y="1405687"/>
                  <a:pt x="2699233" y="1409031"/>
                  <a:pt x="2731324" y="1380505"/>
                </a:cubicBezTo>
                <a:cubicBezTo>
                  <a:pt x="2756428" y="1358190"/>
                  <a:pt x="2802576" y="1309253"/>
                  <a:pt x="2802576" y="1309253"/>
                </a:cubicBezTo>
                <a:lnTo>
                  <a:pt x="2838202" y="1202375"/>
                </a:lnTo>
                <a:cubicBezTo>
                  <a:pt x="2846591" y="1177207"/>
                  <a:pt x="2857244" y="1119042"/>
                  <a:pt x="2861953" y="1095497"/>
                </a:cubicBezTo>
                <a:cubicBezTo>
                  <a:pt x="2856126" y="1031401"/>
                  <a:pt x="2857874" y="976383"/>
                  <a:pt x="2838202" y="917368"/>
                </a:cubicBezTo>
                <a:cubicBezTo>
                  <a:pt x="2831461" y="897145"/>
                  <a:pt x="2825750" y="876068"/>
                  <a:pt x="2814452" y="857991"/>
                </a:cubicBezTo>
                <a:cubicBezTo>
                  <a:pt x="2805551" y="843749"/>
                  <a:pt x="2790701" y="834240"/>
                  <a:pt x="2778826" y="822365"/>
                </a:cubicBezTo>
                <a:cubicBezTo>
                  <a:pt x="2774867" y="810490"/>
                  <a:pt x="2770389" y="798775"/>
                  <a:pt x="2766950" y="786739"/>
                </a:cubicBezTo>
                <a:cubicBezTo>
                  <a:pt x="2762466" y="771046"/>
                  <a:pt x="2764561" y="752519"/>
                  <a:pt x="2755075" y="739238"/>
                </a:cubicBezTo>
                <a:cubicBezTo>
                  <a:pt x="2743571" y="723132"/>
                  <a:pt x="2723408" y="715487"/>
                  <a:pt x="2707574" y="703612"/>
                </a:cubicBezTo>
                <a:cubicBezTo>
                  <a:pt x="2686703" y="641002"/>
                  <a:pt x="2709492" y="691665"/>
                  <a:pt x="2660072" y="632360"/>
                </a:cubicBezTo>
                <a:cubicBezTo>
                  <a:pt x="2602190" y="562901"/>
                  <a:pt x="2679848" y="629378"/>
                  <a:pt x="2588820" y="561108"/>
                </a:cubicBezTo>
                <a:lnTo>
                  <a:pt x="2541319" y="489856"/>
                </a:lnTo>
                <a:cubicBezTo>
                  <a:pt x="2519582" y="457251"/>
                  <a:pt x="2485901" y="434438"/>
                  <a:pt x="2458192" y="406729"/>
                </a:cubicBezTo>
                <a:cubicBezTo>
                  <a:pt x="2440608" y="389145"/>
                  <a:pt x="2351077" y="331360"/>
                  <a:pt x="2339439" y="323601"/>
                </a:cubicBezTo>
                <a:cubicBezTo>
                  <a:pt x="2324709" y="313781"/>
                  <a:pt x="2307307" y="308634"/>
                  <a:pt x="2291937" y="299851"/>
                </a:cubicBezTo>
                <a:cubicBezTo>
                  <a:pt x="2279545" y="292770"/>
                  <a:pt x="2269077" y="282483"/>
                  <a:pt x="2256311" y="276100"/>
                </a:cubicBezTo>
                <a:cubicBezTo>
                  <a:pt x="2224969" y="260429"/>
                  <a:pt x="2195176" y="262509"/>
                  <a:pt x="2161309" y="252349"/>
                </a:cubicBezTo>
                <a:cubicBezTo>
                  <a:pt x="2140891" y="246224"/>
                  <a:pt x="2121966" y="235884"/>
                  <a:pt x="2101932" y="228599"/>
                </a:cubicBezTo>
                <a:cubicBezTo>
                  <a:pt x="2078404" y="220043"/>
                  <a:pt x="2054431" y="212765"/>
                  <a:pt x="2030680" y="204848"/>
                </a:cubicBezTo>
                <a:cubicBezTo>
                  <a:pt x="2018805" y="200890"/>
                  <a:pt x="2007329" y="195428"/>
                  <a:pt x="1995054" y="192973"/>
                </a:cubicBezTo>
                <a:cubicBezTo>
                  <a:pt x="1961167" y="186195"/>
                  <a:pt x="1921707" y="179281"/>
                  <a:pt x="1888176" y="169222"/>
                </a:cubicBezTo>
                <a:cubicBezTo>
                  <a:pt x="1864196" y="162028"/>
                  <a:pt x="1840675" y="153388"/>
                  <a:pt x="1816924" y="145471"/>
                </a:cubicBezTo>
                <a:cubicBezTo>
                  <a:pt x="1797776" y="139088"/>
                  <a:pt x="1777129" y="138491"/>
                  <a:pt x="1757548" y="133596"/>
                </a:cubicBezTo>
                <a:cubicBezTo>
                  <a:pt x="1745404" y="130560"/>
                  <a:pt x="1733958" y="125160"/>
                  <a:pt x="1721922" y="121721"/>
                </a:cubicBezTo>
                <a:cubicBezTo>
                  <a:pt x="1671230" y="107238"/>
                  <a:pt x="1670154" y="110216"/>
                  <a:pt x="1615044" y="97970"/>
                </a:cubicBezTo>
                <a:cubicBezTo>
                  <a:pt x="1599111" y="94430"/>
                  <a:pt x="1583737" y="88119"/>
                  <a:pt x="1567542" y="86095"/>
                </a:cubicBezTo>
                <a:cubicBezTo>
                  <a:pt x="1520244" y="80183"/>
                  <a:pt x="1472413" y="79483"/>
                  <a:pt x="1425039" y="74219"/>
                </a:cubicBezTo>
                <a:cubicBezTo>
                  <a:pt x="1401108" y="71560"/>
                  <a:pt x="1377477" y="66651"/>
                  <a:pt x="1353787" y="62344"/>
                </a:cubicBezTo>
                <a:cubicBezTo>
                  <a:pt x="1333928" y="58733"/>
                  <a:pt x="1314487" y="52546"/>
                  <a:pt x="1294410" y="50469"/>
                </a:cubicBezTo>
                <a:cubicBezTo>
                  <a:pt x="1199584" y="40659"/>
                  <a:pt x="1104405" y="34635"/>
                  <a:pt x="1009402" y="26718"/>
                </a:cubicBezTo>
                <a:cubicBezTo>
                  <a:pt x="825732" y="11412"/>
                  <a:pt x="942391" y="6461"/>
                  <a:pt x="676893" y="2968"/>
                </a:cubicBezTo>
                <a:cubicBezTo>
                  <a:pt x="451282" y="0"/>
                  <a:pt x="225631" y="2968"/>
                  <a:pt x="0" y="2968"/>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2" name="フリーフォーム 81"/>
          <p:cNvSpPr/>
          <p:nvPr/>
        </p:nvSpPr>
        <p:spPr>
          <a:xfrm>
            <a:off x="4488877" y="4286994"/>
            <a:ext cx="2755075" cy="1270660"/>
          </a:xfrm>
          <a:custGeom>
            <a:avLst/>
            <a:gdLst>
              <a:gd name="connsiteX0" fmla="*/ 0 w 2755075"/>
              <a:gd name="connsiteY0" fmla="*/ 1199408 h 1270660"/>
              <a:gd name="connsiteX1" fmla="*/ 23750 w 2755075"/>
              <a:gd name="connsiteY1" fmla="*/ 1080654 h 1270660"/>
              <a:gd name="connsiteX2" fmla="*/ 47501 w 2755075"/>
              <a:gd name="connsiteY2" fmla="*/ 1009402 h 1270660"/>
              <a:gd name="connsiteX3" fmla="*/ 59376 w 2755075"/>
              <a:gd name="connsiteY3" fmla="*/ 973776 h 1270660"/>
              <a:gd name="connsiteX4" fmla="*/ 71252 w 2755075"/>
              <a:gd name="connsiteY4" fmla="*/ 938150 h 1270660"/>
              <a:gd name="connsiteX5" fmla="*/ 83127 w 2755075"/>
              <a:gd name="connsiteY5" fmla="*/ 902525 h 1270660"/>
              <a:gd name="connsiteX6" fmla="*/ 106878 w 2755075"/>
              <a:gd name="connsiteY6" fmla="*/ 866899 h 1270660"/>
              <a:gd name="connsiteX7" fmla="*/ 166254 w 2755075"/>
              <a:gd name="connsiteY7" fmla="*/ 760021 h 1270660"/>
              <a:gd name="connsiteX8" fmla="*/ 190005 w 2755075"/>
              <a:gd name="connsiteY8" fmla="*/ 724395 h 1270660"/>
              <a:gd name="connsiteX9" fmla="*/ 225631 w 2755075"/>
              <a:gd name="connsiteY9" fmla="*/ 653143 h 1270660"/>
              <a:gd name="connsiteX10" fmla="*/ 237506 w 2755075"/>
              <a:gd name="connsiteY10" fmla="*/ 617517 h 1270660"/>
              <a:gd name="connsiteX11" fmla="*/ 285007 w 2755075"/>
              <a:gd name="connsiteY11" fmla="*/ 546265 h 1270660"/>
              <a:gd name="connsiteX12" fmla="*/ 296883 w 2755075"/>
              <a:gd name="connsiteY12" fmla="*/ 510639 h 1270660"/>
              <a:gd name="connsiteX13" fmla="*/ 332509 w 2755075"/>
              <a:gd name="connsiteY13" fmla="*/ 486888 h 1270660"/>
              <a:gd name="connsiteX14" fmla="*/ 368135 w 2755075"/>
              <a:gd name="connsiteY14" fmla="*/ 451262 h 1270660"/>
              <a:gd name="connsiteX15" fmla="*/ 415636 w 2755075"/>
              <a:gd name="connsiteY15" fmla="*/ 380010 h 1270660"/>
              <a:gd name="connsiteX16" fmla="*/ 522514 w 2755075"/>
              <a:gd name="connsiteY16" fmla="*/ 285008 h 1270660"/>
              <a:gd name="connsiteX17" fmla="*/ 546265 w 2755075"/>
              <a:gd name="connsiteY17" fmla="*/ 237506 h 1270660"/>
              <a:gd name="connsiteX18" fmla="*/ 581891 w 2755075"/>
              <a:gd name="connsiteY18" fmla="*/ 213756 h 1270660"/>
              <a:gd name="connsiteX19" fmla="*/ 688768 w 2755075"/>
              <a:gd name="connsiteY19" fmla="*/ 130628 h 1270660"/>
              <a:gd name="connsiteX20" fmla="*/ 760020 w 2755075"/>
              <a:gd name="connsiteY20" fmla="*/ 106878 h 1270660"/>
              <a:gd name="connsiteX21" fmla="*/ 914400 w 2755075"/>
              <a:gd name="connsiteY21" fmla="*/ 71252 h 1270660"/>
              <a:gd name="connsiteX22" fmla="*/ 973776 w 2755075"/>
              <a:gd name="connsiteY22" fmla="*/ 59376 h 1270660"/>
              <a:gd name="connsiteX23" fmla="*/ 1104405 w 2755075"/>
              <a:gd name="connsiteY23" fmla="*/ 47501 h 1270660"/>
              <a:gd name="connsiteX24" fmla="*/ 1258784 w 2755075"/>
              <a:gd name="connsiteY24" fmla="*/ 23750 h 1270660"/>
              <a:gd name="connsiteX25" fmla="*/ 1603168 w 2755075"/>
              <a:gd name="connsiteY25" fmla="*/ 11875 h 1270660"/>
              <a:gd name="connsiteX26" fmla="*/ 1793174 w 2755075"/>
              <a:gd name="connsiteY26" fmla="*/ 0 h 1270660"/>
              <a:gd name="connsiteX27" fmla="*/ 2101932 w 2755075"/>
              <a:gd name="connsiteY27" fmla="*/ 23750 h 1270660"/>
              <a:gd name="connsiteX28" fmla="*/ 2173184 w 2755075"/>
              <a:gd name="connsiteY28" fmla="*/ 47501 h 1270660"/>
              <a:gd name="connsiteX29" fmla="*/ 2220685 w 2755075"/>
              <a:gd name="connsiteY29" fmla="*/ 59376 h 1270660"/>
              <a:gd name="connsiteX30" fmla="*/ 2327563 w 2755075"/>
              <a:gd name="connsiteY30" fmla="*/ 130628 h 1270660"/>
              <a:gd name="connsiteX31" fmla="*/ 2363189 w 2755075"/>
              <a:gd name="connsiteY31" fmla="*/ 154379 h 1270660"/>
              <a:gd name="connsiteX32" fmla="*/ 2422566 w 2755075"/>
              <a:gd name="connsiteY32" fmla="*/ 213756 h 1270660"/>
              <a:gd name="connsiteX33" fmla="*/ 2446317 w 2755075"/>
              <a:gd name="connsiteY33" fmla="*/ 249382 h 1270660"/>
              <a:gd name="connsiteX34" fmla="*/ 2493818 w 2755075"/>
              <a:gd name="connsiteY34" fmla="*/ 285008 h 1270660"/>
              <a:gd name="connsiteX35" fmla="*/ 2517568 w 2755075"/>
              <a:gd name="connsiteY35" fmla="*/ 320634 h 1270660"/>
              <a:gd name="connsiteX36" fmla="*/ 2576945 w 2755075"/>
              <a:gd name="connsiteY36" fmla="*/ 403761 h 1270660"/>
              <a:gd name="connsiteX37" fmla="*/ 2612571 w 2755075"/>
              <a:gd name="connsiteY37" fmla="*/ 475013 h 1270660"/>
              <a:gd name="connsiteX38" fmla="*/ 2648197 w 2755075"/>
              <a:gd name="connsiteY38" fmla="*/ 581891 h 1270660"/>
              <a:gd name="connsiteX39" fmla="*/ 2671948 w 2755075"/>
              <a:gd name="connsiteY39" fmla="*/ 617517 h 1270660"/>
              <a:gd name="connsiteX40" fmla="*/ 2695698 w 2755075"/>
              <a:gd name="connsiteY40" fmla="*/ 688769 h 1270660"/>
              <a:gd name="connsiteX41" fmla="*/ 2707574 w 2755075"/>
              <a:gd name="connsiteY41" fmla="*/ 736270 h 1270660"/>
              <a:gd name="connsiteX42" fmla="*/ 2719449 w 2755075"/>
              <a:gd name="connsiteY42" fmla="*/ 771896 h 1270660"/>
              <a:gd name="connsiteX43" fmla="*/ 2731324 w 2755075"/>
              <a:gd name="connsiteY43" fmla="*/ 902525 h 1270660"/>
              <a:gd name="connsiteX44" fmla="*/ 2743200 w 2755075"/>
              <a:gd name="connsiteY44" fmla="*/ 973776 h 1270660"/>
              <a:gd name="connsiteX45" fmla="*/ 2755075 w 2755075"/>
              <a:gd name="connsiteY45" fmla="*/ 127066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5075" h="1270660">
                <a:moveTo>
                  <a:pt x="0" y="1199408"/>
                </a:moveTo>
                <a:lnTo>
                  <a:pt x="23750" y="1080654"/>
                </a:lnTo>
                <a:cubicBezTo>
                  <a:pt x="28660" y="1056105"/>
                  <a:pt x="39584" y="1033153"/>
                  <a:pt x="47501" y="1009402"/>
                </a:cubicBezTo>
                <a:lnTo>
                  <a:pt x="59376" y="973776"/>
                </a:lnTo>
                <a:lnTo>
                  <a:pt x="71252" y="938150"/>
                </a:lnTo>
                <a:cubicBezTo>
                  <a:pt x="75210" y="926275"/>
                  <a:pt x="76184" y="912940"/>
                  <a:pt x="83127" y="902525"/>
                </a:cubicBezTo>
                <a:lnTo>
                  <a:pt x="106878" y="866899"/>
                </a:lnTo>
                <a:cubicBezTo>
                  <a:pt x="127779" y="804194"/>
                  <a:pt x="111810" y="841687"/>
                  <a:pt x="166254" y="760021"/>
                </a:cubicBezTo>
                <a:lnTo>
                  <a:pt x="190005" y="724395"/>
                </a:lnTo>
                <a:cubicBezTo>
                  <a:pt x="219853" y="634848"/>
                  <a:pt x="179590" y="745226"/>
                  <a:pt x="225631" y="653143"/>
                </a:cubicBezTo>
                <a:cubicBezTo>
                  <a:pt x="231229" y="641947"/>
                  <a:pt x="231427" y="628459"/>
                  <a:pt x="237506" y="617517"/>
                </a:cubicBezTo>
                <a:cubicBezTo>
                  <a:pt x="251368" y="592564"/>
                  <a:pt x="269173" y="570016"/>
                  <a:pt x="285007" y="546265"/>
                </a:cubicBezTo>
                <a:cubicBezTo>
                  <a:pt x="291951" y="535850"/>
                  <a:pt x="289063" y="520414"/>
                  <a:pt x="296883" y="510639"/>
                </a:cubicBezTo>
                <a:cubicBezTo>
                  <a:pt x="305799" y="499494"/>
                  <a:pt x="321545" y="496025"/>
                  <a:pt x="332509" y="486888"/>
                </a:cubicBezTo>
                <a:cubicBezTo>
                  <a:pt x="345411" y="476137"/>
                  <a:pt x="357824" y="464519"/>
                  <a:pt x="368135" y="451262"/>
                </a:cubicBezTo>
                <a:cubicBezTo>
                  <a:pt x="385660" y="428730"/>
                  <a:pt x="399802" y="403761"/>
                  <a:pt x="415636" y="380010"/>
                </a:cubicBezTo>
                <a:cubicBezTo>
                  <a:pt x="448174" y="331202"/>
                  <a:pt x="479679" y="313564"/>
                  <a:pt x="522514" y="285008"/>
                </a:cubicBezTo>
                <a:cubicBezTo>
                  <a:pt x="530431" y="269174"/>
                  <a:pt x="534932" y="251106"/>
                  <a:pt x="546265" y="237506"/>
                </a:cubicBezTo>
                <a:cubicBezTo>
                  <a:pt x="555402" y="226542"/>
                  <a:pt x="570927" y="222893"/>
                  <a:pt x="581891" y="213756"/>
                </a:cubicBezTo>
                <a:cubicBezTo>
                  <a:pt x="693524" y="120730"/>
                  <a:pt x="508664" y="250701"/>
                  <a:pt x="688768" y="130628"/>
                </a:cubicBezTo>
                <a:cubicBezTo>
                  <a:pt x="709598" y="116741"/>
                  <a:pt x="760020" y="106878"/>
                  <a:pt x="760020" y="106878"/>
                </a:cubicBezTo>
                <a:cubicBezTo>
                  <a:pt x="831728" y="59072"/>
                  <a:pt x="773133" y="90088"/>
                  <a:pt x="914400" y="71252"/>
                </a:cubicBezTo>
                <a:cubicBezTo>
                  <a:pt x="934407" y="68584"/>
                  <a:pt x="953748" y="61880"/>
                  <a:pt x="973776" y="59376"/>
                </a:cubicBezTo>
                <a:cubicBezTo>
                  <a:pt x="1017161" y="53953"/>
                  <a:pt x="1060982" y="52609"/>
                  <a:pt x="1104405" y="47501"/>
                </a:cubicBezTo>
                <a:cubicBezTo>
                  <a:pt x="1151926" y="41910"/>
                  <a:pt x="1211503" y="26377"/>
                  <a:pt x="1258784" y="23750"/>
                </a:cubicBezTo>
                <a:cubicBezTo>
                  <a:pt x="1373470" y="17378"/>
                  <a:pt x="1488418" y="16975"/>
                  <a:pt x="1603168" y="11875"/>
                </a:cubicBezTo>
                <a:cubicBezTo>
                  <a:pt x="1666564" y="9057"/>
                  <a:pt x="1729839" y="3958"/>
                  <a:pt x="1793174" y="0"/>
                </a:cubicBezTo>
                <a:cubicBezTo>
                  <a:pt x="1837361" y="2326"/>
                  <a:pt x="2022068" y="5320"/>
                  <a:pt x="2101932" y="23750"/>
                </a:cubicBezTo>
                <a:cubicBezTo>
                  <a:pt x="2126326" y="29379"/>
                  <a:pt x="2149433" y="39584"/>
                  <a:pt x="2173184" y="47501"/>
                </a:cubicBezTo>
                <a:cubicBezTo>
                  <a:pt x="2188667" y="52662"/>
                  <a:pt x="2204851" y="55418"/>
                  <a:pt x="2220685" y="59376"/>
                </a:cubicBezTo>
                <a:lnTo>
                  <a:pt x="2327563" y="130628"/>
                </a:lnTo>
                <a:lnTo>
                  <a:pt x="2363189" y="154379"/>
                </a:lnTo>
                <a:cubicBezTo>
                  <a:pt x="2426525" y="249382"/>
                  <a:pt x="2343397" y="134587"/>
                  <a:pt x="2422566" y="213756"/>
                </a:cubicBezTo>
                <a:cubicBezTo>
                  <a:pt x="2432658" y="223848"/>
                  <a:pt x="2436225" y="239290"/>
                  <a:pt x="2446317" y="249382"/>
                </a:cubicBezTo>
                <a:cubicBezTo>
                  <a:pt x="2460312" y="263377"/>
                  <a:pt x="2477984" y="273133"/>
                  <a:pt x="2493818" y="285008"/>
                </a:cubicBezTo>
                <a:cubicBezTo>
                  <a:pt x="2501735" y="296883"/>
                  <a:pt x="2509272" y="309020"/>
                  <a:pt x="2517568" y="320634"/>
                </a:cubicBezTo>
                <a:cubicBezTo>
                  <a:pt x="2591235" y="423768"/>
                  <a:pt x="2520959" y="319782"/>
                  <a:pt x="2576945" y="403761"/>
                </a:cubicBezTo>
                <a:cubicBezTo>
                  <a:pt x="2620249" y="533678"/>
                  <a:pt x="2551187" y="336901"/>
                  <a:pt x="2612571" y="475013"/>
                </a:cubicBezTo>
                <a:cubicBezTo>
                  <a:pt x="2612576" y="475023"/>
                  <a:pt x="2642258" y="564072"/>
                  <a:pt x="2648197" y="581891"/>
                </a:cubicBezTo>
                <a:cubicBezTo>
                  <a:pt x="2652710" y="595431"/>
                  <a:pt x="2664031" y="605642"/>
                  <a:pt x="2671948" y="617517"/>
                </a:cubicBezTo>
                <a:lnTo>
                  <a:pt x="2695698" y="688769"/>
                </a:lnTo>
                <a:cubicBezTo>
                  <a:pt x="2700859" y="704253"/>
                  <a:pt x="2703090" y="720577"/>
                  <a:pt x="2707574" y="736270"/>
                </a:cubicBezTo>
                <a:cubicBezTo>
                  <a:pt x="2711013" y="748306"/>
                  <a:pt x="2715491" y="760021"/>
                  <a:pt x="2719449" y="771896"/>
                </a:cubicBezTo>
                <a:cubicBezTo>
                  <a:pt x="2723407" y="815439"/>
                  <a:pt x="2726215" y="859102"/>
                  <a:pt x="2731324" y="902525"/>
                </a:cubicBezTo>
                <a:cubicBezTo>
                  <a:pt x="2734137" y="926438"/>
                  <a:pt x="2741650" y="949748"/>
                  <a:pt x="2743200" y="973776"/>
                </a:cubicBezTo>
                <a:cubicBezTo>
                  <a:pt x="2749577" y="1072611"/>
                  <a:pt x="2755075" y="1270660"/>
                  <a:pt x="2755075" y="1270660"/>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7380312" y="2420888"/>
            <a:ext cx="7425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5" name="テキスト ボックス 84"/>
          <p:cNvSpPr txBox="1"/>
          <p:nvPr/>
        </p:nvSpPr>
        <p:spPr>
          <a:xfrm>
            <a:off x="2483768" y="3645024"/>
            <a:ext cx="841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3333FF"/>
                </a:solidFill>
                <a:effectLst/>
                <a:uLnTx/>
                <a:uFillTx/>
                <a:latin typeface="Arial"/>
                <a:ea typeface="ＭＳ Ｐゴシック"/>
                <a:cs typeface="+mn-cs"/>
              </a:rPr>
              <a:t>A-III</a:t>
            </a:r>
            <a:endParaRPr kumimoji="1" lang="ja-JP" altLang="en-US" sz="2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86" name="テキスト ボックス 85"/>
          <p:cNvSpPr txBox="1"/>
          <p:nvPr/>
        </p:nvSpPr>
        <p:spPr>
          <a:xfrm>
            <a:off x="0" y="2996952"/>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7" name="テキスト ボックス 86"/>
          <p:cNvSpPr txBox="1"/>
          <p:nvPr/>
        </p:nvSpPr>
        <p:spPr>
          <a:xfrm>
            <a:off x="251520" y="1772816"/>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B-IX</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8" name="テキスト ボックス 87"/>
          <p:cNvSpPr txBox="1"/>
          <p:nvPr/>
        </p:nvSpPr>
        <p:spPr>
          <a:xfrm>
            <a:off x="5436096" y="486916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B-VII</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89" name="テキスト ボックス 88"/>
          <p:cNvSpPr txBox="1"/>
          <p:nvPr/>
        </p:nvSpPr>
        <p:spPr>
          <a:xfrm>
            <a:off x="4932040" y="256490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大宮</a:t>
            </a:r>
          </a:p>
        </p:txBody>
      </p:sp>
      <p:sp>
        <p:nvSpPr>
          <p:cNvPr id="91" name="テキスト ボックス 90"/>
          <p:cNvSpPr txBox="1"/>
          <p:nvPr/>
        </p:nvSpPr>
        <p:spPr>
          <a:xfrm>
            <a:off x="5292080" y="155679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a:ea typeface="ＭＳ Ｐゴシック"/>
                <a:cs typeface="+mn-cs"/>
              </a:rPr>
              <a:t>丹後</a:t>
            </a:r>
          </a:p>
        </p:txBody>
      </p:sp>
      <p:grpSp>
        <p:nvGrpSpPr>
          <p:cNvPr id="2" name="グループ化 57"/>
          <p:cNvGrpSpPr/>
          <p:nvPr/>
        </p:nvGrpSpPr>
        <p:grpSpPr>
          <a:xfrm>
            <a:off x="2627784" y="3501008"/>
            <a:ext cx="4002221" cy="729372"/>
            <a:chOff x="2627784" y="3501008"/>
            <a:chExt cx="4002221" cy="729372"/>
          </a:xfrm>
        </p:grpSpPr>
        <p:sp>
          <p:nvSpPr>
            <p:cNvPr id="73" name="テキスト ボックス 72"/>
            <p:cNvSpPr txBox="1"/>
            <p:nvPr/>
          </p:nvSpPr>
          <p:spPr>
            <a:xfrm>
              <a:off x="2627784" y="3501008"/>
              <a:ext cx="154407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Tyooka</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basin</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0" name="テキスト ボックス 69"/>
            <p:cNvSpPr txBox="1"/>
            <p:nvPr/>
          </p:nvSpPr>
          <p:spPr>
            <a:xfrm>
              <a:off x="4932040" y="3861048"/>
              <a:ext cx="16979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Yura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river area</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11" name="グループ化 74"/>
          <p:cNvGrpSpPr/>
          <p:nvPr/>
        </p:nvGrpSpPr>
        <p:grpSpPr>
          <a:xfrm>
            <a:off x="4932040" y="3356992"/>
            <a:ext cx="1525271" cy="2448430"/>
            <a:chOff x="4932040" y="3356992"/>
            <a:chExt cx="1525271" cy="2448430"/>
          </a:xfrm>
        </p:grpSpPr>
        <p:grpSp>
          <p:nvGrpSpPr>
            <p:cNvPr id="15" name="グループ化 63"/>
            <p:cNvGrpSpPr/>
            <p:nvPr/>
          </p:nvGrpSpPr>
          <p:grpSpPr>
            <a:xfrm>
              <a:off x="4932040" y="3356992"/>
              <a:ext cx="1307213" cy="2448430"/>
              <a:chOff x="4871923" y="1097280"/>
              <a:chExt cx="1382573" cy="2589581"/>
            </a:xfrm>
          </p:grpSpPr>
          <p:sp>
            <p:nvSpPr>
              <p:cNvPr id="65" name="フリーフォーム 64"/>
              <p:cNvSpPr/>
              <p:nvPr/>
            </p:nvSpPr>
            <p:spPr>
              <a:xfrm>
                <a:off x="4871923" y="1097280"/>
                <a:ext cx="1382573" cy="2589581"/>
              </a:xfrm>
              <a:custGeom>
                <a:avLst/>
                <a:gdLst>
                  <a:gd name="connsiteX0" fmla="*/ 1382573 w 1382573"/>
                  <a:gd name="connsiteY0" fmla="*/ 0 h 2589581"/>
                  <a:gd name="connsiteX1" fmla="*/ 1375258 w 1382573"/>
                  <a:gd name="connsiteY1" fmla="*/ 160934 h 2589581"/>
                  <a:gd name="connsiteX2" fmla="*/ 1367943 w 1382573"/>
                  <a:gd name="connsiteY2" fmla="*/ 182880 h 2589581"/>
                  <a:gd name="connsiteX3" fmla="*/ 1353312 w 1382573"/>
                  <a:gd name="connsiteY3" fmla="*/ 204826 h 2589581"/>
                  <a:gd name="connsiteX4" fmla="*/ 1345997 w 1382573"/>
                  <a:gd name="connsiteY4" fmla="*/ 226771 h 2589581"/>
                  <a:gd name="connsiteX5" fmla="*/ 1316736 w 1382573"/>
                  <a:gd name="connsiteY5" fmla="*/ 270662 h 2589581"/>
                  <a:gd name="connsiteX6" fmla="*/ 1309421 w 1382573"/>
                  <a:gd name="connsiteY6" fmla="*/ 292608 h 2589581"/>
                  <a:gd name="connsiteX7" fmla="*/ 1280160 w 1382573"/>
                  <a:gd name="connsiteY7" fmla="*/ 336499 h 2589581"/>
                  <a:gd name="connsiteX8" fmla="*/ 1258215 w 1382573"/>
                  <a:gd name="connsiteY8" fmla="*/ 380390 h 2589581"/>
                  <a:gd name="connsiteX9" fmla="*/ 1243584 w 1382573"/>
                  <a:gd name="connsiteY9" fmla="*/ 395021 h 2589581"/>
                  <a:gd name="connsiteX10" fmla="*/ 1214323 w 1382573"/>
                  <a:gd name="connsiteY10" fmla="*/ 431597 h 2589581"/>
                  <a:gd name="connsiteX11" fmla="*/ 1177747 w 1382573"/>
                  <a:gd name="connsiteY11" fmla="*/ 460858 h 2589581"/>
                  <a:gd name="connsiteX12" fmla="*/ 1163117 w 1382573"/>
                  <a:gd name="connsiteY12" fmla="*/ 482803 h 2589581"/>
                  <a:gd name="connsiteX13" fmla="*/ 1133856 w 1382573"/>
                  <a:gd name="connsiteY13" fmla="*/ 512064 h 2589581"/>
                  <a:gd name="connsiteX14" fmla="*/ 1082650 w 1382573"/>
                  <a:gd name="connsiteY14" fmla="*/ 570586 h 2589581"/>
                  <a:gd name="connsiteX15" fmla="*/ 1038759 w 1382573"/>
                  <a:gd name="connsiteY15" fmla="*/ 599846 h 2589581"/>
                  <a:gd name="connsiteX16" fmla="*/ 1024128 w 1382573"/>
                  <a:gd name="connsiteY16" fmla="*/ 614477 h 2589581"/>
                  <a:gd name="connsiteX17" fmla="*/ 1002183 w 1382573"/>
                  <a:gd name="connsiteY17" fmla="*/ 629107 h 2589581"/>
                  <a:gd name="connsiteX18" fmla="*/ 987552 w 1382573"/>
                  <a:gd name="connsiteY18" fmla="*/ 643738 h 2589581"/>
                  <a:gd name="connsiteX19" fmla="*/ 965607 w 1382573"/>
                  <a:gd name="connsiteY19" fmla="*/ 651053 h 2589581"/>
                  <a:gd name="connsiteX20" fmla="*/ 914400 w 1382573"/>
                  <a:gd name="connsiteY20" fmla="*/ 687629 h 2589581"/>
                  <a:gd name="connsiteX21" fmla="*/ 863194 w 1382573"/>
                  <a:gd name="connsiteY21" fmla="*/ 709574 h 2589581"/>
                  <a:gd name="connsiteX22" fmla="*/ 841248 w 1382573"/>
                  <a:gd name="connsiteY22" fmla="*/ 724205 h 2589581"/>
                  <a:gd name="connsiteX23" fmla="*/ 819303 w 1382573"/>
                  <a:gd name="connsiteY23" fmla="*/ 731520 h 2589581"/>
                  <a:gd name="connsiteX24" fmla="*/ 797357 w 1382573"/>
                  <a:gd name="connsiteY24" fmla="*/ 746150 h 2589581"/>
                  <a:gd name="connsiteX25" fmla="*/ 753466 w 1382573"/>
                  <a:gd name="connsiteY25" fmla="*/ 760781 h 2589581"/>
                  <a:gd name="connsiteX26" fmla="*/ 731520 w 1382573"/>
                  <a:gd name="connsiteY26" fmla="*/ 768096 h 2589581"/>
                  <a:gd name="connsiteX27" fmla="*/ 680314 w 1382573"/>
                  <a:gd name="connsiteY27" fmla="*/ 797357 h 2589581"/>
                  <a:gd name="connsiteX28" fmla="*/ 658368 w 1382573"/>
                  <a:gd name="connsiteY28" fmla="*/ 804672 h 2589581"/>
                  <a:gd name="connsiteX29" fmla="*/ 592531 w 1382573"/>
                  <a:gd name="connsiteY29" fmla="*/ 848563 h 2589581"/>
                  <a:gd name="connsiteX30" fmla="*/ 577901 w 1382573"/>
                  <a:gd name="connsiteY30" fmla="*/ 863194 h 2589581"/>
                  <a:gd name="connsiteX31" fmla="*/ 534010 w 1382573"/>
                  <a:gd name="connsiteY31" fmla="*/ 885139 h 2589581"/>
                  <a:gd name="connsiteX32" fmla="*/ 497434 w 1382573"/>
                  <a:gd name="connsiteY32" fmla="*/ 914400 h 2589581"/>
                  <a:gd name="connsiteX33" fmla="*/ 468173 w 1382573"/>
                  <a:gd name="connsiteY33" fmla="*/ 943661 h 2589581"/>
                  <a:gd name="connsiteX34" fmla="*/ 460858 w 1382573"/>
                  <a:gd name="connsiteY34" fmla="*/ 965606 h 2589581"/>
                  <a:gd name="connsiteX35" fmla="*/ 424282 w 1382573"/>
                  <a:gd name="connsiteY35" fmla="*/ 994867 h 2589581"/>
                  <a:gd name="connsiteX36" fmla="*/ 409651 w 1382573"/>
                  <a:gd name="connsiteY36" fmla="*/ 1009498 h 2589581"/>
                  <a:gd name="connsiteX37" fmla="*/ 402336 w 1382573"/>
                  <a:gd name="connsiteY37" fmla="*/ 1031443 h 2589581"/>
                  <a:gd name="connsiteX38" fmla="*/ 373075 w 1382573"/>
                  <a:gd name="connsiteY38" fmla="*/ 1060704 h 2589581"/>
                  <a:gd name="connsiteX39" fmla="*/ 365760 w 1382573"/>
                  <a:gd name="connsiteY39" fmla="*/ 1082650 h 2589581"/>
                  <a:gd name="connsiteX40" fmla="*/ 343815 w 1382573"/>
                  <a:gd name="connsiteY40" fmla="*/ 1126541 h 2589581"/>
                  <a:gd name="connsiteX41" fmla="*/ 358445 w 1382573"/>
                  <a:gd name="connsiteY41" fmla="*/ 1272845 h 2589581"/>
                  <a:gd name="connsiteX42" fmla="*/ 373075 w 1382573"/>
                  <a:gd name="connsiteY42" fmla="*/ 1316736 h 2589581"/>
                  <a:gd name="connsiteX43" fmla="*/ 387706 w 1382573"/>
                  <a:gd name="connsiteY43" fmla="*/ 1331366 h 2589581"/>
                  <a:gd name="connsiteX44" fmla="*/ 416967 w 1382573"/>
                  <a:gd name="connsiteY44" fmla="*/ 1389888 h 2589581"/>
                  <a:gd name="connsiteX45" fmla="*/ 438912 w 1382573"/>
                  <a:gd name="connsiteY45" fmla="*/ 1433779 h 2589581"/>
                  <a:gd name="connsiteX46" fmla="*/ 453543 w 1382573"/>
                  <a:gd name="connsiteY46" fmla="*/ 1448410 h 2589581"/>
                  <a:gd name="connsiteX47" fmla="*/ 482803 w 1382573"/>
                  <a:gd name="connsiteY47" fmla="*/ 1484986 h 2589581"/>
                  <a:gd name="connsiteX48" fmla="*/ 490119 w 1382573"/>
                  <a:gd name="connsiteY48" fmla="*/ 1506931 h 2589581"/>
                  <a:gd name="connsiteX49" fmla="*/ 512064 w 1382573"/>
                  <a:gd name="connsiteY49" fmla="*/ 1543507 h 2589581"/>
                  <a:gd name="connsiteX50" fmla="*/ 519379 w 1382573"/>
                  <a:gd name="connsiteY50" fmla="*/ 1572768 h 2589581"/>
                  <a:gd name="connsiteX51" fmla="*/ 526695 w 1382573"/>
                  <a:gd name="connsiteY51" fmla="*/ 1631290 h 2589581"/>
                  <a:gd name="connsiteX52" fmla="*/ 563271 w 1382573"/>
                  <a:gd name="connsiteY52" fmla="*/ 1667866 h 2589581"/>
                  <a:gd name="connsiteX53" fmla="*/ 607162 w 1382573"/>
                  <a:gd name="connsiteY53" fmla="*/ 1682496 h 2589581"/>
                  <a:gd name="connsiteX54" fmla="*/ 629107 w 1382573"/>
                  <a:gd name="connsiteY54" fmla="*/ 1697126 h 2589581"/>
                  <a:gd name="connsiteX55" fmla="*/ 672999 w 1382573"/>
                  <a:gd name="connsiteY55" fmla="*/ 1711757 h 2589581"/>
                  <a:gd name="connsiteX56" fmla="*/ 694944 w 1382573"/>
                  <a:gd name="connsiteY56" fmla="*/ 1726387 h 2589581"/>
                  <a:gd name="connsiteX57" fmla="*/ 738835 w 1382573"/>
                  <a:gd name="connsiteY57" fmla="*/ 1741018 h 2589581"/>
                  <a:gd name="connsiteX58" fmla="*/ 760781 w 1382573"/>
                  <a:gd name="connsiteY58" fmla="*/ 1777594 h 2589581"/>
                  <a:gd name="connsiteX59" fmla="*/ 738835 w 1382573"/>
                  <a:gd name="connsiteY59" fmla="*/ 1784909 h 2589581"/>
                  <a:gd name="connsiteX60" fmla="*/ 592531 w 1382573"/>
                  <a:gd name="connsiteY60" fmla="*/ 1806854 h 2589581"/>
                  <a:gd name="connsiteX61" fmla="*/ 490119 w 1382573"/>
                  <a:gd name="connsiteY61" fmla="*/ 1814170 h 2589581"/>
                  <a:gd name="connsiteX62" fmla="*/ 468173 w 1382573"/>
                  <a:gd name="connsiteY62" fmla="*/ 1821485 h 2589581"/>
                  <a:gd name="connsiteX63" fmla="*/ 416967 w 1382573"/>
                  <a:gd name="connsiteY63" fmla="*/ 1828800 h 2589581"/>
                  <a:gd name="connsiteX64" fmla="*/ 409651 w 1382573"/>
                  <a:gd name="connsiteY64" fmla="*/ 1850746 h 2589581"/>
                  <a:gd name="connsiteX65" fmla="*/ 431597 w 1382573"/>
                  <a:gd name="connsiteY65" fmla="*/ 1953158 h 2589581"/>
                  <a:gd name="connsiteX66" fmla="*/ 446227 w 1382573"/>
                  <a:gd name="connsiteY66" fmla="*/ 1967789 h 2589581"/>
                  <a:gd name="connsiteX67" fmla="*/ 453543 w 1382573"/>
                  <a:gd name="connsiteY67" fmla="*/ 1989734 h 2589581"/>
                  <a:gd name="connsiteX68" fmla="*/ 475488 w 1382573"/>
                  <a:gd name="connsiteY68" fmla="*/ 1997050 h 2589581"/>
                  <a:gd name="connsiteX69" fmla="*/ 468173 w 1382573"/>
                  <a:gd name="connsiteY69" fmla="*/ 2121408 h 2589581"/>
                  <a:gd name="connsiteX70" fmla="*/ 460858 w 1382573"/>
                  <a:gd name="connsiteY70" fmla="*/ 2150669 h 2589581"/>
                  <a:gd name="connsiteX71" fmla="*/ 431597 w 1382573"/>
                  <a:gd name="connsiteY71" fmla="*/ 2216506 h 2589581"/>
                  <a:gd name="connsiteX72" fmla="*/ 395021 w 1382573"/>
                  <a:gd name="connsiteY72" fmla="*/ 2253082 h 2589581"/>
                  <a:gd name="connsiteX73" fmla="*/ 343815 w 1382573"/>
                  <a:gd name="connsiteY73" fmla="*/ 2275027 h 2589581"/>
                  <a:gd name="connsiteX74" fmla="*/ 329184 w 1382573"/>
                  <a:gd name="connsiteY74" fmla="*/ 2289658 h 2589581"/>
                  <a:gd name="connsiteX75" fmla="*/ 299923 w 1382573"/>
                  <a:gd name="connsiteY75" fmla="*/ 2304288 h 2589581"/>
                  <a:gd name="connsiteX76" fmla="*/ 263347 w 1382573"/>
                  <a:gd name="connsiteY76" fmla="*/ 2333549 h 2589581"/>
                  <a:gd name="connsiteX77" fmla="*/ 248717 w 1382573"/>
                  <a:gd name="connsiteY77" fmla="*/ 2355494 h 2589581"/>
                  <a:gd name="connsiteX78" fmla="*/ 241402 w 1382573"/>
                  <a:gd name="connsiteY78" fmla="*/ 2377440 h 2589581"/>
                  <a:gd name="connsiteX79" fmla="*/ 219456 w 1382573"/>
                  <a:gd name="connsiteY79" fmla="*/ 2428646 h 2589581"/>
                  <a:gd name="connsiteX80" fmla="*/ 197511 w 1382573"/>
                  <a:gd name="connsiteY80" fmla="*/ 2435962 h 2589581"/>
                  <a:gd name="connsiteX81" fmla="*/ 138989 w 1382573"/>
                  <a:gd name="connsiteY81" fmla="*/ 2428646 h 2589581"/>
                  <a:gd name="connsiteX82" fmla="*/ 117043 w 1382573"/>
                  <a:gd name="connsiteY82" fmla="*/ 2421331 h 2589581"/>
                  <a:gd name="connsiteX83" fmla="*/ 51207 w 1382573"/>
                  <a:gd name="connsiteY83" fmla="*/ 2428646 h 2589581"/>
                  <a:gd name="connsiteX84" fmla="*/ 7315 w 1382573"/>
                  <a:gd name="connsiteY84" fmla="*/ 2450592 h 2589581"/>
                  <a:gd name="connsiteX85" fmla="*/ 0 w 1382573"/>
                  <a:gd name="connsiteY85" fmla="*/ 2472538 h 2589581"/>
                  <a:gd name="connsiteX86" fmla="*/ 14631 w 1382573"/>
                  <a:gd name="connsiteY86" fmla="*/ 2545690 h 2589581"/>
                  <a:gd name="connsiteX87" fmla="*/ 29261 w 1382573"/>
                  <a:gd name="connsiteY87" fmla="*/ 2567635 h 2589581"/>
                  <a:gd name="connsiteX88" fmla="*/ 43891 w 1382573"/>
                  <a:gd name="connsiteY88" fmla="*/ 2589581 h 25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382573" h="2589581">
                    <a:moveTo>
                      <a:pt x="1382573" y="0"/>
                    </a:moveTo>
                    <a:cubicBezTo>
                      <a:pt x="1380135" y="53645"/>
                      <a:pt x="1379540" y="107405"/>
                      <a:pt x="1375258" y="160934"/>
                    </a:cubicBezTo>
                    <a:cubicBezTo>
                      <a:pt x="1374643" y="168620"/>
                      <a:pt x="1371391" y="175983"/>
                      <a:pt x="1367943" y="182880"/>
                    </a:cubicBezTo>
                    <a:cubicBezTo>
                      <a:pt x="1364011" y="190744"/>
                      <a:pt x="1358189" y="197511"/>
                      <a:pt x="1353312" y="204826"/>
                    </a:cubicBezTo>
                    <a:cubicBezTo>
                      <a:pt x="1350874" y="212141"/>
                      <a:pt x="1349742" y="220031"/>
                      <a:pt x="1345997" y="226771"/>
                    </a:cubicBezTo>
                    <a:cubicBezTo>
                      <a:pt x="1337458" y="242142"/>
                      <a:pt x="1316736" y="270662"/>
                      <a:pt x="1316736" y="270662"/>
                    </a:cubicBezTo>
                    <a:cubicBezTo>
                      <a:pt x="1314298" y="277977"/>
                      <a:pt x="1313166" y="285867"/>
                      <a:pt x="1309421" y="292608"/>
                    </a:cubicBezTo>
                    <a:cubicBezTo>
                      <a:pt x="1300882" y="307979"/>
                      <a:pt x="1280160" y="336499"/>
                      <a:pt x="1280160" y="336499"/>
                    </a:cubicBezTo>
                    <a:cubicBezTo>
                      <a:pt x="1272434" y="359678"/>
                      <a:pt x="1274421" y="360132"/>
                      <a:pt x="1258215" y="380390"/>
                    </a:cubicBezTo>
                    <a:cubicBezTo>
                      <a:pt x="1253906" y="385776"/>
                      <a:pt x="1247893" y="389635"/>
                      <a:pt x="1243584" y="395021"/>
                    </a:cubicBezTo>
                    <a:cubicBezTo>
                      <a:pt x="1226685" y="416145"/>
                      <a:pt x="1233949" y="415896"/>
                      <a:pt x="1214323" y="431597"/>
                    </a:cubicBezTo>
                    <a:cubicBezTo>
                      <a:pt x="1193199" y="448496"/>
                      <a:pt x="1193448" y="441232"/>
                      <a:pt x="1177747" y="460858"/>
                    </a:cubicBezTo>
                    <a:cubicBezTo>
                      <a:pt x="1172255" y="467723"/>
                      <a:pt x="1168838" y="476128"/>
                      <a:pt x="1163117" y="482803"/>
                    </a:cubicBezTo>
                    <a:cubicBezTo>
                      <a:pt x="1154140" y="493276"/>
                      <a:pt x="1141507" y="500587"/>
                      <a:pt x="1133856" y="512064"/>
                    </a:cubicBezTo>
                    <a:cubicBezTo>
                      <a:pt x="1109662" y="548356"/>
                      <a:pt x="1125443" y="527793"/>
                      <a:pt x="1082650" y="570586"/>
                    </a:cubicBezTo>
                    <a:cubicBezTo>
                      <a:pt x="1070217" y="583019"/>
                      <a:pt x="1053389" y="590093"/>
                      <a:pt x="1038759" y="599846"/>
                    </a:cubicBezTo>
                    <a:cubicBezTo>
                      <a:pt x="1033020" y="603672"/>
                      <a:pt x="1029514" y="610168"/>
                      <a:pt x="1024128" y="614477"/>
                    </a:cubicBezTo>
                    <a:cubicBezTo>
                      <a:pt x="1017263" y="619969"/>
                      <a:pt x="1009048" y="623615"/>
                      <a:pt x="1002183" y="629107"/>
                    </a:cubicBezTo>
                    <a:cubicBezTo>
                      <a:pt x="996797" y="633416"/>
                      <a:pt x="993466" y="640189"/>
                      <a:pt x="987552" y="643738"/>
                    </a:cubicBezTo>
                    <a:cubicBezTo>
                      <a:pt x="980940" y="647705"/>
                      <a:pt x="972922" y="648615"/>
                      <a:pt x="965607" y="651053"/>
                    </a:cubicBezTo>
                    <a:cubicBezTo>
                      <a:pt x="930893" y="685767"/>
                      <a:pt x="949432" y="675952"/>
                      <a:pt x="914400" y="687629"/>
                    </a:cubicBezTo>
                    <a:cubicBezTo>
                      <a:pt x="859304" y="724360"/>
                      <a:pt x="929329" y="681230"/>
                      <a:pt x="863194" y="709574"/>
                    </a:cubicBezTo>
                    <a:cubicBezTo>
                      <a:pt x="855113" y="713037"/>
                      <a:pt x="849112" y="720273"/>
                      <a:pt x="841248" y="724205"/>
                    </a:cubicBezTo>
                    <a:cubicBezTo>
                      <a:pt x="834351" y="727653"/>
                      <a:pt x="826200" y="728072"/>
                      <a:pt x="819303" y="731520"/>
                    </a:cubicBezTo>
                    <a:cubicBezTo>
                      <a:pt x="811439" y="735452"/>
                      <a:pt x="805391" y="742579"/>
                      <a:pt x="797357" y="746150"/>
                    </a:cubicBezTo>
                    <a:cubicBezTo>
                      <a:pt x="783264" y="752413"/>
                      <a:pt x="768096" y="755904"/>
                      <a:pt x="753466" y="760781"/>
                    </a:cubicBezTo>
                    <a:lnTo>
                      <a:pt x="731520" y="768096"/>
                    </a:lnTo>
                    <a:cubicBezTo>
                      <a:pt x="709482" y="782788"/>
                      <a:pt x="706299" y="786221"/>
                      <a:pt x="680314" y="797357"/>
                    </a:cubicBezTo>
                    <a:cubicBezTo>
                      <a:pt x="673226" y="800395"/>
                      <a:pt x="665683" y="802234"/>
                      <a:pt x="658368" y="804672"/>
                    </a:cubicBezTo>
                    <a:lnTo>
                      <a:pt x="592531" y="848563"/>
                    </a:lnTo>
                    <a:cubicBezTo>
                      <a:pt x="586792" y="852389"/>
                      <a:pt x="583287" y="858886"/>
                      <a:pt x="577901" y="863194"/>
                    </a:cubicBezTo>
                    <a:cubicBezTo>
                      <a:pt x="557645" y="879399"/>
                      <a:pt x="557187" y="877413"/>
                      <a:pt x="534010" y="885139"/>
                    </a:cubicBezTo>
                    <a:cubicBezTo>
                      <a:pt x="484204" y="934945"/>
                      <a:pt x="562031" y="859031"/>
                      <a:pt x="497434" y="914400"/>
                    </a:cubicBezTo>
                    <a:cubicBezTo>
                      <a:pt x="486961" y="923377"/>
                      <a:pt x="468173" y="943661"/>
                      <a:pt x="468173" y="943661"/>
                    </a:cubicBezTo>
                    <a:cubicBezTo>
                      <a:pt x="465735" y="950976"/>
                      <a:pt x="464825" y="958994"/>
                      <a:pt x="460858" y="965606"/>
                    </a:cubicBezTo>
                    <a:cubicBezTo>
                      <a:pt x="452705" y="979193"/>
                      <a:pt x="435784" y="985665"/>
                      <a:pt x="424282" y="994867"/>
                    </a:cubicBezTo>
                    <a:cubicBezTo>
                      <a:pt x="418896" y="999176"/>
                      <a:pt x="414528" y="1004621"/>
                      <a:pt x="409651" y="1009498"/>
                    </a:cubicBezTo>
                    <a:cubicBezTo>
                      <a:pt x="407213" y="1016813"/>
                      <a:pt x="406818" y="1025169"/>
                      <a:pt x="402336" y="1031443"/>
                    </a:cubicBezTo>
                    <a:cubicBezTo>
                      <a:pt x="394318" y="1042667"/>
                      <a:pt x="373075" y="1060704"/>
                      <a:pt x="373075" y="1060704"/>
                    </a:cubicBezTo>
                    <a:cubicBezTo>
                      <a:pt x="370637" y="1068019"/>
                      <a:pt x="369208" y="1075753"/>
                      <a:pt x="365760" y="1082650"/>
                    </a:cubicBezTo>
                    <a:cubicBezTo>
                      <a:pt x="337399" y="1139373"/>
                      <a:pt x="362202" y="1071378"/>
                      <a:pt x="343815" y="1126541"/>
                    </a:cubicBezTo>
                    <a:cubicBezTo>
                      <a:pt x="348320" y="1198623"/>
                      <a:pt x="342533" y="1219805"/>
                      <a:pt x="358445" y="1272845"/>
                    </a:cubicBezTo>
                    <a:cubicBezTo>
                      <a:pt x="362876" y="1287616"/>
                      <a:pt x="362170" y="1305832"/>
                      <a:pt x="373075" y="1316736"/>
                    </a:cubicBezTo>
                    <a:lnTo>
                      <a:pt x="387706" y="1331366"/>
                    </a:lnTo>
                    <a:cubicBezTo>
                      <a:pt x="404517" y="1381801"/>
                      <a:pt x="391431" y="1364353"/>
                      <a:pt x="416967" y="1389888"/>
                    </a:cubicBezTo>
                    <a:cubicBezTo>
                      <a:pt x="424693" y="1413067"/>
                      <a:pt x="422706" y="1413521"/>
                      <a:pt x="438912" y="1433779"/>
                    </a:cubicBezTo>
                    <a:cubicBezTo>
                      <a:pt x="443221" y="1439165"/>
                      <a:pt x="449234" y="1443024"/>
                      <a:pt x="453543" y="1448410"/>
                    </a:cubicBezTo>
                    <a:cubicBezTo>
                      <a:pt x="490461" y="1494557"/>
                      <a:pt x="447473" y="1449654"/>
                      <a:pt x="482803" y="1484986"/>
                    </a:cubicBezTo>
                    <a:cubicBezTo>
                      <a:pt x="485242" y="1492301"/>
                      <a:pt x="486152" y="1500319"/>
                      <a:pt x="490119" y="1506931"/>
                    </a:cubicBezTo>
                    <a:cubicBezTo>
                      <a:pt x="515186" y="1548708"/>
                      <a:pt x="496995" y="1490766"/>
                      <a:pt x="512064" y="1543507"/>
                    </a:cubicBezTo>
                    <a:cubicBezTo>
                      <a:pt x="514826" y="1553174"/>
                      <a:pt x="517726" y="1562851"/>
                      <a:pt x="519379" y="1572768"/>
                    </a:cubicBezTo>
                    <a:cubicBezTo>
                      <a:pt x="522611" y="1592160"/>
                      <a:pt x="521522" y="1612324"/>
                      <a:pt x="526695" y="1631290"/>
                    </a:cubicBezTo>
                    <a:cubicBezTo>
                      <a:pt x="531067" y="1647321"/>
                      <a:pt x="549145" y="1661588"/>
                      <a:pt x="563271" y="1667866"/>
                    </a:cubicBezTo>
                    <a:cubicBezTo>
                      <a:pt x="577364" y="1674129"/>
                      <a:pt x="607162" y="1682496"/>
                      <a:pt x="607162" y="1682496"/>
                    </a:cubicBezTo>
                    <a:cubicBezTo>
                      <a:pt x="614477" y="1687373"/>
                      <a:pt x="621073" y="1693555"/>
                      <a:pt x="629107" y="1697126"/>
                    </a:cubicBezTo>
                    <a:cubicBezTo>
                      <a:pt x="643200" y="1703390"/>
                      <a:pt x="672999" y="1711757"/>
                      <a:pt x="672999" y="1711757"/>
                    </a:cubicBezTo>
                    <a:cubicBezTo>
                      <a:pt x="680314" y="1716634"/>
                      <a:pt x="686910" y="1722816"/>
                      <a:pt x="694944" y="1726387"/>
                    </a:cubicBezTo>
                    <a:cubicBezTo>
                      <a:pt x="709037" y="1732650"/>
                      <a:pt x="738835" y="1741018"/>
                      <a:pt x="738835" y="1741018"/>
                    </a:cubicBezTo>
                    <a:cubicBezTo>
                      <a:pt x="744762" y="1746945"/>
                      <a:pt x="767113" y="1764931"/>
                      <a:pt x="760781" y="1777594"/>
                    </a:cubicBezTo>
                    <a:cubicBezTo>
                      <a:pt x="757332" y="1784491"/>
                      <a:pt x="746150" y="1782471"/>
                      <a:pt x="738835" y="1784909"/>
                    </a:cubicBezTo>
                    <a:cubicBezTo>
                      <a:pt x="682073" y="1822751"/>
                      <a:pt x="726926" y="1798183"/>
                      <a:pt x="592531" y="1806854"/>
                    </a:cubicBezTo>
                    <a:lnTo>
                      <a:pt x="490119" y="1814170"/>
                    </a:lnTo>
                    <a:cubicBezTo>
                      <a:pt x="482804" y="1816608"/>
                      <a:pt x="475734" y="1819973"/>
                      <a:pt x="468173" y="1821485"/>
                    </a:cubicBezTo>
                    <a:cubicBezTo>
                      <a:pt x="451266" y="1824866"/>
                      <a:pt x="432389" y="1821089"/>
                      <a:pt x="416967" y="1828800"/>
                    </a:cubicBezTo>
                    <a:cubicBezTo>
                      <a:pt x="410070" y="1832249"/>
                      <a:pt x="412090" y="1843431"/>
                      <a:pt x="409651" y="1850746"/>
                    </a:cubicBezTo>
                    <a:cubicBezTo>
                      <a:pt x="411286" y="1863827"/>
                      <a:pt x="416707" y="1938267"/>
                      <a:pt x="431597" y="1953158"/>
                    </a:cubicBezTo>
                    <a:lnTo>
                      <a:pt x="446227" y="1967789"/>
                    </a:lnTo>
                    <a:cubicBezTo>
                      <a:pt x="448666" y="1975104"/>
                      <a:pt x="448091" y="1984282"/>
                      <a:pt x="453543" y="1989734"/>
                    </a:cubicBezTo>
                    <a:cubicBezTo>
                      <a:pt x="458995" y="1995186"/>
                      <a:pt x="474637" y="1989386"/>
                      <a:pt x="475488" y="1997050"/>
                    </a:cubicBezTo>
                    <a:cubicBezTo>
                      <a:pt x="480073" y="2038320"/>
                      <a:pt x="472110" y="2080071"/>
                      <a:pt x="468173" y="2121408"/>
                    </a:cubicBezTo>
                    <a:cubicBezTo>
                      <a:pt x="467220" y="2131417"/>
                      <a:pt x="463747" y="2141039"/>
                      <a:pt x="460858" y="2150669"/>
                    </a:cubicBezTo>
                    <a:cubicBezTo>
                      <a:pt x="452729" y="2177766"/>
                      <a:pt x="449490" y="2196057"/>
                      <a:pt x="431597" y="2216506"/>
                    </a:cubicBezTo>
                    <a:cubicBezTo>
                      <a:pt x="420243" y="2229482"/>
                      <a:pt x="411378" y="2247630"/>
                      <a:pt x="395021" y="2253082"/>
                    </a:cubicBezTo>
                    <a:cubicBezTo>
                      <a:pt x="375514" y="2259584"/>
                      <a:pt x="361894" y="2262974"/>
                      <a:pt x="343815" y="2275027"/>
                    </a:cubicBezTo>
                    <a:cubicBezTo>
                      <a:pt x="338076" y="2278853"/>
                      <a:pt x="334923" y="2285832"/>
                      <a:pt x="329184" y="2289658"/>
                    </a:cubicBezTo>
                    <a:cubicBezTo>
                      <a:pt x="320111" y="2295707"/>
                      <a:pt x="309391" y="2298878"/>
                      <a:pt x="299923" y="2304288"/>
                    </a:cubicBezTo>
                    <a:cubicBezTo>
                      <a:pt x="285915" y="2312292"/>
                      <a:pt x="273466" y="2320901"/>
                      <a:pt x="263347" y="2333549"/>
                    </a:cubicBezTo>
                    <a:cubicBezTo>
                      <a:pt x="257855" y="2340414"/>
                      <a:pt x="253594" y="2348179"/>
                      <a:pt x="248717" y="2355494"/>
                    </a:cubicBezTo>
                    <a:cubicBezTo>
                      <a:pt x="246279" y="2362809"/>
                      <a:pt x="243272" y="2369959"/>
                      <a:pt x="241402" y="2377440"/>
                    </a:cubicBezTo>
                    <a:cubicBezTo>
                      <a:pt x="235152" y="2402441"/>
                      <a:pt x="241538" y="2415396"/>
                      <a:pt x="219456" y="2428646"/>
                    </a:cubicBezTo>
                    <a:cubicBezTo>
                      <a:pt x="212844" y="2432613"/>
                      <a:pt x="204826" y="2433523"/>
                      <a:pt x="197511" y="2435962"/>
                    </a:cubicBezTo>
                    <a:cubicBezTo>
                      <a:pt x="178004" y="2433523"/>
                      <a:pt x="158331" y="2432163"/>
                      <a:pt x="138989" y="2428646"/>
                    </a:cubicBezTo>
                    <a:cubicBezTo>
                      <a:pt x="131402" y="2427267"/>
                      <a:pt x="124754" y="2421331"/>
                      <a:pt x="117043" y="2421331"/>
                    </a:cubicBezTo>
                    <a:cubicBezTo>
                      <a:pt x="94963" y="2421331"/>
                      <a:pt x="73152" y="2426208"/>
                      <a:pt x="51207" y="2428646"/>
                    </a:cubicBezTo>
                    <a:cubicBezTo>
                      <a:pt x="30170" y="2433906"/>
                      <a:pt x="18824" y="2431411"/>
                      <a:pt x="7315" y="2450592"/>
                    </a:cubicBezTo>
                    <a:cubicBezTo>
                      <a:pt x="3348" y="2457204"/>
                      <a:pt x="2438" y="2465223"/>
                      <a:pt x="0" y="2472538"/>
                    </a:cubicBezTo>
                    <a:cubicBezTo>
                      <a:pt x="2697" y="2491416"/>
                      <a:pt x="4415" y="2525259"/>
                      <a:pt x="14631" y="2545690"/>
                    </a:cubicBezTo>
                    <a:cubicBezTo>
                      <a:pt x="18563" y="2553553"/>
                      <a:pt x="23769" y="2560770"/>
                      <a:pt x="29261" y="2567635"/>
                    </a:cubicBezTo>
                    <a:cubicBezTo>
                      <a:pt x="45615" y="2588078"/>
                      <a:pt x="43891" y="2573924"/>
                      <a:pt x="43891" y="2589581"/>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6" name="フリーフォーム 65"/>
              <p:cNvSpPr/>
              <p:nvPr/>
            </p:nvSpPr>
            <p:spPr>
              <a:xfrm>
                <a:off x="5376672" y="2494483"/>
                <a:ext cx="855878" cy="109728"/>
              </a:xfrm>
              <a:custGeom>
                <a:avLst/>
                <a:gdLst>
                  <a:gd name="connsiteX0" fmla="*/ 0 w 855878"/>
                  <a:gd name="connsiteY0" fmla="*/ 109728 h 109728"/>
                  <a:gd name="connsiteX1" fmla="*/ 102413 w 855878"/>
                  <a:gd name="connsiteY1" fmla="*/ 87783 h 109728"/>
                  <a:gd name="connsiteX2" fmla="*/ 124358 w 855878"/>
                  <a:gd name="connsiteY2" fmla="*/ 80467 h 109728"/>
                  <a:gd name="connsiteX3" fmla="*/ 285293 w 855878"/>
                  <a:gd name="connsiteY3" fmla="*/ 65837 h 109728"/>
                  <a:gd name="connsiteX4" fmla="*/ 314554 w 855878"/>
                  <a:gd name="connsiteY4" fmla="*/ 58522 h 109728"/>
                  <a:gd name="connsiteX5" fmla="*/ 665683 w 855878"/>
                  <a:gd name="connsiteY5" fmla="*/ 36576 h 109728"/>
                  <a:gd name="connsiteX6" fmla="*/ 738835 w 855878"/>
                  <a:gd name="connsiteY6" fmla="*/ 14631 h 109728"/>
                  <a:gd name="connsiteX7" fmla="*/ 760781 w 855878"/>
                  <a:gd name="connsiteY7" fmla="*/ 7315 h 109728"/>
                  <a:gd name="connsiteX8" fmla="*/ 782726 w 855878"/>
                  <a:gd name="connsiteY8" fmla="*/ 0 h 109728"/>
                  <a:gd name="connsiteX9" fmla="*/ 855878 w 855878"/>
                  <a:gd name="connsiteY9" fmla="*/ 7315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878" h="109728">
                    <a:moveTo>
                      <a:pt x="0" y="109728"/>
                    </a:moveTo>
                    <a:cubicBezTo>
                      <a:pt x="63725" y="99107"/>
                      <a:pt x="29502" y="106010"/>
                      <a:pt x="102413" y="87783"/>
                    </a:cubicBezTo>
                    <a:cubicBezTo>
                      <a:pt x="109894" y="85913"/>
                      <a:pt x="116772" y="81846"/>
                      <a:pt x="124358" y="80467"/>
                    </a:cubicBezTo>
                    <a:cubicBezTo>
                      <a:pt x="169233" y="72308"/>
                      <a:pt x="246150" y="68633"/>
                      <a:pt x="285293" y="65837"/>
                    </a:cubicBezTo>
                    <a:cubicBezTo>
                      <a:pt x="295047" y="63399"/>
                      <a:pt x="304924" y="61411"/>
                      <a:pt x="314554" y="58522"/>
                    </a:cubicBezTo>
                    <a:cubicBezTo>
                      <a:pt x="472660" y="11089"/>
                      <a:pt x="229897" y="46952"/>
                      <a:pt x="665683" y="36576"/>
                    </a:cubicBezTo>
                    <a:cubicBezTo>
                      <a:pt x="709900" y="25522"/>
                      <a:pt x="685414" y="32438"/>
                      <a:pt x="738835" y="14631"/>
                    </a:cubicBezTo>
                    <a:lnTo>
                      <a:pt x="760781" y="7315"/>
                    </a:lnTo>
                    <a:lnTo>
                      <a:pt x="782726" y="0"/>
                    </a:lnTo>
                    <a:cubicBezTo>
                      <a:pt x="850986" y="7584"/>
                      <a:pt x="826482" y="7315"/>
                      <a:pt x="855878" y="7315"/>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64" name="テキスト ボックス 63"/>
            <p:cNvSpPr txBox="1"/>
            <p:nvPr/>
          </p:nvSpPr>
          <p:spPr>
            <a:xfrm>
              <a:off x="5195362" y="5404748"/>
              <a:ext cx="12619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B0F0"/>
                  </a:solidFill>
                  <a:effectLst/>
                  <a:uLnTx/>
                  <a:uFillTx/>
                  <a:latin typeface="Arial"/>
                  <a:ea typeface="ＭＳ Ｐゴシック"/>
                  <a:cs typeface="+mn-cs"/>
                </a:rPr>
                <a:t>Yura</a:t>
              </a:r>
              <a:r>
                <a:rPr kumimoji="1" lang="en-US" altLang="ja-JP" sz="1800" b="0" i="0" u="none" strike="noStrike" kern="1200" cap="none" spc="0" normalizeH="0" baseline="0" noProof="0" dirty="0">
                  <a:ln>
                    <a:noFill/>
                  </a:ln>
                  <a:solidFill>
                    <a:srgbClr val="00B0F0"/>
                  </a:solidFill>
                  <a:effectLst/>
                  <a:uLnTx/>
                  <a:uFillTx/>
                  <a:latin typeface="Arial"/>
                  <a:ea typeface="ＭＳ Ｐゴシック"/>
                  <a:cs typeface="+mn-cs"/>
                </a:rPr>
                <a:t> River</a:t>
              </a:r>
              <a:endParaRPr kumimoji="1" lang="ja-JP" altLang="en-US" sz="1800" b="0" i="0" u="none" strike="noStrike" kern="1200" cap="none" spc="0" normalizeH="0" baseline="0" noProof="0" dirty="0">
                <a:ln>
                  <a:noFill/>
                </a:ln>
                <a:solidFill>
                  <a:srgbClr val="00B0F0"/>
                </a:solidFill>
                <a:effectLst/>
                <a:uLnTx/>
                <a:uFillTx/>
                <a:latin typeface="Arial"/>
                <a:ea typeface="ＭＳ Ｐゴシック"/>
                <a:cs typeface="+mn-cs"/>
              </a:endParaRPr>
            </a:p>
          </p:txBody>
        </p:sp>
      </p:grpSp>
      <p:sp>
        <p:nvSpPr>
          <p:cNvPr id="58" name="テキスト ボックス 57"/>
          <p:cNvSpPr txBox="1"/>
          <p:nvPr/>
        </p:nvSpPr>
        <p:spPr>
          <a:xfrm rot="20746149">
            <a:off x="1237668" y="1255266"/>
            <a:ext cx="1928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Tsushima stream</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59" name="テキスト ボックス 58"/>
          <p:cNvSpPr txBox="1"/>
          <p:nvPr/>
        </p:nvSpPr>
        <p:spPr>
          <a:xfrm>
            <a:off x="3778171" y="776983"/>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Arial"/>
                <a:ea typeface="ＭＳ Ｐゴシック"/>
                <a:cs typeface="+mn-cs"/>
              </a:rPr>
              <a:t>Northern Japan Population</a:t>
            </a:r>
            <a:endParaRPr kumimoji="1" lang="ja-JP" altLang="en-US" sz="1800" b="0" i="0" u="none" strike="noStrike" kern="1200" cap="none" spc="0" normalizeH="0" baseline="0" noProof="0" dirty="0">
              <a:ln>
                <a:noFill/>
              </a:ln>
              <a:solidFill>
                <a:srgbClr val="3333FF"/>
              </a:solidFill>
              <a:effectLst/>
              <a:uLnTx/>
              <a:uFillTx/>
              <a:latin typeface="Arial"/>
              <a:ea typeface="ＭＳ Ｐゴシック"/>
              <a:cs typeface="+mn-cs"/>
            </a:endParaRPr>
          </a:p>
        </p:txBody>
      </p:sp>
      <p:sp>
        <p:nvSpPr>
          <p:cNvPr id="75" name="テキスト ボックス 74"/>
          <p:cNvSpPr txBox="1"/>
          <p:nvPr/>
        </p:nvSpPr>
        <p:spPr>
          <a:xfrm>
            <a:off x="3778171" y="272927"/>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Southern Japan Population </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8" name="テキスト ボックス 77"/>
          <p:cNvSpPr txBox="1"/>
          <p:nvPr/>
        </p:nvSpPr>
        <p:spPr>
          <a:xfrm>
            <a:off x="6804248" y="512136"/>
            <a:ext cx="2066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Nuclear genome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6">
            <a:extLst>
              <a:ext uri="{FF2B5EF4-FFF2-40B4-BE49-F238E27FC236}">
                <a16:creationId xmlns:a16="http://schemas.microsoft.com/office/drawing/2014/main" id="{320E588A-4AC4-6EB6-2DC6-A2745CD56177}"/>
              </a:ext>
            </a:extLst>
          </p:cNvPr>
          <p:cNvSpPr txBox="1"/>
          <p:nvPr/>
        </p:nvSpPr>
        <p:spPr>
          <a:xfrm>
            <a:off x="1604941" y="1720340"/>
            <a:ext cx="6493886" cy="1200329"/>
          </a:xfrm>
          <a:prstGeom prst="rect">
            <a:avLst/>
          </a:prstGeom>
          <a:solidFill>
            <a:schemeClr val="bg1"/>
          </a:solidFill>
        </p:spPr>
        <p:txBody>
          <a:bodyPr wrap="square">
            <a:spAutoFit/>
          </a:bodyPr>
          <a:lstStyle/>
          <a:p>
            <a:r>
              <a:rPr lang="ja-JP" altLang="en-US" sz="3600" dirty="0"/>
              <a:t>If something doesn't add up, dig deeper.</a:t>
            </a:r>
          </a:p>
        </p:txBody>
      </p:sp>
    </p:spTree>
    <p:extLst>
      <p:ext uri="{BB962C8B-B14F-4D97-AF65-F5344CB8AC3E}">
        <p14:creationId xmlns:p14="http://schemas.microsoft.com/office/powerpoint/2010/main" val="14218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IMG_4706"/>
          <p:cNvPicPr>
            <a:picLocks noChangeAspect="1" noChangeArrowheads="1"/>
          </p:cNvPicPr>
          <p:nvPr/>
        </p:nvPicPr>
        <p:blipFill>
          <a:blip r:embed="rId2" cstate="print"/>
          <a:srcRect/>
          <a:stretch>
            <a:fillRect/>
          </a:stretch>
        </p:blipFill>
        <p:spPr bwMode="auto">
          <a:xfrm>
            <a:off x="4716463" y="4027488"/>
            <a:ext cx="3959225" cy="2641600"/>
          </a:xfrm>
          <a:prstGeom prst="rect">
            <a:avLst/>
          </a:prstGeom>
          <a:noFill/>
        </p:spPr>
      </p:pic>
      <p:pic>
        <p:nvPicPr>
          <p:cNvPr id="883715" name="Picture 3" descr="IMG_4702"/>
          <p:cNvPicPr>
            <a:picLocks noChangeAspect="1" noChangeArrowheads="1"/>
          </p:cNvPicPr>
          <p:nvPr/>
        </p:nvPicPr>
        <p:blipFill>
          <a:blip r:embed="rId3" cstate="print"/>
          <a:srcRect/>
          <a:stretch>
            <a:fillRect/>
          </a:stretch>
        </p:blipFill>
        <p:spPr bwMode="auto">
          <a:xfrm>
            <a:off x="4716463" y="858838"/>
            <a:ext cx="3959225" cy="2640012"/>
          </a:xfrm>
          <a:prstGeom prst="rect">
            <a:avLst/>
          </a:prstGeom>
          <a:noFill/>
        </p:spPr>
      </p:pic>
      <p:pic>
        <p:nvPicPr>
          <p:cNvPr id="883716" name="Picture 4" descr="IMG_4705"/>
          <p:cNvPicPr>
            <a:picLocks noChangeAspect="1" noChangeArrowheads="1"/>
          </p:cNvPicPr>
          <p:nvPr/>
        </p:nvPicPr>
        <p:blipFill>
          <a:blip r:embed="rId4" cstate="print"/>
          <a:srcRect/>
          <a:stretch>
            <a:fillRect/>
          </a:stretch>
        </p:blipFill>
        <p:spPr bwMode="auto">
          <a:xfrm>
            <a:off x="468313" y="858838"/>
            <a:ext cx="3959225" cy="2638425"/>
          </a:xfrm>
          <a:prstGeom prst="rect">
            <a:avLst/>
          </a:prstGeom>
          <a:noFill/>
        </p:spPr>
      </p:pic>
      <p:pic>
        <p:nvPicPr>
          <p:cNvPr id="883717" name="Picture 5" descr="IMG_4707"/>
          <p:cNvPicPr>
            <a:picLocks noChangeAspect="1" noChangeArrowheads="1"/>
          </p:cNvPicPr>
          <p:nvPr/>
        </p:nvPicPr>
        <p:blipFill>
          <a:blip r:embed="rId5" cstate="print"/>
          <a:srcRect/>
          <a:stretch>
            <a:fillRect/>
          </a:stretch>
        </p:blipFill>
        <p:spPr bwMode="auto">
          <a:xfrm>
            <a:off x="468313" y="4029075"/>
            <a:ext cx="3959225" cy="2640013"/>
          </a:xfrm>
          <a:prstGeom prst="rect">
            <a:avLst/>
          </a:prstGeom>
          <a:noFill/>
        </p:spPr>
      </p:pic>
      <p:sp>
        <p:nvSpPr>
          <p:cNvPr id="883718" name="Text Box 6"/>
          <p:cNvSpPr txBox="1">
            <a:spLocks noChangeArrowheads="1"/>
          </p:cNvSpPr>
          <p:nvPr/>
        </p:nvSpPr>
        <p:spPr bwMode="auto">
          <a:xfrm>
            <a:off x="727230" y="327026"/>
            <a:ext cx="7400616" cy="461665"/>
          </a:xfrm>
          <a:prstGeom prst="rect">
            <a:avLst/>
          </a:prstGeom>
          <a:noFill/>
          <a:ln w="9525">
            <a:noFill/>
            <a:miter lim="800000"/>
            <a:headEnd/>
            <a:tailEnd/>
          </a:ln>
          <a:effectLst/>
        </p:spPr>
        <p:txBody>
          <a:bodyPr wrap="none">
            <a:spAutoFit/>
          </a:bodyPr>
          <a:lstStyle/>
          <a:p>
            <a:pPr lvl="0">
              <a:defRPr/>
            </a:pPr>
            <a:r>
              <a:rPr lang="en-US" altLang="ja-JP" sz="2400" dirty="0">
                <a:solidFill>
                  <a:srgbClr val="000000"/>
                </a:solidFill>
              </a:rPr>
              <a:t>We drove to Saga Prefecture to collect wild medaka.</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6823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1125538"/>
            <a:ext cx="6877050" cy="2663825"/>
            <a:chOff x="0" y="709"/>
            <a:chExt cx="4332" cy="1678"/>
          </a:xfrm>
        </p:grpSpPr>
        <p:graphicFrame>
          <p:nvGraphicFramePr>
            <p:cNvPr id="17411" name="Object 3"/>
            <p:cNvGraphicFramePr>
              <a:graphicFrameLocks noChangeAspect="1"/>
            </p:cNvGraphicFramePr>
            <p:nvPr/>
          </p:nvGraphicFramePr>
          <p:xfrm>
            <a:off x="158" y="709"/>
            <a:ext cx="3176" cy="1262"/>
          </p:xfrm>
          <a:graphic>
            <a:graphicData uri="http://schemas.openxmlformats.org/presentationml/2006/ole">
              <mc:AlternateContent xmlns:mc="http://schemas.openxmlformats.org/markup-compatibility/2006">
                <mc:Choice xmlns:v="urn:schemas-microsoft-com:vml" Requires="v">
                  <p:oleObj name="Drawing" r:id="rId2" imgW="2583000" imgH="1026000" progId="">
                    <p:embed/>
                  </p:oleObj>
                </mc:Choice>
                <mc:Fallback>
                  <p:oleObj name="Drawing" r:id="rId2" imgW="2583000" imgH="1026000" progId="">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709"/>
                          <a:ext cx="3176" cy="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Rectangle 4"/>
            <p:cNvSpPr>
              <a:spLocks noChangeArrowheads="1"/>
            </p:cNvSpPr>
            <p:nvPr/>
          </p:nvSpPr>
          <p:spPr bwMode="auto">
            <a:xfrm>
              <a:off x="0" y="1797"/>
              <a:ext cx="4332" cy="590"/>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grpSp>
      <p:pic>
        <p:nvPicPr>
          <p:cNvPr id="17413" name="Picture 5" descr="IMG_2078"/>
          <p:cNvPicPr>
            <a:picLocks noChangeAspect="1" noChangeArrowheads="1"/>
          </p:cNvPicPr>
          <p:nvPr/>
        </p:nvPicPr>
        <p:blipFill>
          <a:blip r:embed="rId4" cstate="print"/>
          <a:srcRect/>
          <a:stretch>
            <a:fillRect/>
          </a:stretch>
        </p:blipFill>
        <p:spPr bwMode="auto">
          <a:xfrm>
            <a:off x="179388" y="3068638"/>
            <a:ext cx="2665412" cy="1185862"/>
          </a:xfrm>
          <a:prstGeom prst="rect">
            <a:avLst/>
          </a:prstGeom>
          <a:noFill/>
        </p:spPr>
      </p:pic>
      <p:pic>
        <p:nvPicPr>
          <p:cNvPr id="17414" name="Picture 6" descr="IMG_2078"/>
          <p:cNvPicPr>
            <a:picLocks noChangeAspect="1" noChangeArrowheads="1"/>
          </p:cNvPicPr>
          <p:nvPr/>
        </p:nvPicPr>
        <p:blipFill>
          <a:blip r:embed="rId4" cstate="print"/>
          <a:srcRect/>
          <a:stretch>
            <a:fillRect/>
          </a:stretch>
        </p:blipFill>
        <p:spPr bwMode="auto">
          <a:xfrm>
            <a:off x="179388" y="3068638"/>
            <a:ext cx="8785225" cy="1185862"/>
          </a:xfrm>
          <a:prstGeom prst="rect">
            <a:avLst/>
          </a:prstGeom>
          <a:noFill/>
        </p:spPr>
      </p:pic>
      <p:graphicFrame>
        <p:nvGraphicFramePr>
          <p:cNvPr id="17415" name="Object 7"/>
          <p:cNvGraphicFramePr>
            <a:graphicFrameLocks noGrp="1" noChangeAspect="1"/>
          </p:cNvGraphicFramePr>
          <p:nvPr>
            <p:ph sz="half" idx="2"/>
          </p:nvPr>
        </p:nvGraphicFramePr>
        <p:xfrm>
          <a:off x="1979613" y="4429125"/>
          <a:ext cx="6553200" cy="2887663"/>
        </p:xfrm>
        <a:graphic>
          <a:graphicData uri="http://schemas.openxmlformats.org/presentationml/2006/ole">
            <mc:AlternateContent xmlns:mc="http://schemas.openxmlformats.org/markup-compatibility/2006">
              <mc:Choice xmlns:v="urn:schemas-microsoft-com:vml" Requires="v">
                <p:oleObj name="Drawing" r:id="rId5" imgW="6273000" imgH="2763000" progId="">
                  <p:embed/>
                </p:oleObj>
              </mc:Choice>
              <mc:Fallback>
                <p:oleObj name="Drawing" r:id="rId5" imgW="6273000" imgH="2763000" progId="">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4429125"/>
                        <a:ext cx="6553200"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6" name="Text Box 8"/>
          <p:cNvSpPr txBox="1">
            <a:spLocks noChangeArrowheads="1"/>
          </p:cNvSpPr>
          <p:nvPr/>
        </p:nvSpPr>
        <p:spPr bwMode="auto">
          <a:xfrm>
            <a:off x="2051050" y="4365625"/>
            <a:ext cx="736099" cy="369332"/>
          </a:xfrm>
          <a:prstGeom prst="rect">
            <a:avLst/>
          </a:prstGeom>
          <a:noFill/>
          <a:ln w="9525">
            <a:noFill/>
            <a:miter lim="800000"/>
            <a:headEnd/>
            <a:tailEnd/>
          </a:ln>
          <a:effectLst/>
        </p:spPr>
        <p:txBody>
          <a:bodyPr wrap="none">
            <a:spAutoFit/>
          </a:bodyPr>
          <a:lstStyle/>
          <a:p>
            <a:r>
              <a:rPr lang="en-US" altLang="ja-JP" b="1" dirty="0">
                <a:solidFill>
                  <a:srgbClr val="000000"/>
                </a:solidFill>
              </a:rPr>
              <a:t>Day1</a:t>
            </a:r>
            <a:endParaRPr lang="ja-JP" altLang="en-US" b="1" dirty="0">
              <a:solidFill>
                <a:srgbClr val="000000"/>
              </a:solidFill>
            </a:endParaRPr>
          </a:p>
        </p:txBody>
      </p:sp>
      <p:sp>
        <p:nvSpPr>
          <p:cNvPr id="17417" name="Text Box 9"/>
          <p:cNvSpPr txBox="1">
            <a:spLocks noChangeArrowheads="1"/>
          </p:cNvSpPr>
          <p:nvPr/>
        </p:nvSpPr>
        <p:spPr bwMode="auto">
          <a:xfrm>
            <a:off x="3924300" y="4365625"/>
            <a:ext cx="736099" cy="369332"/>
          </a:xfrm>
          <a:prstGeom prst="rect">
            <a:avLst/>
          </a:prstGeom>
          <a:noFill/>
          <a:ln w="9525">
            <a:noFill/>
            <a:miter lim="800000"/>
            <a:headEnd/>
            <a:tailEnd/>
          </a:ln>
          <a:effectLst/>
        </p:spPr>
        <p:txBody>
          <a:bodyPr wrap="none">
            <a:spAutoFit/>
          </a:bodyPr>
          <a:lstStyle/>
          <a:p>
            <a:r>
              <a:rPr lang="en-US" altLang="ja-JP" b="1" dirty="0">
                <a:solidFill>
                  <a:srgbClr val="000000"/>
                </a:solidFill>
              </a:rPr>
              <a:t>Day2</a:t>
            </a:r>
            <a:endParaRPr lang="ja-JP" altLang="en-US" b="1" dirty="0">
              <a:solidFill>
                <a:srgbClr val="000000"/>
              </a:solidFill>
            </a:endParaRPr>
          </a:p>
        </p:txBody>
      </p:sp>
      <p:sp>
        <p:nvSpPr>
          <p:cNvPr id="17418" name="Text Box 10"/>
          <p:cNvSpPr txBox="1">
            <a:spLocks noChangeArrowheads="1"/>
          </p:cNvSpPr>
          <p:nvPr/>
        </p:nvSpPr>
        <p:spPr bwMode="auto">
          <a:xfrm>
            <a:off x="5867400" y="4365625"/>
            <a:ext cx="736099" cy="369332"/>
          </a:xfrm>
          <a:prstGeom prst="rect">
            <a:avLst/>
          </a:prstGeom>
          <a:noFill/>
          <a:ln w="9525">
            <a:noFill/>
            <a:miter lim="800000"/>
            <a:headEnd/>
            <a:tailEnd/>
          </a:ln>
          <a:effectLst/>
        </p:spPr>
        <p:txBody>
          <a:bodyPr wrap="none">
            <a:spAutoFit/>
          </a:bodyPr>
          <a:lstStyle/>
          <a:p>
            <a:r>
              <a:rPr lang="en-US" altLang="ja-JP" b="1" dirty="0">
                <a:solidFill>
                  <a:srgbClr val="000000"/>
                </a:solidFill>
              </a:rPr>
              <a:t>Day3</a:t>
            </a:r>
            <a:endParaRPr lang="ja-JP" altLang="en-US" b="1" dirty="0">
              <a:solidFill>
                <a:srgbClr val="000000"/>
              </a:solidFill>
            </a:endParaRPr>
          </a:p>
        </p:txBody>
      </p:sp>
      <p:sp>
        <p:nvSpPr>
          <p:cNvPr id="17419" name="Text Box 11"/>
          <p:cNvSpPr txBox="1">
            <a:spLocks noChangeArrowheads="1"/>
          </p:cNvSpPr>
          <p:nvPr/>
        </p:nvSpPr>
        <p:spPr bwMode="auto">
          <a:xfrm>
            <a:off x="1691958" y="76831"/>
            <a:ext cx="4464684" cy="584775"/>
          </a:xfrm>
          <a:prstGeom prst="rect">
            <a:avLst/>
          </a:prstGeom>
          <a:noFill/>
          <a:ln w="9525">
            <a:noFill/>
            <a:miter lim="800000"/>
            <a:headEnd/>
            <a:tailEnd/>
          </a:ln>
          <a:effectLst/>
        </p:spPr>
        <p:txBody>
          <a:bodyPr wrap="none">
            <a:spAutoFit/>
          </a:bodyPr>
          <a:lstStyle/>
          <a:p>
            <a:r>
              <a:rPr lang="en-US" altLang="ja-JP" sz="3200" dirty="0" err="1">
                <a:solidFill>
                  <a:schemeClr val="bg2"/>
                </a:solidFill>
              </a:rPr>
              <a:t>Medaka</a:t>
            </a:r>
            <a:r>
              <a:rPr lang="en-US" altLang="ja-JP" sz="3200" dirty="0">
                <a:solidFill>
                  <a:schemeClr val="bg2"/>
                </a:solidFill>
              </a:rPr>
              <a:t> came from sea</a:t>
            </a:r>
            <a:endParaRPr lang="ja-JP" altLang="en-US" sz="3200" dirty="0">
              <a:solidFill>
                <a:schemeClr val="bg2"/>
              </a:solidFill>
            </a:endParaRPr>
          </a:p>
        </p:txBody>
      </p:sp>
      <p:pic>
        <p:nvPicPr>
          <p:cNvPr id="17421" name="Picture 13" descr="250px-Common_carp"/>
          <p:cNvPicPr>
            <a:picLocks noChangeAspect="1" noChangeArrowheads="1"/>
          </p:cNvPicPr>
          <p:nvPr/>
        </p:nvPicPr>
        <p:blipFill>
          <a:blip r:embed="rId7" cstate="print"/>
          <a:srcRect/>
          <a:stretch>
            <a:fillRect/>
          </a:stretch>
        </p:blipFill>
        <p:spPr bwMode="auto">
          <a:xfrm>
            <a:off x="5508625" y="1196975"/>
            <a:ext cx="3455988" cy="1493838"/>
          </a:xfrm>
          <a:prstGeom prst="rect">
            <a:avLst/>
          </a:prstGeom>
          <a:noFill/>
        </p:spPr>
      </p:pic>
      <p:sp>
        <p:nvSpPr>
          <p:cNvPr id="2" name="テキスト ボックス 1"/>
          <p:cNvSpPr txBox="1"/>
          <p:nvPr/>
        </p:nvSpPr>
        <p:spPr>
          <a:xfrm>
            <a:off x="163128" y="820797"/>
            <a:ext cx="1992853" cy="369332"/>
          </a:xfrm>
          <a:prstGeom prst="rect">
            <a:avLst/>
          </a:prstGeom>
          <a:noFill/>
        </p:spPr>
        <p:txBody>
          <a:bodyPr wrap="none" rtlCol="0">
            <a:spAutoFit/>
          </a:bodyPr>
          <a:lstStyle/>
          <a:p>
            <a:r>
              <a:rPr lang="en-US" altLang="ja-JP" dirty="0" err="1">
                <a:solidFill>
                  <a:srgbClr val="000000"/>
                </a:solidFill>
              </a:rPr>
              <a:t>Oreder</a:t>
            </a:r>
            <a:r>
              <a:rPr lang="en-US" altLang="ja-JP" dirty="0">
                <a:solidFill>
                  <a:srgbClr val="000000"/>
                </a:solidFill>
              </a:rPr>
              <a:t> </a:t>
            </a:r>
            <a:r>
              <a:rPr lang="en-US" altLang="ja-JP" dirty="0" err="1">
                <a:solidFill>
                  <a:srgbClr val="000000"/>
                </a:solidFill>
              </a:rPr>
              <a:t>Belonidae</a:t>
            </a:r>
            <a:endParaRPr kumimoji="1" lang="ja-JP" altLang="en-US" dirty="0">
              <a:solidFill>
                <a:srgbClr val="000000"/>
              </a:solidFill>
            </a:endParaRPr>
          </a:p>
        </p:txBody>
      </p:sp>
      <p:sp>
        <p:nvSpPr>
          <p:cNvPr id="3" name="テキスト ボックス 2"/>
          <p:cNvSpPr txBox="1"/>
          <p:nvPr/>
        </p:nvSpPr>
        <p:spPr>
          <a:xfrm>
            <a:off x="2364789" y="798995"/>
            <a:ext cx="2672526" cy="369332"/>
          </a:xfrm>
          <a:prstGeom prst="rect">
            <a:avLst/>
          </a:prstGeom>
          <a:noFill/>
        </p:spPr>
        <p:txBody>
          <a:bodyPr wrap="none" rtlCol="0">
            <a:spAutoFit/>
          </a:bodyPr>
          <a:lstStyle/>
          <a:p>
            <a:r>
              <a:rPr lang="en-US" altLang="ja-JP" i="1" dirty="0" err="1">
                <a:solidFill>
                  <a:srgbClr val="000000"/>
                </a:solidFill>
              </a:rPr>
              <a:t>Strongylura</a:t>
            </a:r>
            <a:r>
              <a:rPr lang="en-US" altLang="ja-JP" i="1" dirty="0">
                <a:solidFill>
                  <a:srgbClr val="000000"/>
                </a:solidFill>
              </a:rPr>
              <a:t> </a:t>
            </a:r>
            <a:r>
              <a:rPr lang="en-US" altLang="ja-JP" i="1" dirty="0" err="1">
                <a:solidFill>
                  <a:srgbClr val="000000"/>
                </a:solidFill>
              </a:rPr>
              <a:t>anastomella</a:t>
            </a:r>
            <a:endParaRPr kumimoji="1" lang="ja-JP" altLang="en-US" i="1" dirty="0">
              <a:solidFill>
                <a:srgbClr val="000000"/>
              </a:solidFill>
            </a:endParaRPr>
          </a:p>
        </p:txBody>
      </p:sp>
      <p:sp>
        <p:nvSpPr>
          <p:cNvPr id="4" name="テキスト ボックス 3"/>
          <p:cNvSpPr txBox="1"/>
          <p:nvPr/>
        </p:nvSpPr>
        <p:spPr>
          <a:xfrm>
            <a:off x="5587457" y="827643"/>
            <a:ext cx="633507" cy="369332"/>
          </a:xfrm>
          <a:prstGeom prst="rect">
            <a:avLst/>
          </a:prstGeom>
          <a:noFill/>
        </p:spPr>
        <p:txBody>
          <a:bodyPr wrap="none" rtlCol="0">
            <a:spAutoFit/>
          </a:bodyPr>
          <a:lstStyle/>
          <a:p>
            <a:r>
              <a:rPr kumimoji="1" lang="en-US" altLang="ja-JP" dirty="0">
                <a:solidFill>
                  <a:srgbClr val="000000"/>
                </a:solidFill>
              </a:rPr>
              <a:t>carp</a:t>
            </a:r>
            <a:endParaRPr kumimoji="1" lang="ja-JP" altLang="en-US" dirty="0">
              <a:solidFill>
                <a:srgbClr val="000000"/>
              </a:solidFill>
            </a:endParaRPr>
          </a:p>
        </p:txBody>
      </p:sp>
      <p:sp>
        <p:nvSpPr>
          <p:cNvPr id="5" name="テキスト ボックス 4">
            <a:extLst>
              <a:ext uri="{FF2B5EF4-FFF2-40B4-BE49-F238E27FC236}">
                <a16:creationId xmlns:a16="http://schemas.microsoft.com/office/drawing/2014/main" id="{C7A4AC68-79B3-9823-9266-E062871A563A}"/>
              </a:ext>
            </a:extLst>
          </p:cNvPr>
          <p:cNvSpPr txBox="1"/>
          <p:nvPr/>
        </p:nvSpPr>
        <p:spPr>
          <a:xfrm>
            <a:off x="3811329" y="3747012"/>
            <a:ext cx="3467681" cy="369332"/>
          </a:xfrm>
          <a:prstGeom prst="rect">
            <a:avLst/>
          </a:prstGeom>
          <a:solidFill>
            <a:schemeClr val="tx1"/>
          </a:solidFill>
        </p:spPr>
        <p:txBody>
          <a:bodyPr wrap="none" rtlCol="0">
            <a:spAutoFit/>
          </a:bodyPr>
          <a:lstStyle/>
          <a:p>
            <a:r>
              <a:rPr kumimoji="1" lang="en-US" altLang="ja-JP" dirty="0">
                <a:solidFill>
                  <a:schemeClr val="bg1">
                    <a:lumMod val="50000"/>
                  </a:schemeClr>
                </a:solidFill>
              </a:rPr>
              <a:t>They can still adapt to saltwater.</a:t>
            </a:r>
            <a:endParaRPr kumimoji="1" lang="ja-JP" altLang="en-US"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wipe(left)">
                                      <p:cBhvr>
                                        <p:cTn id="7" dur="3000"/>
                                        <p:tgtEl>
                                          <p:spTgt spid="174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21"/>
                                        </p:tgtEl>
                                        <p:attrNameLst>
                                          <p:attrName>style.visibility</p:attrName>
                                        </p:attrNameLst>
                                      </p:cBhvr>
                                      <p:to>
                                        <p:strVal val="visible"/>
                                      </p:to>
                                    </p:set>
                                    <p:animEffect transition="in" filter="dissolve">
                                      <p:cBhvr>
                                        <p:cTn id="12" dur="5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250825" y="701675"/>
            <a:ext cx="8642350" cy="5689600"/>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pic>
        <p:nvPicPr>
          <p:cNvPr id="884739" name="Picture 24"/>
          <p:cNvPicPr>
            <a:picLocks noChangeAspect="1" noChangeArrowheads="1"/>
          </p:cNvPicPr>
          <p:nvPr/>
        </p:nvPicPr>
        <p:blipFill>
          <a:blip r:embed="rId4" cstate="print"/>
          <a:srcRect/>
          <a:stretch>
            <a:fillRect/>
          </a:stretch>
        </p:blipFill>
        <p:spPr bwMode="auto">
          <a:xfrm>
            <a:off x="1117600" y="765175"/>
            <a:ext cx="7345363" cy="5191125"/>
          </a:xfrm>
          <a:prstGeom prst="rect">
            <a:avLst/>
          </a:prstGeom>
          <a:noFill/>
          <a:ln w="9525">
            <a:noFill/>
            <a:miter lim="800000"/>
            <a:headEnd/>
            <a:tailEnd/>
          </a:ln>
        </p:spPr>
      </p:pic>
      <p:sp>
        <p:nvSpPr>
          <p:cNvPr id="33" name="AutoShape 30"/>
          <p:cNvSpPr>
            <a:spLocks noChangeArrowheads="1"/>
          </p:cNvSpPr>
          <p:nvPr/>
        </p:nvSpPr>
        <p:spPr bwMode="auto">
          <a:xfrm>
            <a:off x="6589713" y="4654550"/>
            <a:ext cx="1439862" cy="720725"/>
          </a:xfrm>
          <a:prstGeom prst="wedgeRoundRectCallout">
            <a:avLst>
              <a:gd name="adj1" fmla="val -125523"/>
              <a:gd name="adj2" fmla="val -91407"/>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茨城北部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83</a:t>
            </a:r>
          </a:p>
        </p:txBody>
      </p:sp>
      <p:sp>
        <p:nvSpPr>
          <p:cNvPr id="34" name="AutoShape 31"/>
          <p:cNvSpPr>
            <a:spLocks noChangeArrowheads="1"/>
          </p:cNvSpPr>
          <p:nvPr/>
        </p:nvSpPr>
        <p:spPr bwMode="auto">
          <a:xfrm>
            <a:off x="5942013" y="5446713"/>
            <a:ext cx="1439862" cy="720725"/>
          </a:xfrm>
          <a:prstGeom prst="wedgeRoundRectCallout">
            <a:avLst>
              <a:gd name="adj1" fmla="val -81861"/>
              <a:gd name="adj2" fmla="val -171588"/>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茨城南部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90</a:t>
            </a:r>
          </a:p>
        </p:txBody>
      </p:sp>
      <p:sp>
        <p:nvSpPr>
          <p:cNvPr id="35" name="AutoShape 32"/>
          <p:cNvSpPr>
            <a:spLocks noChangeArrowheads="1"/>
          </p:cNvSpPr>
          <p:nvPr/>
        </p:nvSpPr>
        <p:spPr bwMode="auto">
          <a:xfrm>
            <a:off x="4284663" y="5014913"/>
            <a:ext cx="1439862" cy="720725"/>
          </a:xfrm>
          <a:prstGeom prst="wedgeRoundRectCallout">
            <a:avLst>
              <a:gd name="adj1" fmla="val 17694"/>
              <a:gd name="adj2" fmla="val -99338"/>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千葉</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124</a:t>
            </a:r>
          </a:p>
        </p:txBody>
      </p:sp>
      <p:sp>
        <p:nvSpPr>
          <p:cNvPr id="36" name="AutoShape 33"/>
          <p:cNvSpPr>
            <a:spLocks noChangeArrowheads="1"/>
          </p:cNvSpPr>
          <p:nvPr/>
        </p:nvSpPr>
        <p:spPr bwMode="auto">
          <a:xfrm>
            <a:off x="2773363" y="5086350"/>
            <a:ext cx="1439862" cy="720725"/>
          </a:xfrm>
          <a:prstGeom prst="wedgeRoundRectCallout">
            <a:avLst>
              <a:gd name="adj1" fmla="val -9097"/>
              <a:gd name="adj2" fmla="val -123787"/>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岡山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95</a:t>
            </a:r>
          </a:p>
        </p:txBody>
      </p:sp>
      <p:sp>
        <p:nvSpPr>
          <p:cNvPr id="37" name="AutoShape 34"/>
          <p:cNvSpPr>
            <a:spLocks noChangeArrowheads="1"/>
          </p:cNvSpPr>
          <p:nvPr/>
        </p:nvSpPr>
        <p:spPr bwMode="auto">
          <a:xfrm>
            <a:off x="3205163" y="3214688"/>
            <a:ext cx="1439862" cy="720725"/>
          </a:xfrm>
          <a:prstGeom prst="wedgeRoundRectCallout">
            <a:avLst>
              <a:gd name="adj1" fmla="val -51102"/>
              <a:gd name="adj2" fmla="val 115861"/>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広島南部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48</a:t>
            </a:r>
          </a:p>
        </p:txBody>
      </p:sp>
      <p:sp>
        <p:nvSpPr>
          <p:cNvPr id="38" name="AutoShape 35"/>
          <p:cNvSpPr>
            <a:spLocks noChangeArrowheads="1"/>
          </p:cNvSpPr>
          <p:nvPr/>
        </p:nvSpPr>
        <p:spPr bwMode="auto">
          <a:xfrm>
            <a:off x="1620838" y="3070225"/>
            <a:ext cx="1439862" cy="720725"/>
          </a:xfrm>
          <a:prstGeom prst="wedgeRoundRectCallout">
            <a:avLst>
              <a:gd name="adj1" fmla="val 45588"/>
              <a:gd name="adj2" fmla="val 118282"/>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広島北部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48</a:t>
            </a:r>
          </a:p>
        </p:txBody>
      </p:sp>
      <p:sp>
        <p:nvSpPr>
          <p:cNvPr id="39" name="AutoShape 36"/>
          <p:cNvSpPr>
            <a:spLocks noChangeArrowheads="1"/>
          </p:cNvSpPr>
          <p:nvPr/>
        </p:nvSpPr>
        <p:spPr bwMode="auto">
          <a:xfrm>
            <a:off x="396875" y="3790950"/>
            <a:ext cx="1439863" cy="720725"/>
          </a:xfrm>
          <a:prstGeom prst="wedgeRoundRectCallout">
            <a:avLst>
              <a:gd name="adj1" fmla="val 77120"/>
              <a:gd name="adj2" fmla="val 50662"/>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佐賀北部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48</a:t>
            </a:r>
          </a:p>
        </p:txBody>
      </p:sp>
      <p:sp>
        <p:nvSpPr>
          <p:cNvPr id="40" name="AutoShape 37"/>
          <p:cNvSpPr>
            <a:spLocks noChangeArrowheads="1"/>
          </p:cNvSpPr>
          <p:nvPr/>
        </p:nvSpPr>
        <p:spPr bwMode="auto">
          <a:xfrm>
            <a:off x="396875" y="4799013"/>
            <a:ext cx="1439863" cy="720725"/>
          </a:xfrm>
          <a:prstGeom prst="wedgeRoundRectCallout">
            <a:avLst>
              <a:gd name="adj1" fmla="val 79440"/>
              <a:gd name="adj2" fmla="val -59032"/>
              <a:gd name="adj3" fmla="val 16667"/>
            </a:avLst>
          </a:prstGeom>
          <a:solidFill>
            <a:srgbClr val="FFCC99"/>
          </a:solidFill>
          <a:ln w="19050">
            <a:solidFill>
              <a:srgbClr val="FF6600"/>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rPr>
              <a:t>佐賀南部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ysClr val="windowText" lastClr="000000"/>
                </a:solidFill>
                <a:effectLst/>
                <a:uLnTx/>
                <a:uFillTx/>
                <a:latin typeface="Arial"/>
                <a:ea typeface="ＭＳ Ｐゴシック"/>
                <a:cs typeface="+mn-cs"/>
              </a:rPr>
              <a:t>n = 48</a:t>
            </a:r>
          </a:p>
        </p:txBody>
      </p:sp>
      <p:sp>
        <p:nvSpPr>
          <p:cNvPr id="42" name="Text Box 21"/>
          <p:cNvSpPr txBox="1">
            <a:spLocks noChangeArrowheads="1"/>
          </p:cNvSpPr>
          <p:nvPr/>
        </p:nvSpPr>
        <p:spPr bwMode="auto">
          <a:xfrm>
            <a:off x="1042988" y="122238"/>
            <a:ext cx="7056437" cy="579437"/>
          </a:xfrm>
          <a:prstGeom prst="rect">
            <a:avLst/>
          </a:prstGeom>
          <a:noFill/>
          <a:ln>
            <a:noFill/>
          </a:ln>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3200" b="1" i="0" u="none" strike="noStrike" kern="0" cap="none" spc="0" normalizeH="0" baseline="0" noProof="0" dirty="0">
                <a:ln>
                  <a:noFill/>
                </a:ln>
                <a:solidFill>
                  <a:srgbClr val="4F81BD">
                    <a:lumMod val="50000"/>
                  </a:srgbClr>
                </a:solidFill>
                <a:effectLst/>
                <a:uLnTx/>
                <a:uFillTx/>
                <a:latin typeface="Arial" charset="0"/>
                <a:ea typeface="ＭＳ Ｐゴシック" pitchFamily="50" charset="-128"/>
                <a:cs typeface="+mn-cs"/>
              </a:rPr>
              <a:t>Deme Sampling</a:t>
            </a:r>
            <a:endParaRPr kumimoji="1" lang="ja-JP" altLang="en-US" sz="3200" b="1" i="0" u="none" strike="noStrike" kern="0" cap="none" spc="0" normalizeH="0" baseline="0" noProof="0" dirty="0">
              <a:ln>
                <a:noFill/>
              </a:ln>
              <a:solidFill>
                <a:srgbClr val="4F81BD">
                  <a:lumMod val="50000"/>
                </a:srgbClr>
              </a:solidFill>
              <a:effectLst/>
              <a:uLnTx/>
              <a:uFillTx/>
              <a:latin typeface="Arial" charset="0"/>
              <a:ea typeface="ＭＳ Ｐゴシック" pitchFamily="50" charset="-128"/>
              <a:cs typeface="+mn-cs"/>
            </a:endParaRPr>
          </a:p>
        </p:txBody>
      </p:sp>
      <p:sp>
        <p:nvSpPr>
          <p:cNvPr id="43" name="テキスト ボックス 42"/>
          <p:cNvSpPr txBox="1"/>
          <p:nvPr/>
        </p:nvSpPr>
        <p:spPr>
          <a:xfrm>
            <a:off x="2700338" y="3068638"/>
            <a:ext cx="414337" cy="3698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
        <p:nvSpPr>
          <p:cNvPr id="44" name="テキスト ボックス 43"/>
          <p:cNvSpPr txBox="1"/>
          <p:nvPr/>
        </p:nvSpPr>
        <p:spPr>
          <a:xfrm>
            <a:off x="1476375" y="4797425"/>
            <a:ext cx="414338"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
        <p:nvSpPr>
          <p:cNvPr id="45" name="テキスト ボックス 44"/>
          <p:cNvSpPr txBox="1"/>
          <p:nvPr/>
        </p:nvSpPr>
        <p:spPr>
          <a:xfrm>
            <a:off x="1476375" y="3789363"/>
            <a:ext cx="414338"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
        <p:nvSpPr>
          <p:cNvPr id="46" name="テキスト ボックス 45"/>
          <p:cNvSpPr txBox="1"/>
          <p:nvPr/>
        </p:nvSpPr>
        <p:spPr>
          <a:xfrm>
            <a:off x="3563938" y="5075238"/>
            <a:ext cx="415925" cy="3698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
        <p:nvSpPr>
          <p:cNvPr id="47" name="テキスト ボックス 46"/>
          <p:cNvSpPr txBox="1"/>
          <p:nvPr/>
        </p:nvSpPr>
        <p:spPr>
          <a:xfrm>
            <a:off x="4229100" y="3203575"/>
            <a:ext cx="414338" cy="3698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
        <p:nvSpPr>
          <p:cNvPr id="48" name="テキスト ボックス 47"/>
          <p:cNvSpPr txBox="1"/>
          <p:nvPr/>
        </p:nvSpPr>
        <p:spPr>
          <a:xfrm>
            <a:off x="269875" y="6113463"/>
            <a:ext cx="3633788" cy="27781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ysClr val="windowText" lastClr="000000"/>
                </a:solidFill>
                <a:effectLst/>
                <a:uLnTx/>
                <a:uFillTx/>
                <a:latin typeface="Arial"/>
                <a:ea typeface="ＭＳ Ｐゴシック"/>
                <a:cs typeface="+mn-cs"/>
              </a:rPr>
              <a:t>＊： </a:t>
            </a:r>
            <a:r>
              <a:rPr kumimoji="0" lang="ja-JP" altLang="en-US" sz="1200" b="1" i="0" u="none" strike="noStrike" kern="0" cap="none" spc="0" normalizeH="0" baseline="0" noProof="0" dirty="0">
                <a:ln>
                  <a:noFill/>
                </a:ln>
                <a:solidFill>
                  <a:sysClr val="windowText" lastClr="000000"/>
                </a:solidFill>
                <a:effectLst/>
                <a:uLnTx/>
                <a:uFillTx/>
                <a:latin typeface="Arial"/>
                <a:ea typeface="ＭＳ Ｐゴシック"/>
                <a:cs typeface="+mn-cs"/>
              </a:rPr>
              <a:t>発表者自身が実際にサンプリングに訪れた場所</a:t>
            </a:r>
            <a:endParaRPr kumimoji="1" lang="ja-JP" altLang="en-US" sz="1200" b="1" i="0" u="none" strike="noStrike" kern="0" cap="none" spc="0" normalizeH="0" baseline="0" noProof="0" dirty="0">
              <a:ln>
                <a:noFill/>
              </a:ln>
              <a:solidFill>
                <a:sysClr val="windowText" lastClr="000000"/>
              </a:solidFill>
              <a:effectLst/>
              <a:uLnTx/>
              <a:uFillTx/>
              <a:latin typeface="Arial"/>
              <a:ea typeface="ＭＳ Ｐゴシック"/>
              <a:cs typeface="+mn-cs"/>
            </a:endParaRPr>
          </a:p>
        </p:txBody>
      </p:sp>
      <p:sp>
        <p:nvSpPr>
          <p:cNvPr id="49" name="テキスト ボックス 48"/>
          <p:cNvSpPr txBox="1"/>
          <p:nvPr/>
        </p:nvSpPr>
        <p:spPr>
          <a:xfrm>
            <a:off x="2484438" y="1196975"/>
            <a:ext cx="414337" cy="3698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a:t>
            </a:r>
          </a:p>
        </p:txBody>
      </p:sp>
    </p:spTree>
    <p:extLst>
      <p:ext uri="{BB962C8B-B14F-4D97-AF65-F5344CB8AC3E}">
        <p14:creationId xmlns:p14="http://schemas.microsoft.com/office/powerpoint/2010/main" val="2111165635"/>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519113" y="701675"/>
            <a:ext cx="8156575" cy="5689600"/>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pic>
        <p:nvPicPr>
          <p:cNvPr id="886787" name="Picture 3"/>
          <p:cNvPicPr>
            <a:picLocks noChangeAspect="1" noChangeArrowheads="1"/>
          </p:cNvPicPr>
          <p:nvPr/>
        </p:nvPicPr>
        <p:blipFill>
          <a:blip r:embed="rId3" cstate="print"/>
          <a:srcRect/>
          <a:stretch>
            <a:fillRect/>
          </a:stretch>
        </p:blipFill>
        <p:spPr bwMode="auto">
          <a:xfrm>
            <a:off x="1331913" y="981075"/>
            <a:ext cx="6192837" cy="4376738"/>
          </a:xfrm>
          <a:prstGeom prst="rect">
            <a:avLst/>
          </a:prstGeom>
          <a:noFill/>
          <a:ln w="9525">
            <a:noFill/>
            <a:miter lim="800000"/>
            <a:headEnd/>
            <a:tailEnd/>
          </a:ln>
        </p:spPr>
      </p:pic>
      <p:sp>
        <p:nvSpPr>
          <p:cNvPr id="58" name="Rectangle 49"/>
          <p:cNvSpPr>
            <a:spLocks noChangeArrowheads="1"/>
          </p:cNvSpPr>
          <p:nvPr/>
        </p:nvSpPr>
        <p:spPr bwMode="auto">
          <a:xfrm>
            <a:off x="4716463" y="5086350"/>
            <a:ext cx="3492500"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789" name="Object 5"/>
          <p:cNvGraphicFramePr>
            <a:graphicFrameLocks noChangeAspect="1"/>
          </p:cNvGraphicFramePr>
          <p:nvPr/>
        </p:nvGraphicFramePr>
        <p:xfrm>
          <a:off x="4716463" y="5086350"/>
          <a:ext cx="1176337" cy="1504950"/>
        </p:xfrm>
        <a:graphic>
          <a:graphicData uri="http://schemas.openxmlformats.org/presentationml/2006/ole">
            <mc:AlternateContent xmlns:mc="http://schemas.openxmlformats.org/markup-compatibility/2006">
              <mc:Choice xmlns:v="urn:schemas-microsoft-com:vml" Requires="v">
                <p:oleObj name="グラフ" r:id="rId4" imgW="2809930" imgH="3590989" progId="Excel.Sheet.8">
                  <p:embed/>
                </p:oleObj>
              </mc:Choice>
              <mc:Fallback>
                <p:oleObj name="グラフ" r:id="rId4" imgW="2809930" imgH="3590989" progId="Excel.Sheet.8">
                  <p:embed/>
                  <p:pic>
                    <p:nvPicPr>
                      <p:cNvPr id="88678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5086350"/>
                        <a:ext cx="1176337"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0" name="Object 6"/>
          <p:cNvGraphicFramePr>
            <a:graphicFrameLocks noChangeAspect="1"/>
          </p:cNvGraphicFramePr>
          <p:nvPr/>
        </p:nvGraphicFramePr>
        <p:xfrm>
          <a:off x="5868988" y="5086350"/>
          <a:ext cx="1176337" cy="1504950"/>
        </p:xfrm>
        <a:graphic>
          <a:graphicData uri="http://schemas.openxmlformats.org/presentationml/2006/ole">
            <mc:AlternateContent xmlns:mc="http://schemas.openxmlformats.org/markup-compatibility/2006">
              <mc:Choice xmlns:v="urn:schemas-microsoft-com:vml" Requires="v">
                <p:oleObj name="グラフ" r:id="rId6" imgW="2809930" imgH="3590989" progId="Excel.Sheet.8">
                  <p:embed/>
                </p:oleObj>
              </mc:Choice>
              <mc:Fallback>
                <p:oleObj name="グラフ" r:id="rId6" imgW="2809930" imgH="3590989" progId="Excel.Sheet.8">
                  <p:embed/>
                  <p:pic>
                    <p:nvPicPr>
                      <p:cNvPr id="88679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988" y="5086350"/>
                        <a:ext cx="1176337"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1" name="Object 7"/>
          <p:cNvGraphicFramePr>
            <a:graphicFrameLocks noChangeAspect="1"/>
          </p:cNvGraphicFramePr>
          <p:nvPr/>
        </p:nvGraphicFramePr>
        <p:xfrm>
          <a:off x="7026275" y="5086350"/>
          <a:ext cx="1182688" cy="1506538"/>
        </p:xfrm>
        <a:graphic>
          <a:graphicData uri="http://schemas.openxmlformats.org/presentationml/2006/ole">
            <mc:AlternateContent xmlns:mc="http://schemas.openxmlformats.org/markup-compatibility/2006">
              <mc:Choice xmlns:v="urn:schemas-microsoft-com:vml" Requires="v">
                <p:oleObj name="グラフ" r:id="rId8" imgW="2819374" imgH="3590989" progId="Excel.Sheet.8">
                  <p:embed/>
                </p:oleObj>
              </mc:Choice>
              <mc:Fallback>
                <p:oleObj name="グラフ" r:id="rId8" imgW="2819374" imgH="3590989" progId="Excel.Sheet.8">
                  <p:embed/>
                  <p:pic>
                    <p:nvPicPr>
                      <p:cNvPr id="886791"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6275" y="5086350"/>
                        <a:ext cx="1182688"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 name="Rectangle 50"/>
          <p:cNvSpPr>
            <a:spLocks noChangeArrowheads="1"/>
          </p:cNvSpPr>
          <p:nvPr/>
        </p:nvSpPr>
        <p:spPr bwMode="auto">
          <a:xfrm>
            <a:off x="5545138" y="2854325"/>
            <a:ext cx="3563937"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793" name="Object 9"/>
          <p:cNvGraphicFramePr>
            <a:graphicFrameLocks noChangeAspect="1"/>
          </p:cNvGraphicFramePr>
          <p:nvPr/>
        </p:nvGraphicFramePr>
        <p:xfrm>
          <a:off x="5561013" y="2854325"/>
          <a:ext cx="1198562" cy="1506538"/>
        </p:xfrm>
        <a:graphic>
          <a:graphicData uri="http://schemas.openxmlformats.org/presentationml/2006/ole">
            <mc:AlternateContent xmlns:mc="http://schemas.openxmlformats.org/markup-compatibility/2006">
              <mc:Choice xmlns:v="urn:schemas-microsoft-com:vml" Requires="v">
                <p:oleObj name="グラフ" r:id="rId10" imgW="2857423" imgH="3590989" progId="Excel.Sheet.8">
                  <p:embed/>
                </p:oleObj>
              </mc:Choice>
              <mc:Fallback>
                <p:oleObj name="グラフ" r:id="rId10" imgW="2857423" imgH="3590989" progId="Excel.Sheet.8">
                  <p:embed/>
                  <p:pic>
                    <p:nvPicPr>
                      <p:cNvPr id="886793"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1013" y="2854325"/>
                        <a:ext cx="1198562"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4" name="Object 10"/>
          <p:cNvGraphicFramePr>
            <a:graphicFrameLocks noChangeAspect="1"/>
          </p:cNvGraphicFramePr>
          <p:nvPr/>
        </p:nvGraphicFramePr>
        <p:xfrm>
          <a:off x="6729413" y="2854325"/>
          <a:ext cx="1203325" cy="1504950"/>
        </p:xfrm>
        <a:graphic>
          <a:graphicData uri="http://schemas.openxmlformats.org/presentationml/2006/ole">
            <mc:AlternateContent xmlns:mc="http://schemas.openxmlformats.org/markup-compatibility/2006">
              <mc:Choice xmlns:v="urn:schemas-microsoft-com:vml" Requires="v">
                <p:oleObj name="グラフ" r:id="rId12" imgW="2867137" imgH="3590989" progId="Excel.Sheet.8">
                  <p:embed/>
                </p:oleObj>
              </mc:Choice>
              <mc:Fallback>
                <p:oleObj name="グラフ" r:id="rId12" imgW="2867137" imgH="3590989" progId="Excel.Sheet.8">
                  <p:embed/>
                  <p:pic>
                    <p:nvPicPr>
                      <p:cNvPr id="886794"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9413" y="2854325"/>
                        <a:ext cx="12033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5" name="Object 11"/>
          <p:cNvGraphicFramePr>
            <a:graphicFrameLocks noChangeAspect="1"/>
          </p:cNvGraphicFramePr>
          <p:nvPr/>
        </p:nvGraphicFramePr>
        <p:xfrm>
          <a:off x="7905750" y="2854325"/>
          <a:ext cx="1203325" cy="1504950"/>
        </p:xfrm>
        <a:graphic>
          <a:graphicData uri="http://schemas.openxmlformats.org/presentationml/2006/ole">
            <mc:AlternateContent xmlns:mc="http://schemas.openxmlformats.org/markup-compatibility/2006">
              <mc:Choice xmlns:v="urn:schemas-microsoft-com:vml" Requires="v">
                <p:oleObj name="グラフ" r:id="rId14" imgW="2867137" imgH="3590989" progId="Excel.Sheet.8">
                  <p:embed/>
                </p:oleObj>
              </mc:Choice>
              <mc:Fallback>
                <p:oleObj name="グラフ" r:id="rId14" imgW="2867137" imgH="3590989" progId="Excel.Sheet.8">
                  <p:embed/>
                  <p:pic>
                    <p:nvPicPr>
                      <p:cNvPr id="886795"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5750" y="2854325"/>
                        <a:ext cx="12033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 name="Rectangle 63"/>
          <p:cNvSpPr>
            <a:spLocks noChangeArrowheads="1"/>
          </p:cNvSpPr>
          <p:nvPr/>
        </p:nvSpPr>
        <p:spPr bwMode="auto">
          <a:xfrm>
            <a:off x="755650" y="5076825"/>
            <a:ext cx="3565525"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797" name="Object 13"/>
          <p:cNvGraphicFramePr>
            <a:graphicFrameLocks noChangeAspect="1"/>
          </p:cNvGraphicFramePr>
          <p:nvPr/>
        </p:nvGraphicFramePr>
        <p:xfrm>
          <a:off x="3132138" y="5076825"/>
          <a:ext cx="1190625" cy="1504950"/>
        </p:xfrm>
        <a:graphic>
          <a:graphicData uri="http://schemas.openxmlformats.org/presentationml/2006/ole">
            <mc:AlternateContent xmlns:mc="http://schemas.openxmlformats.org/markup-compatibility/2006">
              <mc:Choice xmlns:v="urn:schemas-microsoft-com:vml" Requires="v">
                <p:oleObj name="グラフ" r:id="rId15" imgW="2838534" imgH="3590989" progId="Excel.Sheet.8">
                  <p:embed/>
                </p:oleObj>
              </mc:Choice>
              <mc:Fallback>
                <p:oleObj name="グラフ" r:id="rId15" imgW="2838534" imgH="3590989" progId="Excel.Sheet.8">
                  <p:embed/>
                  <p:pic>
                    <p:nvPicPr>
                      <p:cNvPr id="886797"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2138" y="5076825"/>
                        <a:ext cx="11906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8" name="Object 14"/>
          <p:cNvGraphicFramePr>
            <a:graphicFrameLocks noChangeAspect="1"/>
          </p:cNvGraphicFramePr>
          <p:nvPr/>
        </p:nvGraphicFramePr>
        <p:xfrm>
          <a:off x="1947863" y="5076825"/>
          <a:ext cx="1203325" cy="1504950"/>
        </p:xfrm>
        <a:graphic>
          <a:graphicData uri="http://schemas.openxmlformats.org/presentationml/2006/ole">
            <mc:AlternateContent xmlns:mc="http://schemas.openxmlformats.org/markup-compatibility/2006">
              <mc:Choice xmlns:v="urn:schemas-microsoft-com:vml" Requires="v">
                <p:oleObj name="グラフ" r:id="rId17" imgW="2867137" imgH="3590989" progId="Excel.Sheet.8">
                  <p:embed/>
                </p:oleObj>
              </mc:Choice>
              <mc:Fallback>
                <p:oleObj name="グラフ" r:id="rId17" imgW="2867137" imgH="3590989" progId="Excel.Sheet.8">
                  <p:embed/>
                  <p:pic>
                    <p:nvPicPr>
                      <p:cNvPr id="886798"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47863" y="5076825"/>
                        <a:ext cx="12033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799" name="Object 15"/>
          <p:cNvGraphicFramePr>
            <a:graphicFrameLocks noChangeAspect="1"/>
          </p:cNvGraphicFramePr>
          <p:nvPr/>
        </p:nvGraphicFramePr>
        <p:xfrm>
          <a:off x="771525" y="5076825"/>
          <a:ext cx="1195388" cy="1506538"/>
        </p:xfrm>
        <a:graphic>
          <a:graphicData uri="http://schemas.openxmlformats.org/presentationml/2006/ole">
            <mc:AlternateContent xmlns:mc="http://schemas.openxmlformats.org/markup-compatibility/2006">
              <mc:Choice xmlns:v="urn:schemas-microsoft-com:vml" Requires="v">
                <p:oleObj name="グラフ" r:id="rId19" imgW="2847978" imgH="3590989" progId="Excel.Sheet.8">
                  <p:embed/>
                </p:oleObj>
              </mc:Choice>
              <mc:Fallback>
                <p:oleObj name="グラフ" r:id="rId19" imgW="2847978" imgH="3590989" progId="Excel.Sheet.8">
                  <p:embed/>
                  <p:pic>
                    <p:nvPicPr>
                      <p:cNvPr id="886799" name="Object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1525" y="5076825"/>
                        <a:ext cx="1195388"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 name="Rectangle 64"/>
          <p:cNvSpPr>
            <a:spLocks noChangeArrowheads="1"/>
          </p:cNvSpPr>
          <p:nvPr/>
        </p:nvSpPr>
        <p:spPr bwMode="auto">
          <a:xfrm>
            <a:off x="34925" y="2482850"/>
            <a:ext cx="2376488"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801" name="Object 17"/>
          <p:cNvGraphicFramePr>
            <a:graphicFrameLocks noChangeAspect="1"/>
          </p:cNvGraphicFramePr>
          <p:nvPr/>
        </p:nvGraphicFramePr>
        <p:xfrm>
          <a:off x="44450" y="2482850"/>
          <a:ext cx="1182688" cy="1506538"/>
        </p:xfrm>
        <a:graphic>
          <a:graphicData uri="http://schemas.openxmlformats.org/presentationml/2006/ole">
            <mc:AlternateContent xmlns:mc="http://schemas.openxmlformats.org/markup-compatibility/2006">
              <mc:Choice xmlns:v="urn:schemas-microsoft-com:vml" Requires="v">
                <p:oleObj name="グラフ" r:id="rId21" imgW="2819374" imgH="3590989" progId="Excel.Sheet.8">
                  <p:embed/>
                </p:oleObj>
              </mc:Choice>
              <mc:Fallback>
                <p:oleObj name="グラフ" r:id="rId21" imgW="2819374" imgH="3590989" progId="Excel.Sheet.8">
                  <p:embed/>
                  <p:pic>
                    <p:nvPicPr>
                      <p:cNvPr id="886801" name="Object 1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450" y="2482850"/>
                        <a:ext cx="1182688"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6802" name="Object 18"/>
          <p:cNvGraphicFramePr>
            <a:graphicFrameLocks noChangeAspect="1"/>
          </p:cNvGraphicFramePr>
          <p:nvPr/>
        </p:nvGraphicFramePr>
        <p:xfrm>
          <a:off x="1195388" y="2476500"/>
          <a:ext cx="1206500" cy="1514475"/>
        </p:xfrm>
        <a:graphic>
          <a:graphicData uri="http://schemas.openxmlformats.org/presentationml/2006/ole">
            <mc:AlternateContent xmlns:mc="http://schemas.openxmlformats.org/markup-compatibility/2006">
              <mc:Choice xmlns:v="urn:schemas-microsoft-com:vml" Requires="v">
                <p:oleObj name="グラフ" r:id="rId23" imgW="2876582" imgH="3609911" progId="Excel.Sheet.8">
                  <p:embed/>
                </p:oleObj>
              </mc:Choice>
              <mc:Fallback>
                <p:oleObj name="グラフ" r:id="rId23" imgW="2876582" imgH="3609911" progId="Excel.Sheet.8">
                  <p:embed/>
                  <p:pic>
                    <p:nvPicPr>
                      <p:cNvPr id="886802" name="Object 1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95388" y="2476500"/>
                        <a:ext cx="12065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 name="Rectangle 69"/>
          <p:cNvSpPr>
            <a:spLocks noChangeArrowheads="1"/>
          </p:cNvSpPr>
          <p:nvPr/>
        </p:nvSpPr>
        <p:spPr bwMode="auto">
          <a:xfrm>
            <a:off x="6608763" y="630238"/>
            <a:ext cx="1223962"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804" name="Object 20"/>
          <p:cNvGraphicFramePr>
            <a:graphicFrameLocks noChangeAspect="1"/>
          </p:cNvGraphicFramePr>
          <p:nvPr/>
        </p:nvGraphicFramePr>
        <p:xfrm>
          <a:off x="6616700" y="631825"/>
          <a:ext cx="1198563" cy="1512888"/>
        </p:xfrm>
        <a:graphic>
          <a:graphicData uri="http://schemas.openxmlformats.org/presentationml/2006/ole">
            <mc:AlternateContent xmlns:mc="http://schemas.openxmlformats.org/markup-compatibility/2006">
              <mc:Choice xmlns:v="urn:schemas-microsoft-com:vml" Requires="v">
                <p:oleObj name="グラフ" r:id="rId25" imgW="2847978" imgH="3590989" progId="Excel.Sheet.8">
                  <p:embed/>
                </p:oleObj>
              </mc:Choice>
              <mc:Fallback>
                <p:oleObj name="グラフ" r:id="rId25" imgW="2847978" imgH="3590989" progId="Excel.Sheet.8">
                  <p:embed/>
                  <p:pic>
                    <p:nvPicPr>
                      <p:cNvPr id="886804" name="Object 2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16700" y="631825"/>
                        <a:ext cx="1198563"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 name="Text Box 72"/>
          <p:cNvSpPr txBox="1">
            <a:spLocks noChangeArrowheads="1"/>
          </p:cNvSpPr>
          <p:nvPr/>
        </p:nvSpPr>
        <p:spPr bwMode="auto">
          <a:xfrm>
            <a:off x="6608763" y="342900"/>
            <a:ext cx="1368425" cy="336550"/>
          </a:xfrm>
          <a:prstGeom prst="rect">
            <a:avLst/>
          </a:prstGeom>
          <a:no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青森 （水田）</a:t>
            </a:r>
          </a:p>
        </p:txBody>
      </p:sp>
      <p:sp>
        <p:nvSpPr>
          <p:cNvPr id="76" name="Text Box 74"/>
          <p:cNvSpPr txBox="1">
            <a:spLocks noChangeArrowheads="1"/>
          </p:cNvSpPr>
          <p:nvPr/>
        </p:nvSpPr>
        <p:spPr bwMode="auto">
          <a:xfrm>
            <a:off x="5545138" y="2278063"/>
            <a:ext cx="1223962" cy="581025"/>
          </a:xfrm>
          <a:prstGeom prst="rect">
            <a:avLst/>
          </a:prstGeom>
          <a:solidFill>
            <a:sysClr val="window" lastClr="FFFFFF">
              <a:alpha val="70195"/>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岩手赤生津 　　　　　（水田）</a:t>
            </a:r>
          </a:p>
        </p:txBody>
      </p:sp>
      <p:sp>
        <p:nvSpPr>
          <p:cNvPr id="77" name="Text Box 75"/>
          <p:cNvSpPr txBox="1">
            <a:spLocks noChangeArrowheads="1"/>
          </p:cNvSpPr>
          <p:nvPr/>
        </p:nvSpPr>
        <p:spPr bwMode="auto">
          <a:xfrm>
            <a:off x="7993063" y="2278063"/>
            <a:ext cx="1116012" cy="581025"/>
          </a:xfrm>
          <a:prstGeom prst="rect">
            <a:avLst/>
          </a:prstGeom>
          <a:solidFill>
            <a:srgbClr val="FFFFFF">
              <a:alpha val="83922"/>
            </a:srgb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Arial" charset="0"/>
                <a:ea typeface="ＭＳ Ｐゴシック" charset="-128"/>
                <a:cs typeface="+mn-cs"/>
              </a:rPr>
              <a:t>岩手川内 　　　（水田）</a:t>
            </a:r>
          </a:p>
        </p:txBody>
      </p:sp>
      <p:sp>
        <p:nvSpPr>
          <p:cNvPr id="78" name="Text Box 76"/>
          <p:cNvSpPr txBox="1">
            <a:spLocks noChangeArrowheads="1"/>
          </p:cNvSpPr>
          <p:nvPr/>
        </p:nvSpPr>
        <p:spPr bwMode="auto">
          <a:xfrm>
            <a:off x="6697663" y="2278063"/>
            <a:ext cx="1223962" cy="581025"/>
          </a:xfrm>
          <a:prstGeom prst="rect">
            <a:avLst/>
          </a:prstGeom>
          <a:solidFill>
            <a:sysClr val="window" lastClr="FFFFFF">
              <a:alpha val="70195"/>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岩手古城 　　　　　（水田）</a:t>
            </a:r>
          </a:p>
        </p:txBody>
      </p:sp>
      <p:sp>
        <p:nvSpPr>
          <p:cNvPr id="79" name="Text Box 77"/>
          <p:cNvSpPr txBox="1">
            <a:spLocks noChangeArrowheads="1"/>
          </p:cNvSpPr>
          <p:nvPr/>
        </p:nvSpPr>
        <p:spPr bwMode="auto">
          <a:xfrm>
            <a:off x="4716463" y="4510088"/>
            <a:ext cx="1223962" cy="581025"/>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茨城北部 　　　　　（水田）</a:t>
            </a:r>
          </a:p>
        </p:txBody>
      </p:sp>
      <p:sp>
        <p:nvSpPr>
          <p:cNvPr id="80" name="Text Box 78"/>
          <p:cNvSpPr txBox="1">
            <a:spLocks noChangeArrowheads="1"/>
          </p:cNvSpPr>
          <p:nvPr/>
        </p:nvSpPr>
        <p:spPr bwMode="auto">
          <a:xfrm>
            <a:off x="5867400" y="4510088"/>
            <a:ext cx="1223963" cy="581025"/>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茨城南部 　　　　　（湖）</a:t>
            </a:r>
          </a:p>
        </p:txBody>
      </p:sp>
      <p:sp>
        <p:nvSpPr>
          <p:cNvPr id="81" name="Text Box 79"/>
          <p:cNvSpPr txBox="1">
            <a:spLocks noChangeArrowheads="1"/>
          </p:cNvSpPr>
          <p:nvPr/>
        </p:nvSpPr>
        <p:spPr bwMode="auto">
          <a:xfrm>
            <a:off x="7019925" y="4510088"/>
            <a:ext cx="1223963" cy="581025"/>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千葉 　　　　　（水田）</a:t>
            </a:r>
          </a:p>
        </p:txBody>
      </p:sp>
      <p:sp>
        <p:nvSpPr>
          <p:cNvPr id="82" name="Text Box 80"/>
          <p:cNvSpPr txBox="1">
            <a:spLocks noChangeArrowheads="1"/>
          </p:cNvSpPr>
          <p:nvPr/>
        </p:nvSpPr>
        <p:spPr bwMode="auto">
          <a:xfrm>
            <a:off x="755650" y="4500563"/>
            <a:ext cx="1223963" cy="581025"/>
          </a:xfrm>
          <a:prstGeom prst="rect">
            <a:avLst/>
          </a:prstGeom>
          <a:solidFill>
            <a:sysClr val="window" lastClr="FFFFFF">
              <a:alpha val="70195"/>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Arial" charset="0"/>
                <a:ea typeface="ＭＳ Ｐゴシック" charset="-128"/>
                <a:cs typeface="+mn-cs"/>
              </a:rPr>
              <a:t>広島北部 　　　　　（池）</a:t>
            </a:r>
          </a:p>
        </p:txBody>
      </p:sp>
      <p:sp>
        <p:nvSpPr>
          <p:cNvPr id="83" name="Text Box 81"/>
          <p:cNvSpPr txBox="1">
            <a:spLocks noChangeArrowheads="1"/>
          </p:cNvSpPr>
          <p:nvPr/>
        </p:nvSpPr>
        <p:spPr bwMode="auto">
          <a:xfrm>
            <a:off x="2051050" y="4500563"/>
            <a:ext cx="1223963" cy="581025"/>
          </a:xfrm>
          <a:prstGeom prst="rect">
            <a:avLst/>
          </a:prstGeom>
          <a:solidFill>
            <a:sysClr val="window" lastClr="FFFFFF">
              <a:alpha val="70195"/>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広島南部 　　　　　（水田）</a:t>
            </a:r>
          </a:p>
        </p:txBody>
      </p:sp>
      <p:sp>
        <p:nvSpPr>
          <p:cNvPr id="84" name="Text Box 82"/>
          <p:cNvSpPr txBox="1">
            <a:spLocks noChangeArrowheads="1"/>
          </p:cNvSpPr>
          <p:nvPr/>
        </p:nvSpPr>
        <p:spPr bwMode="auto">
          <a:xfrm>
            <a:off x="3132138" y="4500563"/>
            <a:ext cx="1223962" cy="581025"/>
          </a:xfrm>
          <a:prstGeom prst="rect">
            <a:avLst/>
          </a:prstGeom>
          <a:solidFill>
            <a:sysClr val="window" lastClr="FFFFFF">
              <a:alpha val="70195"/>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岡山 　　　　　（水田）</a:t>
            </a:r>
          </a:p>
        </p:txBody>
      </p:sp>
      <p:sp>
        <p:nvSpPr>
          <p:cNvPr id="85" name="Text Box 83"/>
          <p:cNvSpPr txBox="1">
            <a:spLocks noChangeArrowheads="1"/>
          </p:cNvSpPr>
          <p:nvPr/>
        </p:nvSpPr>
        <p:spPr bwMode="auto">
          <a:xfrm>
            <a:off x="0" y="1908175"/>
            <a:ext cx="1223963" cy="581025"/>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Arial" charset="0"/>
                <a:ea typeface="ＭＳ Ｐゴシック" charset="-128"/>
                <a:cs typeface="+mn-cs"/>
              </a:rPr>
              <a:t>佐賀北部 　　　　　（水田）</a:t>
            </a:r>
          </a:p>
        </p:txBody>
      </p:sp>
      <p:sp>
        <p:nvSpPr>
          <p:cNvPr id="86" name="Text Box 84"/>
          <p:cNvSpPr txBox="1">
            <a:spLocks noChangeArrowheads="1"/>
          </p:cNvSpPr>
          <p:nvPr/>
        </p:nvSpPr>
        <p:spPr bwMode="auto">
          <a:xfrm>
            <a:off x="1258888" y="1908175"/>
            <a:ext cx="1223962" cy="581025"/>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佐賀南部　　　　　（水田）</a:t>
            </a:r>
          </a:p>
        </p:txBody>
      </p:sp>
      <p:sp>
        <p:nvSpPr>
          <p:cNvPr id="87" name="Rectangle 85"/>
          <p:cNvSpPr>
            <a:spLocks noChangeArrowheads="1"/>
          </p:cNvSpPr>
          <p:nvPr/>
        </p:nvSpPr>
        <p:spPr bwMode="auto">
          <a:xfrm>
            <a:off x="3736975" y="1125538"/>
            <a:ext cx="1225550" cy="1511300"/>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graphicFrame>
        <p:nvGraphicFramePr>
          <p:cNvPr id="886818" name="Object 34"/>
          <p:cNvGraphicFramePr>
            <a:graphicFrameLocks noChangeAspect="1"/>
          </p:cNvGraphicFramePr>
          <p:nvPr/>
        </p:nvGraphicFramePr>
        <p:xfrm>
          <a:off x="3744913" y="1117600"/>
          <a:ext cx="1203325" cy="1504950"/>
        </p:xfrm>
        <a:graphic>
          <a:graphicData uri="http://schemas.openxmlformats.org/presentationml/2006/ole">
            <mc:AlternateContent xmlns:mc="http://schemas.openxmlformats.org/markup-compatibility/2006">
              <mc:Choice xmlns:v="urn:schemas-microsoft-com:vml" Requires="v">
                <p:oleObj name="グラフ" r:id="rId27" imgW="2867137" imgH="3590989" progId="Excel.Sheet.8">
                  <p:embed/>
                </p:oleObj>
              </mc:Choice>
              <mc:Fallback>
                <p:oleObj name="グラフ" r:id="rId27" imgW="2867137" imgH="3590989" progId="Excel.Sheet.8">
                  <p:embed/>
                  <p:pic>
                    <p:nvPicPr>
                      <p:cNvPr id="886818" name="Object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4913" y="1117600"/>
                        <a:ext cx="12033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 name="Text Box 87"/>
          <p:cNvSpPr txBox="1">
            <a:spLocks noChangeArrowheads="1"/>
          </p:cNvSpPr>
          <p:nvPr/>
        </p:nvSpPr>
        <p:spPr bwMode="auto">
          <a:xfrm>
            <a:off x="3744913" y="757238"/>
            <a:ext cx="1223962" cy="336550"/>
          </a:xfrm>
          <a:prstGeom prst="rect">
            <a:avLst/>
          </a:prstGeom>
          <a:solidFill>
            <a:sysClr val="window" lastClr="FFFFFF">
              <a:alpha val="83920"/>
            </a:sysClr>
          </a:solidFill>
          <a:ln>
            <a:noFill/>
          </a:ln>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0" cap="none" spc="0" normalizeH="0" baseline="0" noProof="0">
                <a:ln>
                  <a:noFill/>
                </a:ln>
                <a:solidFill>
                  <a:sysClr val="windowText" lastClr="000000"/>
                </a:solidFill>
                <a:effectLst/>
                <a:uLnTx/>
                <a:uFillTx/>
                <a:latin typeface="Arial" charset="0"/>
                <a:ea typeface="ＭＳ Ｐゴシック" charset="-128"/>
                <a:cs typeface="+mn-cs"/>
              </a:rPr>
              <a:t>沖縄（池）</a:t>
            </a:r>
          </a:p>
        </p:txBody>
      </p:sp>
      <p:sp>
        <p:nvSpPr>
          <p:cNvPr id="886820" name="Text Box 89"/>
          <p:cNvSpPr txBox="1">
            <a:spLocks noChangeArrowheads="1"/>
          </p:cNvSpPr>
          <p:nvPr/>
        </p:nvSpPr>
        <p:spPr bwMode="auto">
          <a:xfrm>
            <a:off x="7058025" y="550863"/>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94</a:t>
            </a:r>
          </a:p>
        </p:txBody>
      </p:sp>
      <p:sp>
        <p:nvSpPr>
          <p:cNvPr id="886821" name="Text Box 91"/>
          <p:cNvSpPr txBox="1">
            <a:spLocks noChangeArrowheads="1"/>
          </p:cNvSpPr>
          <p:nvPr/>
        </p:nvSpPr>
        <p:spPr bwMode="auto">
          <a:xfrm>
            <a:off x="5976938" y="2782888"/>
            <a:ext cx="719137"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41</a:t>
            </a:r>
          </a:p>
        </p:txBody>
      </p:sp>
      <p:sp>
        <p:nvSpPr>
          <p:cNvPr id="886822" name="Text Box 92"/>
          <p:cNvSpPr txBox="1">
            <a:spLocks noChangeArrowheads="1"/>
          </p:cNvSpPr>
          <p:nvPr/>
        </p:nvSpPr>
        <p:spPr bwMode="auto">
          <a:xfrm>
            <a:off x="7131050" y="2782888"/>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47</a:t>
            </a:r>
          </a:p>
        </p:txBody>
      </p:sp>
      <p:sp>
        <p:nvSpPr>
          <p:cNvPr id="886823" name="Text Box 93"/>
          <p:cNvSpPr txBox="1">
            <a:spLocks noChangeArrowheads="1"/>
          </p:cNvSpPr>
          <p:nvPr/>
        </p:nvSpPr>
        <p:spPr bwMode="auto">
          <a:xfrm>
            <a:off x="8353425" y="2782888"/>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61</a:t>
            </a:r>
          </a:p>
        </p:txBody>
      </p:sp>
      <p:sp>
        <p:nvSpPr>
          <p:cNvPr id="886824" name="Text Box 94"/>
          <p:cNvSpPr txBox="1">
            <a:spLocks noChangeArrowheads="1"/>
          </p:cNvSpPr>
          <p:nvPr/>
        </p:nvSpPr>
        <p:spPr bwMode="auto">
          <a:xfrm>
            <a:off x="5148263" y="5014913"/>
            <a:ext cx="719137"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83</a:t>
            </a:r>
          </a:p>
        </p:txBody>
      </p:sp>
      <p:sp>
        <p:nvSpPr>
          <p:cNvPr id="886825" name="Text Box 95"/>
          <p:cNvSpPr txBox="1">
            <a:spLocks noChangeArrowheads="1"/>
          </p:cNvSpPr>
          <p:nvPr/>
        </p:nvSpPr>
        <p:spPr bwMode="auto">
          <a:xfrm>
            <a:off x="6300788" y="5014913"/>
            <a:ext cx="719137"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90</a:t>
            </a:r>
          </a:p>
        </p:txBody>
      </p:sp>
      <p:sp>
        <p:nvSpPr>
          <p:cNvPr id="886826" name="Text Box 96"/>
          <p:cNvSpPr txBox="1">
            <a:spLocks noChangeArrowheads="1"/>
          </p:cNvSpPr>
          <p:nvPr/>
        </p:nvSpPr>
        <p:spPr bwMode="auto">
          <a:xfrm>
            <a:off x="7380288" y="5014913"/>
            <a:ext cx="863600"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124</a:t>
            </a:r>
          </a:p>
        </p:txBody>
      </p:sp>
      <p:sp>
        <p:nvSpPr>
          <p:cNvPr id="886827" name="Text Box 97"/>
          <p:cNvSpPr txBox="1">
            <a:spLocks noChangeArrowheads="1"/>
          </p:cNvSpPr>
          <p:nvPr/>
        </p:nvSpPr>
        <p:spPr bwMode="auto">
          <a:xfrm>
            <a:off x="3563938" y="5003800"/>
            <a:ext cx="719137"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95</a:t>
            </a:r>
          </a:p>
        </p:txBody>
      </p:sp>
      <p:sp>
        <p:nvSpPr>
          <p:cNvPr id="886828" name="Text Box 98"/>
          <p:cNvSpPr txBox="1">
            <a:spLocks noChangeArrowheads="1"/>
          </p:cNvSpPr>
          <p:nvPr/>
        </p:nvSpPr>
        <p:spPr bwMode="auto">
          <a:xfrm>
            <a:off x="2413000" y="5003800"/>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48</a:t>
            </a:r>
          </a:p>
        </p:txBody>
      </p:sp>
      <p:sp>
        <p:nvSpPr>
          <p:cNvPr id="886829" name="Text Box 99"/>
          <p:cNvSpPr txBox="1">
            <a:spLocks noChangeArrowheads="1"/>
          </p:cNvSpPr>
          <p:nvPr/>
        </p:nvSpPr>
        <p:spPr bwMode="auto">
          <a:xfrm>
            <a:off x="1187450" y="5003800"/>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48</a:t>
            </a:r>
          </a:p>
        </p:txBody>
      </p:sp>
      <p:sp>
        <p:nvSpPr>
          <p:cNvPr id="886830" name="Text Box 100"/>
          <p:cNvSpPr txBox="1">
            <a:spLocks noChangeArrowheads="1"/>
          </p:cNvSpPr>
          <p:nvPr/>
        </p:nvSpPr>
        <p:spPr bwMode="auto">
          <a:xfrm>
            <a:off x="1692275" y="2411413"/>
            <a:ext cx="719138"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48</a:t>
            </a:r>
          </a:p>
        </p:txBody>
      </p:sp>
      <p:sp>
        <p:nvSpPr>
          <p:cNvPr id="886831" name="Text Box 101"/>
          <p:cNvSpPr txBox="1">
            <a:spLocks noChangeArrowheads="1"/>
          </p:cNvSpPr>
          <p:nvPr/>
        </p:nvSpPr>
        <p:spPr bwMode="auto">
          <a:xfrm>
            <a:off x="468313" y="2411413"/>
            <a:ext cx="719137"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48</a:t>
            </a:r>
          </a:p>
        </p:txBody>
      </p:sp>
      <p:sp>
        <p:nvSpPr>
          <p:cNvPr id="886832" name="Text Box 102"/>
          <p:cNvSpPr txBox="1">
            <a:spLocks noChangeArrowheads="1"/>
          </p:cNvSpPr>
          <p:nvPr/>
        </p:nvSpPr>
        <p:spPr bwMode="auto">
          <a:xfrm>
            <a:off x="4105275" y="1046163"/>
            <a:ext cx="863600"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t>n = 149</a:t>
            </a:r>
          </a:p>
        </p:txBody>
      </p:sp>
      <p:grpSp>
        <p:nvGrpSpPr>
          <p:cNvPr id="2" name="Group 108"/>
          <p:cNvGrpSpPr>
            <a:grpSpLocks/>
          </p:cNvGrpSpPr>
          <p:nvPr/>
        </p:nvGrpSpPr>
        <p:grpSpPr bwMode="auto">
          <a:xfrm>
            <a:off x="611188" y="836613"/>
            <a:ext cx="3024187" cy="720725"/>
            <a:chOff x="476" y="527"/>
            <a:chExt cx="1542" cy="454"/>
          </a:xfrm>
        </p:grpSpPr>
        <p:sp>
          <p:nvSpPr>
            <p:cNvPr id="104" name="Rectangle 104"/>
            <p:cNvSpPr>
              <a:spLocks noChangeArrowheads="1"/>
            </p:cNvSpPr>
            <p:nvPr/>
          </p:nvSpPr>
          <p:spPr bwMode="auto">
            <a:xfrm>
              <a:off x="476" y="527"/>
              <a:ext cx="1542" cy="454"/>
            </a:xfrm>
            <a:prstGeom prst="rect">
              <a:avLst/>
            </a:prstGeom>
            <a:solidFill>
              <a:srgbClr val="4F81BD"/>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a:ea typeface="ＭＳ Ｐゴシック"/>
                <a:cs typeface="+mn-cs"/>
              </a:endParaRPr>
            </a:p>
          </p:txBody>
        </p:sp>
        <p:sp>
          <p:nvSpPr>
            <p:cNvPr id="105" name="Text Box 107"/>
            <p:cNvSpPr txBox="1">
              <a:spLocks noChangeArrowheads="1"/>
            </p:cNvSpPr>
            <p:nvPr/>
          </p:nvSpPr>
          <p:spPr bwMode="auto">
            <a:xfrm>
              <a:off x="496" y="735"/>
              <a:ext cx="1497" cy="233"/>
            </a:xfrm>
            <a:prstGeom prst="rect">
              <a:avLst/>
            </a:prstGeom>
            <a:solidFill>
              <a:sysClr val="window" lastClr="FFFFFF"/>
            </a:solidFill>
            <a:ln>
              <a:noFill/>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HGP創英角ｺﾞｼｯｸUB" pitchFamily="50" charset="-128"/>
                  <a:ea typeface="HGP創英角ｺﾞｼｯｸUB" pitchFamily="50" charset="-128"/>
                  <a:cs typeface="+mn-cs"/>
                </a:rPr>
                <a:t>　　： </a:t>
              </a:r>
              <a:r>
                <a:rPr kumimoji="1" lang="en-US" altLang="ja-JP" sz="1800" b="0" i="0" u="none" strike="noStrike" kern="1200" cap="none" spc="0" normalizeH="0" baseline="0" noProof="0">
                  <a:ln>
                    <a:noFill/>
                  </a:ln>
                  <a:solidFill>
                    <a:srgbClr val="000000"/>
                  </a:solidFill>
                  <a:effectLst/>
                  <a:uLnTx/>
                  <a:uFillTx/>
                  <a:latin typeface="Calibri" pitchFamily="34" charset="0"/>
                  <a:ea typeface="HGP創英角ｺﾞｼｯｸUB" pitchFamily="50" charset="-128"/>
                  <a:cs typeface="+mn-cs"/>
                </a:rPr>
                <a:t>nucleotide diversity(Nd)</a:t>
              </a:r>
            </a:p>
          </p:txBody>
        </p:sp>
        <p:sp>
          <p:nvSpPr>
            <p:cNvPr id="106" name="Text Box 106"/>
            <p:cNvSpPr txBox="1">
              <a:spLocks noChangeArrowheads="1"/>
            </p:cNvSpPr>
            <p:nvPr/>
          </p:nvSpPr>
          <p:spPr bwMode="auto">
            <a:xfrm>
              <a:off x="496" y="543"/>
              <a:ext cx="1497" cy="231"/>
            </a:xfrm>
            <a:prstGeom prst="rect">
              <a:avLst/>
            </a:prstGeom>
            <a:solidFill>
              <a:sysClr val="window" lastClr="FFFFFF"/>
            </a:solidFill>
            <a:ln>
              <a:noFill/>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HGP創英角ｺﾞｼｯｸUB" pitchFamily="50" charset="-128"/>
                  <a:ea typeface="HGP創英角ｺﾞｼｯｸUB" pitchFamily="50" charset="-128"/>
                  <a:cs typeface="+mn-cs"/>
                </a:rPr>
                <a:t>緑 ： </a:t>
              </a:r>
              <a:r>
                <a:rPr kumimoji="1" lang="en-US" altLang="ja-JP" sz="1800" b="0" i="0" u="none" strike="noStrike" kern="1200" cap="none" spc="0" normalizeH="0" baseline="0" noProof="0">
                  <a:ln>
                    <a:noFill/>
                  </a:ln>
                  <a:solidFill>
                    <a:srgbClr val="000000"/>
                  </a:solidFill>
                  <a:effectLst/>
                  <a:uLnTx/>
                  <a:uFillTx/>
                  <a:latin typeface="Calibri" pitchFamily="34" charset="0"/>
                  <a:ea typeface="HGP創英角ｺﾞｼｯｸUB" pitchFamily="50" charset="-128"/>
                  <a:cs typeface="+mn-cs"/>
                </a:rPr>
                <a:t>gene diversity (Gd)</a:t>
              </a:r>
            </a:p>
          </p:txBody>
        </p:sp>
      </p:grpSp>
      <p:sp>
        <p:nvSpPr>
          <p:cNvPr id="107" name="正方形/長方形 106"/>
          <p:cNvSpPr>
            <a:spLocks noChangeArrowheads="1"/>
          </p:cNvSpPr>
          <p:nvPr/>
        </p:nvSpPr>
        <p:spPr bwMode="auto">
          <a:xfrm>
            <a:off x="685800" y="914400"/>
            <a:ext cx="304800" cy="304800"/>
          </a:xfrm>
          <a:prstGeom prst="rect">
            <a:avLst/>
          </a:prstGeom>
          <a:solidFill>
            <a:srgbClr val="008000"/>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08" name="正方形/長方形 107"/>
          <p:cNvSpPr>
            <a:spLocks noChangeArrowheads="1"/>
          </p:cNvSpPr>
          <p:nvPr/>
        </p:nvSpPr>
        <p:spPr bwMode="auto">
          <a:xfrm>
            <a:off x="685800" y="1219200"/>
            <a:ext cx="304800" cy="304800"/>
          </a:xfrm>
          <a:prstGeom prst="rect">
            <a:avLst/>
          </a:prstGeom>
          <a:solidFill>
            <a:srgbClr val="FF9933"/>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09" name="Text Box 21"/>
          <p:cNvSpPr txBox="1">
            <a:spLocks noChangeArrowheads="1"/>
          </p:cNvSpPr>
          <p:nvPr/>
        </p:nvSpPr>
        <p:spPr bwMode="auto">
          <a:xfrm>
            <a:off x="-36512" y="4981"/>
            <a:ext cx="7056437" cy="584775"/>
          </a:xfrm>
          <a:prstGeom prst="rect">
            <a:avLst/>
          </a:prstGeom>
          <a:noFill/>
          <a:ln>
            <a:noFill/>
          </a:ln>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lvl="0" algn="ctr" fontAlgn="auto">
              <a:spcBef>
                <a:spcPct val="50000"/>
              </a:spcBef>
              <a:spcAft>
                <a:spcPts val="0"/>
              </a:spcAft>
              <a:defRPr/>
            </a:pPr>
            <a:r>
              <a:rPr lang="en-US" altLang="ja-JP" sz="3200" b="1" kern="0" dirty="0">
                <a:solidFill>
                  <a:srgbClr val="4F81BD">
                    <a:lumMod val="50000"/>
                  </a:srgbClr>
                </a:solidFill>
              </a:rPr>
              <a:t>Genetic diversity in populations</a:t>
            </a:r>
            <a:endParaRPr kumimoji="1" lang="ja-JP" altLang="en-US" sz="3200" b="1" i="0" u="none" strike="noStrike" kern="0" cap="none" spc="0" normalizeH="0" baseline="0" noProof="0" dirty="0">
              <a:ln>
                <a:noFill/>
              </a:ln>
              <a:solidFill>
                <a:srgbClr val="4F81BD">
                  <a:lumMod val="50000"/>
                </a:srgbClr>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947793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1188" y="2695575"/>
            <a:ext cx="1116012" cy="1368425"/>
            <a:chOff x="476" y="1797"/>
            <a:chExt cx="703" cy="862"/>
          </a:xfrm>
        </p:grpSpPr>
        <p:graphicFrame>
          <p:nvGraphicFramePr>
            <p:cNvPr id="888835" name="Object 3"/>
            <p:cNvGraphicFramePr>
              <a:graphicFrameLocks noChangeAspect="1"/>
            </p:cNvGraphicFramePr>
            <p:nvPr/>
          </p:nvGraphicFramePr>
          <p:xfrm>
            <a:off x="476" y="1797"/>
            <a:ext cx="703" cy="227"/>
          </p:xfrm>
          <a:graphic>
            <a:graphicData uri="http://schemas.openxmlformats.org/presentationml/2006/ole">
              <mc:AlternateContent xmlns:mc="http://schemas.openxmlformats.org/markup-compatibility/2006">
                <mc:Choice xmlns:v="urn:schemas-microsoft-com:vml" Requires="v">
                  <p:oleObj name="Drawing" r:id="rId3" imgW="2205000" imgH="711000" progId="">
                    <p:embed/>
                  </p:oleObj>
                </mc:Choice>
                <mc:Fallback>
                  <p:oleObj name="Drawing" r:id="rId3" imgW="2205000" imgH="711000" progId="">
                    <p:embed/>
                    <p:pic>
                      <p:nvPicPr>
                        <p:cNvPr id="8888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1797"/>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36" name="Object 4"/>
            <p:cNvGraphicFramePr>
              <a:graphicFrameLocks noChangeAspect="1"/>
            </p:cNvGraphicFramePr>
            <p:nvPr/>
          </p:nvGraphicFramePr>
          <p:xfrm>
            <a:off x="476" y="2432"/>
            <a:ext cx="703" cy="227"/>
          </p:xfrm>
          <a:graphic>
            <a:graphicData uri="http://schemas.openxmlformats.org/presentationml/2006/ole">
              <mc:AlternateContent xmlns:mc="http://schemas.openxmlformats.org/markup-compatibility/2006">
                <mc:Choice xmlns:v="urn:schemas-microsoft-com:vml" Requires="v">
                  <p:oleObj name="Drawing" r:id="rId5" imgW="2205000" imgH="711000" progId="">
                    <p:embed/>
                  </p:oleObj>
                </mc:Choice>
                <mc:Fallback>
                  <p:oleObj name="Drawing" r:id="rId5" imgW="2205000" imgH="711000" progId="">
                    <p:embed/>
                    <p:pic>
                      <p:nvPicPr>
                        <p:cNvPr id="8888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2432"/>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37" name="Object 5"/>
            <p:cNvGraphicFramePr>
              <a:graphicFrameLocks noChangeAspect="1"/>
            </p:cNvGraphicFramePr>
            <p:nvPr/>
          </p:nvGraphicFramePr>
          <p:xfrm>
            <a:off x="476" y="2114"/>
            <a:ext cx="703" cy="227"/>
          </p:xfrm>
          <a:graphic>
            <a:graphicData uri="http://schemas.openxmlformats.org/presentationml/2006/ole">
              <mc:AlternateContent xmlns:mc="http://schemas.openxmlformats.org/markup-compatibility/2006">
                <mc:Choice xmlns:v="urn:schemas-microsoft-com:vml" Requires="v">
                  <p:oleObj name="Drawing" r:id="rId6" imgW="2205000" imgH="711000" progId="">
                    <p:embed/>
                  </p:oleObj>
                </mc:Choice>
                <mc:Fallback>
                  <p:oleObj name="Drawing" r:id="rId6" imgW="2205000" imgH="711000" progId="">
                    <p:embed/>
                    <p:pic>
                      <p:nvPicPr>
                        <p:cNvPr id="88883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2114"/>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6"/>
          <p:cNvGrpSpPr>
            <a:grpSpLocks/>
          </p:cNvGrpSpPr>
          <p:nvPr/>
        </p:nvGrpSpPr>
        <p:grpSpPr bwMode="auto">
          <a:xfrm>
            <a:off x="1979613" y="1844675"/>
            <a:ext cx="3168650" cy="3168650"/>
            <a:chOff x="1247" y="1162"/>
            <a:chExt cx="1996" cy="1996"/>
          </a:xfrm>
        </p:grpSpPr>
        <p:sp>
          <p:nvSpPr>
            <p:cNvPr id="888839" name="Line 7"/>
            <p:cNvSpPr>
              <a:spLocks noChangeShapeType="1"/>
            </p:cNvSpPr>
            <p:nvPr/>
          </p:nvSpPr>
          <p:spPr bwMode="auto">
            <a:xfrm>
              <a:off x="1247" y="2115"/>
              <a:ext cx="40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8840" name="Line 8"/>
            <p:cNvSpPr>
              <a:spLocks noChangeShapeType="1"/>
            </p:cNvSpPr>
            <p:nvPr/>
          </p:nvSpPr>
          <p:spPr bwMode="auto">
            <a:xfrm>
              <a:off x="1655" y="1525"/>
              <a:ext cx="0" cy="1225"/>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88841" name="Object 9"/>
            <p:cNvGraphicFramePr>
              <a:graphicFrameLocks noChangeAspect="1"/>
            </p:cNvGraphicFramePr>
            <p:nvPr/>
          </p:nvGraphicFramePr>
          <p:xfrm>
            <a:off x="1814" y="2931"/>
            <a:ext cx="703" cy="227"/>
          </p:xfrm>
          <a:graphic>
            <a:graphicData uri="http://schemas.openxmlformats.org/presentationml/2006/ole">
              <mc:AlternateContent xmlns:mc="http://schemas.openxmlformats.org/markup-compatibility/2006">
                <mc:Choice xmlns:v="urn:schemas-microsoft-com:vml" Requires="v">
                  <p:oleObj name="Drawing" r:id="rId7" imgW="2205000" imgH="711000" progId="">
                    <p:embed/>
                  </p:oleObj>
                </mc:Choice>
                <mc:Fallback>
                  <p:oleObj name="Drawing" r:id="rId7" imgW="2205000" imgH="711000" progId="">
                    <p:embed/>
                    <p:pic>
                      <p:nvPicPr>
                        <p:cNvPr id="888841"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 y="293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42" name="Object 10"/>
            <p:cNvGraphicFramePr>
              <a:graphicFrameLocks noChangeAspect="1"/>
            </p:cNvGraphicFramePr>
            <p:nvPr/>
          </p:nvGraphicFramePr>
          <p:xfrm>
            <a:off x="1814" y="1162"/>
            <a:ext cx="703" cy="227"/>
          </p:xfrm>
          <a:graphic>
            <a:graphicData uri="http://schemas.openxmlformats.org/presentationml/2006/ole">
              <mc:AlternateContent xmlns:mc="http://schemas.openxmlformats.org/markup-compatibility/2006">
                <mc:Choice xmlns:v="urn:schemas-microsoft-com:vml" Requires="v">
                  <p:oleObj name="Drawing" r:id="rId8" imgW="2205000" imgH="711000" progId="">
                    <p:embed/>
                  </p:oleObj>
                </mc:Choice>
                <mc:Fallback>
                  <p:oleObj name="Drawing" r:id="rId8" imgW="2205000" imgH="711000" progId="">
                    <p:embed/>
                    <p:pic>
                      <p:nvPicPr>
                        <p:cNvPr id="88884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 y="1162"/>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8843" name="Line 11"/>
            <p:cNvSpPr>
              <a:spLocks noChangeShapeType="1"/>
            </p:cNvSpPr>
            <p:nvPr/>
          </p:nvSpPr>
          <p:spPr bwMode="auto">
            <a:xfrm>
              <a:off x="1655" y="1525"/>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8844" name="Line 12"/>
            <p:cNvSpPr>
              <a:spLocks noChangeShapeType="1"/>
            </p:cNvSpPr>
            <p:nvPr/>
          </p:nvSpPr>
          <p:spPr bwMode="auto">
            <a:xfrm>
              <a:off x="1655" y="2750"/>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4" name="Group 13"/>
          <p:cNvGrpSpPr>
            <a:grpSpLocks/>
          </p:cNvGrpSpPr>
          <p:nvPr/>
        </p:nvGrpSpPr>
        <p:grpSpPr bwMode="auto">
          <a:xfrm>
            <a:off x="4930775" y="692150"/>
            <a:ext cx="2520950" cy="4321175"/>
            <a:chOff x="3106" y="436"/>
            <a:chExt cx="1588" cy="2722"/>
          </a:xfrm>
        </p:grpSpPr>
        <p:graphicFrame>
          <p:nvGraphicFramePr>
            <p:cNvPr id="888846" name="Object 14"/>
            <p:cNvGraphicFramePr>
              <a:graphicFrameLocks noChangeAspect="1"/>
            </p:cNvGraphicFramePr>
            <p:nvPr/>
          </p:nvGraphicFramePr>
          <p:xfrm>
            <a:off x="3447" y="436"/>
            <a:ext cx="703" cy="227"/>
          </p:xfrm>
          <a:graphic>
            <a:graphicData uri="http://schemas.openxmlformats.org/presentationml/2006/ole">
              <mc:AlternateContent xmlns:mc="http://schemas.openxmlformats.org/markup-compatibility/2006">
                <mc:Choice xmlns:v="urn:schemas-microsoft-com:vml" Requires="v">
                  <p:oleObj name="Drawing" r:id="rId10" imgW="2205000" imgH="711000" progId="">
                    <p:embed/>
                  </p:oleObj>
                </mc:Choice>
                <mc:Fallback>
                  <p:oleObj name="Drawing" r:id="rId10" imgW="2205000" imgH="711000" progId="">
                    <p:embed/>
                    <p:pic>
                      <p:nvPicPr>
                        <p:cNvPr id="888846"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7" y="436"/>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8847" name="Line 15"/>
            <p:cNvSpPr>
              <a:spLocks noChangeShapeType="1"/>
            </p:cNvSpPr>
            <p:nvPr/>
          </p:nvSpPr>
          <p:spPr bwMode="auto">
            <a:xfrm>
              <a:off x="3243" y="754"/>
              <a:ext cx="0" cy="998"/>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8848" name="Line 16"/>
            <p:cNvSpPr>
              <a:spLocks noChangeShapeType="1"/>
            </p:cNvSpPr>
            <p:nvPr/>
          </p:nvSpPr>
          <p:spPr bwMode="auto">
            <a:xfrm>
              <a:off x="3243" y="1752"/>
              <a:ext cx="1414"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8849" name="Line 17"/>
            <p:cNvSpPr>
              <a:spLocks noChangeShapeType="1"/>
            </p:cNvSpPr>
            <p:nvPr/>
          </p:nvSpPr>
          <p:spPr bwMode="auto">
            <a:xfrm>
              <a:off x="3243" y="754"/>
              <a:ext cx="1414"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88850" name="Object 18"/>
            <p:cNvGraphicFramePr>
              <a:graphicFrameLocks noChangeAspect="1"/>
            </p:cNvGraphicFramePr>
            <p:nvPr/>
          </p:nvGraphicFramePr>
          <p:xfrm>
            <a:off x="3447" y="1888"/>
            <a:ext cx="703" cy="227"/>
          </p:xfrm>
          <a:graphic>
            <a:graphicData uri="http://schemas.openxmlformats.org/presentationml/2006/ole">
              <mc:AlternateContent xmlns:mc="http://schemas.openxmlformats.org/markup-compatibility/2006">
                <mc:Choice xmlns:v="urn:schemas-microsoft-com:vml" Requires="v">
                  <p:oleObj name="Drawing" r:id="rId12" imgW="2205000" imgH="711000" progId="">
                    <p:embed/>
                  </p:oleObj>
                </mc:Choice>
                <mc:Fallback>
                  <p:oleObj name="Drawing" r:id="rId12" imgW="2205000" imgH="711000" progId="">
                    <p:embed/>
                    <p:pic>
                      <p:nvPicPr>
                        <p:cNvPr id="88885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7" y="1888"/>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51" name="Object 19"/>
            <p:cNvGraphicFramePr>
              <a:graphicFrameLocks noChangeAspect="1"/>
            </p:cNvGraphicFramePr>
            <p:nvPr/>
          </p:nvGraphicFramePr>
          <p:xfrm>
            <a:off x="3447" y="2931"/>
            <a:ext cx="703" cy="227"/>
          </p:xfrm>
          <a:graphic>
            <a:graphicData uri="http://schemas.openxmlformats.org/presentationml/2006/ole">
              <mc:AlternateContent xmlns:mc="http://schemas.openxmlformats.org/markup-compatibility/2006">
                <mc:Choice xmlns:v="urn:schemas-microsoft-com:vml" Requires="v">
                  <p:oleObj name="Drawing" r:id="rId13" imgW="2205000" imgH="711000" progId="">
                    <p:embed/>
                  </p:oleObj>
                </mc:Choice>
                <mc:Fallback>
                  <p:oleObj name="Drawing" r:id="rId13" imgW="2205000" imgH="711000" progId="">
                    <p:embed/>
                    <p:pic>
                      <p:nvPicPr>
                        <p:cNvPr id="888851"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 y="293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8852" name="Line 20"/>
            <p:cNvSpPr>
              <a:spLocks noChangeShapeType="1"/>
            </p:cNvSpPr>
            <p:nvPr/>
          </p:nvSpPr>
          <p:spPr bwMode="auto">
            <a:xfrm>
              <a:off x="3106" y="2750"/>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5" name="Group 21"/>
          <p:cNvGrpSpPr>
            <a:grpSpLocks/>
          </p:cNvGrpSpPr>
          <p:nvPr/>
        </p:nvGrpSpPr>
        <p:grpSpPr bwMode="auto">
          <a:xfrm>
            <a:off x="7451725" y="981075"/>
            <a:ext cx="1260475" cy="4183063"/>
            <a:chOff x="4694" y="618"/>
            <a:chExt cx="794" cy="2635"/>
          </a:xfrm>
        </p:grpSpPr>
        <p:grpSp>
          <p:nvGrpSpPr>
            <p:cNvPr id="6" name="Group 22"/>
            <p:cNvGrpSpPr>
              <a:grpSpLocks/>
            </p:cNvGrpSpPr>
            <p:nvPr/>
          </p:nvGrpSpPr>
          <p:grpSpPr bwMode="auto">
            <a:xfrm>
              <a:off x="4785" y="618"/>
              <a:ext cx="703" cy="2268"/>
              <a:chOff x="4785" y="618"/>
              <a:chExt cx="703" cy="2268"/>
            </a:xfrm>
          </p:grpSpPr>
          <p:graphicFrame>
            <p:nvGraphicFramePr>
              <p:cNvPr id="888855" name="Object 23"/>
              <p:cNvGraphicFramePr>
                <a:graphicFrameLocks noChangeAspect="1"/>
              </p:cNvGraphicFramePr>
              <p:nvPr/>
            </p:nvGraphicFramePr>
            <p:xfrm>
              <a:off x="4785" y="2659"/>
              <a:ext cx="703" cy="227"/>
            </p:xfrm>
            <a:graphic>
              <a:graphicData uri="http://schemas.openxmlformats.org/presentationml/2006/ole">
                <mc:AlternateContent xmlns:mc="http://schemas.openxmlformats.org/markup-compatibility/2006">
                  <mc:Choice xmlns:v="urn:schemas-microsoft-com:vml" Requires="v">
                    <p:oleObj name="Drawing" r:id="rId14" imgW="2205000" imgH="711000" progId="">
                      <p:embed/>
                    </p:oleObj>
                  </mc:Choice>
                  <mc:Fallback>
                    <p:oleObj name="Drawing" r:id="rId14" imgW="2205000" imgH="711000" progId="">
                      <p:embed/>
                      <p:pic>
                        <p:nvPicPr>
                          <p:cNvPr id="888855"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 y="2659"/>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56" name="Object 24"/>
              <p:cNvGraphicFramePr>
                <a:graphicFrameLocks noChangeAspect="1"/>
              </p:cNvGraphicFramePr>
              <p:nvPr/>
            </p:nvGraphicFramePr>
            <p:xfrm>
              <a:off x="4785" y="1661"/>
              <a:ext cx="703" cy="227"/>
            </p:xfrm>
            <a:graphic>
              <a:graphicData uri="http://schemas.openxmlformats.org/presentationml/2006/ole">
                <mc:AlternateContent xmlns:mc="http://schemas.openxmlformats.org/markup-compatibility/2006">
                  <mc:Choice xmlns:v="urn:schemas-microsoft-com:vml" Requires="v">
                    <p:oleObj name="Drawing" r:id="rId15" imgW="2205000" imgH="711000" progId="">
                      <p:embed/>
                    </p:oleObj>
                  </mc:Choice>
                  <mc:Fallback>
                    <p:oleObj name="Drawing" r:id="rId15" imgW="2205000" imgH="711000" progId="">
                      <p:embed/>
                      <p:pic>
                        <p:nvPicPr>
                          <p:cNvPr id="888856"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5" y="166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8857" name="Object 25"/>
              <p:cNvGraphicFramePr>
                <a:graphicFrameLocks noChangeAspect="1"/>
              </p:cNvGraphicFramePr>
              <p:nvPr/>
            </p:nvGraphicFramePr>
            <p:xfrm>
              <a:off x="4785" y="618"/>
              <a:ext cx="703" cy="227"/>
            </p:xfrm>
            <a:graphic>
              <a:graphicData uri="http://schemas.openxmlformats.org/presentationml/2006/ole">
                <mc:AlternateContent xmlns:mc="http://schemas.openxmlformats.org/markup-compatibility/2006">
                  <mc:Choice xmlns:v="urn:schemas-microsoft-com:vml" Requires="v">
                    <p:oleObj name="Drawing" r:id="rId16" imgW="2205000" imgH="711000" progId="">
                      <p:embed/>
                    </p:oleObj>
                  </mc:Choice>
                  <mc:Fallback>
                    <p:oleObj name="Drawing" r:id="rId16" imgW="2205000" imgH="711000" progId="">
                      <p:embed/>
                      <p:pic>
                        <p:nvPicPr>
                          <p:cNvPr id="888857" name="Object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 y="618"/>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88858" name="Text Box 26"/>
            <p:cNvSpPr txBox="1">
              <a:spLocks noChangeArrowheads="1"/>
            </p:cNvSpPr>
            <p:nvPr/>
          </p:nvSpPr>
          <p:spPr bwMode="auto">
            <a:xfrm>
              <a:off x="4967" y="890"/>
              <a:ext cx="404" cy="231"/>
            </a:xfrm>
            <a:prstGeom prst="rect">
              <a:avLst/>
            </a:prstGeom>
            <a:solidFill>
              <a:schemeClr val="bg1"/>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関東</a:t>
              </a:r>
            </a:p>
          </p:txBody>
        </p:sp>
        <p:sp>
          <p:nvSpPr>
            <p:cNvPr id="888859" name="Text Box 27"/>
            <p:cNvSpPr txBox="1">
              <a:spLocks noChangeArrowheads="1"/>
            </p:cNvSpPr>
            <p:nvPr/>
          </p:nvSpPr>
          <p:spPr bwMode="auto">
            <a:xfrm>
              <a:off x="4694" y="1979"/>
              <a:ext cx="764" cy="23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岡山・広島</a:t>
              </a:r>
            </a:p>
          </p:txBody>
        </p:sp>
        <p:sp>
          <p:nvSpPr>
            <p:cNvPr id="888860" name="Text Box 28"/>
            <p:cNvSpPr txBox="1">
              <a:spLocks noChangeArrowheads="1"/>
            </p:cNvSpPr>
            <p:nvPr/>
          </p:nvSpPr>
          <p:spPr bwMode="auto">
            <a:xfrm>
              <a:off x="4876" y="3022"/>
              <a:ext cx="548" cy="23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北九州</a:t>
              </a:r>
            </a:p>
          </p:txBody>
        </p:sp>
      </p:grpSp>
    </p:spTree>
    <p:extLst>
      <p:ext uri="{BB962C8B-B14F-4D97-AF65-F5344CB8AC3E}">
        <p14:creationId xmlns:p14="http://schemas.microsoft.com/office/powerpoint/2010/main" val="1496342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827088" y="690563"/>
            <a:ext cx="7489825" cy="5978525"/>
          </a:xfrm>
          <a:prstGeom prst="rect">
            <a:avLst/>
          </a:prstGeom>
          <a:solidFill>
            <a:srgbClr val="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pic>
        <p:nvPicPr>
          <p:cNvPr id="889859" name="Picture 2" descr="G:\Paper_for_wet_Rice\Figure\Figure for paper\Figure\Figure3_GeneTree_edt_Okinawa150-01.jpg"/>
          <p:cNvPicPr>
            <a:picLocks noChangeAspect="1" noChangeArrowheads="1"/>
          </p:cNvPicPr>
          <p:nvPr/>
        </p:nvPicPr>
        <p:blipFill>
          <a:blip r:embed="rId4" cstate="print"/>
          <a:srcRect/>
          <a:stretch>
            <a:fillRect/>
          </a:stretch>
        </p:blipFill>
        <p:spPr bwMode="auto">
          <a:xfrm>
            <a:off x="2908300" y="746125"/>
            <a:ext cx="4176713" cy="5419725"/>
          </a:xfrm>
          <a:prstGeom prst="rect">
            <a:avLst/>
          </a:prstGeom>
          <a:noFill/>
          <a:ln w="9525">
            <a:noFill/>
            <a:miter lim="800000"/>
            <a:headEnd/>
            <a:tailEnd/>
          </a:ln>
        </p:spPr>
      </p:pic>
      <p:sp>
        <p:nvSpPr>
          <p:cNvPr id="30" name="Text Box 21"/>
          <p:cNvSpPr txBox="1">
            <a:spLocks noChangeArrowheads="1"/>
          </p:cNvSpPr>
          <p:nvPr/>
        </p:nvSpPr>
        <p:spPr bwMode="auto">
          <a:xfrm>
            <a:off x="1043781" y="138907"/>
            <a:ext cx="7056437" cy="523220"/>
          </a:xfrm>
          <a:prstGeom prst="rect">
            <a:avLst/>
          </a:prstGeom>
          <a:noFill/>
          <a:ln>
            <a:noFill/>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none" strike="noStrike" kern="1200" cap="none" spc="0" normalizeH="0" baseline="0" noProof="0" dirty="0">
                <a:ln>
                  <a:noFill/>
                </a:ln>
                <a:solidFill>
                  <a:srgbClr val="254061"/>
                </a:solidFill>
                <a:effectLst/>
                <a:uLnTx/>
                <a:uFillTx/>
                <a:latin typeface="Arial" charset="0"/>
                <a:ea typeface="ＭＳ Ｐゴシック" charset="-128"/>
                <a:cs typeface="+mn-cs"/>
              </a:rPr>
              <a:t>Out of Northern Kyushu</a:t>
            </a:r>
          </a:p>
        </p:txBody>
      </p:sp>
      <p:sp>
        <p:nvSpPr>
          <p:cNvPr id="31" name="テキスト ボックス 30"/>
          <p:cNvSpPr txBox="1"/>
          <p:nvPr/>
        </p:nvSpPr>
        <p:spPr>
          <a:xfrm>
            <a:off x="972071" y="5895975"/>
            <a:ext cx="7272337" cy="707886"/>
          </a:xfrm>
          <a:prstGeom prst="rect">
            <a:avLst/>
          </a:prstGeom>
          <a:solidFill>
            <a:schemeClr val="bg1"/>
          </a:solidFill>
          <a:ln>
            <a:solidFill>
              <a:sysClr val="windowText" lastClr="000000"/>
            </a:solidFill>
          </a:ln>
        </p:spPr>
        <p:txBody>
          <a:bodyPr>
            <a:spAutoFit/>
          </a:bodyPr>
          <a:lstStyle/>
          <a:p>
            <a:pPr lvl="0" algn="ctr" fontAlgn="auto">
              <a:spcBef>
                <a:spcPts val="0"/>
              </a:spcBef>
              <a:spcAft>
                <a:spcPts val="0"/>
              </a:spcAft>
              <a:defRPr/>
            </a:pPr>
            <a:r>
              <a:rPr lang="en-US" altLang="ja-JP" sz="2000" b="1" kern="0" dirty="0">
                <a:solidFill>
                  <a:sysClr val="windowText" lastClr="000000"/>
                </a:solidFill>
                <a:latin typeface="Arial"/>
                <a:ea typeface="ＭＳ Ｐゴシック"/>
              </a:rPr>
              <a:t>The diversity of the Southern Japan medaka suggests that Southern Japan medaka originated in northern Kyushu.</a:t>
            </a:r>
            <a:endParaRPr kumimoji="1" lang="ja-JP" altLang="en-US" sz="2000" b="1" i="0" u="none" strike="noStrike" kern="0" cap="none" spc="0" normalizeH="0" baseline="0" noProof="0" dirty="0">
              <a:ln>
                <a:noFill/>
              </a:ln>
              <a:solidFill>
                <a:sysClr val="windowText" lastClr="000000"/>
              </a:solidFill>
              <a:effectLst/>
              <a:uLnTx/>
              <a:uFillTx/>
              <a:latin typeface="Arial"/>
              <a:ea typeface="ＭＳ Ｐゴシック"/>
              <a:cs typeface="+mn-cs"/>
            </a:endParaRPr>
          </a:p>
        </p:txBody>
      </p:sp>
      <p:sp>
        <p:nvSpPr>
          <p:cNvPr id="32" name="テキスト ボックス 31"/>
          <p:cNvSpPr txBox="1"/>
          <p:nvPr/>
        </p:nvSpPr>
        <p:spPr>
          <a:xfrm>
            <a:off x="4711702" y="5007404"/>
            <a:ext cx="3529012" cy="523220"/>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Katsumura </a:t>
            </a:r>
            <a:r>
              <a:rPr kumimoji="1" lang="en-US" altLang="ja-JP" sz="1400" b="0" i="1"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et al. </a:t>
            </a:r>
            <a:r>
              <a:rPr kumimoji="1" lang="en-US" altLang="ja-JP" sz="14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(2011)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1400" b="0" i="1"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a:t>
            </a:r>
            <a:r>
              <a:rPr kumimoji="1" lang="en-US" altLang="ja-JP" sz="1400" b="0" i="1"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Anthropol</a:t>
            </a:r>
            <a:r>
              <a:rPr kumimoji="1" lang="en-US" altLang="ja-JP" sz="1400" b="0" i="1"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Sci.</a:t>
            </a:r>
          </a:p>
        </p:txBody>
      </p:sp>
      <p:grpSp>
        <p:nvGrpSpPr>
          <p:cNvPr id="2" name="グループ化 9"/>
          <p:cNvGrpSpPr>
            <a:grpSpLocks/>
          </p:cNvGrpSpPr>
          <p:nvPr/>
        </p:nvGrpSpPr>
        <p:grpSpPr bwMode="auto">
          <a:xfrm>
            <a:off x="2268538" y="836613"/>
            <a:ext cx="4527550" cy="4608512"/>
            <a:chOff x="-388810" y="836712"/>
            <a:chExt cx="4528762" cy="4608513"/>
          </a:xfrm>
        </p:grpSpPr>
        <p:sp>
          <p:nvSpPr>
            <p:cNvPr id="34" name="正方形/長方形 33"/>
            <p:cNvSpPr/>
            <p:nvPr/>
          </p:nvSpPr>
          <p:spPr bwMode="auto">
            <a:xfrm>
              <a:off x="1510348" y="4581625"/>
              <a:ext cx="1802294" cy="863600"/>
            </a:xfrm>
            <a:prstGeom prst="rect">
              <a:avLst/>
            </a:prstGeom>
            <a:solidFill>
              <a:srgbClr val="FFC000">
                <a:alpha val="30196"/>
              </a:srgbClr>
            </a:solidFill>
            <a:ln w="25400" cap="flat" cmpd="sng" algn="ctr">
              <a:solidFill>
                <a:srgbClr val="FFC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5" name="正方形/長方形 34"/>
            <p:cNvSpPr/>
            <p:nvPr/>
          </p:nvSpPr>
          <p:spPr bwMode="auto">
            <a:xfrm>
              <a:off x="1853340" y="3932338"/>
              <a:ext cx="2215155" cy="649287"/>
            </a:xfrm>
            <a:prstGeom prst="rect">
              <a:avLst/>
            </a:prstGeom>
            <a:solidFill>
              <a:srgbClr val="00B0F0">
                <a:alpha val="30196"/>
              </a:srgbClr>
            </a:solidFill>
            <a:ln w="25400" cap="flat" cmpd="sng" algn="ctr">
              <a:solidFill>
                <a:srgbClr val="00B0F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6" name="正方形/長方形 35"/>
            <p:cNvSpPr>
              <a:spLocks noChangeArrowheads="1"/>
            </p:cNvSpPr>
            <p:nvPr/>
          </p:nvSpPr>
          <p:spPr bwMode="auto">
            <a:xfrm>
              <a:off x="2485334" y="3451325"/>
              <a:ext cx="1654618" cy="481013"/>
            </a:xfrm>
            <a:prstGeom prst="rect">
              <a:avLst/>
            </a:prstGeom>
            <a:solidFill>
              <a:srgbClr val="FFC000">
                <a:alpha val="30000"/>
              </a:srgbClr>
            </a:solidFill>
            <a:ln w="25400">
              <a:solidFill>
                <a:srgbClr val="FFC000">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7" name="正方形/長方形 36"/>
            <p:cNvSpPr>
              <a:spLocks noChangeArrowheads="1"/>
            </p:cNvSpPr>
            <p:nvPr/>
          </p:nvSpPr>
          <p:spPr bwMode="auto">
            <a:xfrm>
              <a:off x="2555203" y="2997299"/>
              <a:ext cx="1008332" cy="458788"/>
            </a:xfrm>
            <a:prstGeom prst="rect">
              <a:avLst/>
            </a:prstGeom>
            <a:solidFill>
              <a:srgbClr val="00B0F0">
                <a:alpha val="30000"/>
              </a:srgbClr>
            </a:solidFill>
            <a:ln w="25400">
              <a:solidFill>
                <a:srgbClr val="00B0F0">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8" name="正方形/長方形 37"/>
            <p:cNvSpPr>
              <a:spLocks noChangeArrowheads="1"/>
            </p:cNvSpPr>
            <p:nvPr/>
          </p:nvSpPr>
          <p:spPr bwMode="auto">
            <a:xfrm>
              <a:off x="2210623" y="2548037"/>
              <a:ext cx="1511705" cy="449262"/>
            </a:xfrm>
            <a:prstGeom prst="rect">
              <a:avLst/>
            </a:prstGeom>
            <a:solidFill>
              <a:srgbClr val="FF66CC">
                <a:alpha val="30000"/>
              </a:srgbClr>
            </a:solidFill>
            <a:ln w="25400">
              <a:solidFill>
                <a:srgbClr val="FF66CC">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9" name="正方形/長方形 38"/>
            <p:cNvSpPr>
              <a:spLocks noChangeArrowheads="1"/>
            </p:cNvSpPr>
            <p:nvPr/>
          </p:nvSpPr>
          <p:spPr bwMode="auto">
            <a:xfrm>
              <a:off x="2267788" y="2276574"/>
              <a:ext cx="1044855" cy="288925"/>
            </a:xfrm>
            <a:prstGeom prst="rect">
              <a:avLst/>
            </a:prstGeom>
            <a:solidFill>
              <a:srgbClr val="00B0F0">
                <a:alpha val="30000"/>
              </a:srgbClr>
            </a:solidFill>
            <a:ln w="25400">
              <a:solidFill>
                <a:srgbClr val="00B0F0">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0" name="正方形/長方形 39"/>
            <p:cNvSpPr>
              <a:spLocks noChangeArrowheads="1"/>
            </p:cNvSpPr>
            <p:nvPr/>
          </p:nvSpPr>
          <p:spPr bwMode="auto">
            <a:xfrm>
              <a:off x="2628247" y="1916212"/>
              <a:ext cx="1079789" cy="274637"/>
            </a:xfrm>
            <a:prstGeom prst="rect">
              <a:avLst/>
            </a:prstGeom>
            <a:solidFill>
              <a:srgbClr val="FF66CC">
                <a:alpha val="30000"/>
              </a:srgbClr>
            </a:solidFill>
            <a:ln w="25400">
              <a:solidFill>
                <a:srgbClr val="FF66CC">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1" name="正方形/長方形 40"/>
            <p:cNvSpPr>
              <a:spLocks noChangeArrowheads="1"/>
            </p:cNvSpPr>
            <p:nvPr/>
          </p:nvSpPr>
          <p:spPr bwMode="auto">
            <a:xfrm>
              <a:off x="2555203" y="1655862"/>
              <a:ext cx="936876" cy="260350"/>
            </a:xfrm>
            <a:prstGeom prst="rect">
              <a:avLst/>
            </a:prstGeom>
            <a:solidFill>
              <a:srgbClr val="00B0F0">
                <a:alpha val="30000"/>
              </a:srgbClr>
            </a:solidFill>
            <a:ln w="25400">
              <a:solidFill>
                <a:srgbClr val="00B0F0">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2" name="正方形/長方形 41"/>
            <p:cNvSpPr>
              <a:spLocks noChangeArrowheads="1"/>
            </p:cNvSpPr>
            <p:nvPr/>
          </p:nvSpPr>
          <p:spPr bwMode="auto">
            <a:xfrm>
              <a:off x="2555203" y="836712"/>
              <a:ext cx="1513292" cy="835025"/>
            </a:xfrm>
            <a:prstGeom prst="rect">
              <a:avLst/>
            </a:prstGeom>
            <a:solidFill>
              <a:srgbClr val="FF66CC">
                <a:alpha val="30000"/>
              </a:srgbClr>
            </a:solidFill>
            <a:ln w="25400">
              <a:solidFill>
                <a:srgbClr val="FF66CC">
                  <a:alpha val="80000"/>
                </a:srgb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3" name="正方形/長方形 42"/>
            <p:cNvSpPr/>
            <p:nvPr/>
          </p:nvSpPr>
          <p:spPr>
            <a:xfrm>
              <a:off x="-388810" y="836712"/>
              <a:ext cx="1727662" cy="468312"/>
            </a:xfrm>
            <a:prstGeom prst="rect">
              <a:avLst/>
            </a:prstGeom>
            <a:solidFill>
              <a:srgbClr val="00B0F0">
                <a:alpha val="30196"/>
              </a:srgbClr>
            </a:solidFill>
            <a:ln w="25400" cap="flat" cmpd="sng" algn="ctr">
              <a:solidFill>
                <a:srgbClr val="00B0F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ysClr val="windowText" lastClr="000000"/>
                  </a:solidFill>
                  <a:effectLst/>
                  <a:uLnTx/>
                  <a:uFillTx/>
                  <a:latin typeface="Calibri"/>
                  <a:ea typeface="ＭＳ Ｐゴシック"/>
                  <a:cs typeface="+mn-cs"/>
                </a:rPr>
                <a:t>関東</a:t>
              </a:r>
            </a:p>
          </p:txBody>
        </p:sp>
        <p:sp>
          <p:nvSpPr>
            <p:cNvPr id="44" name="正方形/長方形 43"/>
            <p:cNvSpPr/>
            <p:nvPr/>
          </p:nvSpPr>
          <p:spPr>
            <a:xfrm>
              <a:off x="-388810" y="1378049"/>
              <a:ext cx="1727662" cy="412750"/>
            </a:xfrm>
            <a:prstGeom prst="rect">
              <a:avLst/>
            </a:prstGeom>
            <a:solidFill>
              <a:srgbClr val="FF66CC">
                <a:alpha val="30196"/>
              </a:srgbClr>
            </a:solidFill>
            <a:ln w="25400" cap="flat" cmpd="sng" algn="ctr">
              <a:solidFill>
                <a:srgbClr val="FF66CC"/>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ysClr val="windowText" lastClr="000000"/>
                  </a:solidFill>
                  <a:effectLst/>
                  <a:uLnTx/>
                  <a:uFillTx/>
                  <a:latin typeface="Calibri"/>
                  <a:ea typeface="ＭＳ Ｐゴシック"/>
                  <a:cs typeface="+mn-cs"/>
                </a:rPr>
                <a:t>岡山・広島</a:t>
              </a:r>
            </a:p>
          </p:txBody>
        </p:sp>
        <p:sp>
          <p:nvSpPr>
            <p:cNvPr id="45" name="正方形/長方形 44"/>
            <p:cNvSpPr/>
            <p:nvPr/>
          </p:nvSpPr>
          <p:spPr>
            <a:xfrm>
              <a:off x="-388810" y="1884462"/>
              <a:ext cx="1727662" cy="409575"/>
            </a:xfrm>
            <a:prstGeom prst="rect">
              <a:avLst/>
            </a:prstGeom>
            <a:solidFill>
              <a:srgbClr val="FFC000">
                <a:alpha val="30196"/>
              </a:srgbClr>
            </a:solidFill>
            <a:ln w="25400" cap="flat" cmpd="sng" algn="ctr">
              <a:solidFill>
                <a:srgbClr val="FFC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ysClr val="windowText" lastClr="000000"/>
                  </a:solidFill>
                  <a:effectLst/>
                  <a:uLnTx/>
                  <a:uFillTx/>
                  <a:latin typeface="Calibri"/>
                  <a:ea typeface="ＭＳ Ｐゴシック"/>
                  <a:cs typeface="+mn-cs"/>
                </a:rPr>
                <a:t>北部九州・佐賀</a:t>
              </a:r>
            </a:p>
          </p:txBody>
        </p:sp>
      </p:grpSp>
      <p:grpSp>
        <p:nvGrpSpPr>
          <p:cNvPr id="3" name="グループ化 45"/>
          <p:cNvGrpSpPr>
            <a:grpSpLocks/>
          </p:cNvGrpSpPr>
          <p:nvPr/>
        </p:nvGrpSpPr>
        <p:grpSpPr bwMode="auto">
          <a:xfrm>
            <a:off x="3321845" y="3478283"/>
            <a:ext cx="1500187" cy="707886"/>
            <a:chOff x="910985" y="3501008"/>
            <a:chExt cx="1500482" cy="707992"/>
          </a:xfrm>
        </p:grpSpPr>
        <p:sp>
          <p:nvSpPr>
            <p:cNvPr id="47" name="テキスト ボックス 46"/>
            <p:cNvSpPr txBox="1"/>
            <p:nvPr/>
          </p:nvSpPr>
          <p:spPr>
            <a:xfrm>
              <a:off x="910985" y="3501008"/>
              <a:ext cx="1149575" cy="707992"/>
            </a:xfrm>
            <a:prstGeom prst="rect">
              <a:avLst/>
            </a:prstGeom>
            <a:solidFill>
              <a:srgbClr val="FFFFFF">
                <a:alpha val="8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ysClr val="windowText" lastClr="000000"/>
                  </a:solidFill>
                  <a:effectLst/>
                  <a:uLnTx/>
                  <a:uFillTx/>
                  <a:latin typeface="Arial"/>
                  <a:ea typeface="ＭＳ Ｐゴシック"/>
                  <a:cs typeface="+mn-cs"/>
                </a:rPr>
                <a:t>North Kyushu</a:t>
              </a:r>
              <a:endParaRPr kumimoji="1" lang="ja-JP" altLang="en-US" sz="2000" b="1" i="0" u="none" strike="noStrike" kern="0" cap="none" spc="0" normalizeH="0" baseline="0" noProof="0" dirty="0">
                <a:ln>
                  <a:noFill/>
                </a:ln>
                <a:solidFill>
                  <a:sysClr val="windowText" lastClr="000000"/>
                </a:solidFill>
                <a:effectLst/>
                <a:uLnTx/>
                <a:uFillTx/>
                <a:latin typeface="Arial"/>
                <a:ea typeface="ＭＳ Ｐゴシック"/>
                <a:cs typeface="+mn-cs"/>
              </a:endParaRPr>
            </a:p>
          </p:txBody>
        </p:sp>
        <p:cxnSp>
          <p:nvCxnSpPr>
            <p:cNvPr id="48" name="直線矢印コネクタ 47"/>
            <p:cNvCxnSpPr/>
            <p:nvPr/>
          </p:nvCxnSpPr>
          <p:spPr>
            <a:xfrm>
              <a:off x="2051033" y="3691537"/>
              <a:ext cx="360434" cy="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grpSp>
      <p:grpSp>
        <p:nvGrpSpPr>
          <p:cNvPr id="4" name="グループ化 48"/>
          <p:cNvGrpSpPr>
            <a:grpSpLocks/>
          </p:cNvGrpSpPr>
          <p:nvPr/>
        </p:nvGrpSpPr>
        <p:grpSpPr bwMode="auto">
          <a:xfrm>
            <a:off x="2411413" y="4833939"/>
            <a:ext cx="1639887" cy="707886"/>
            <a:chOff x="-100778" y="4834615"/>
            <a:chExt cx="1639671" cy="707992"/>
          </a:xfrm>
        </p:grpSpPr>
        <p:sp>
          <p:nvSpPr>
            <p:cNvPr id="50" name="テキスト ボックス 49"/>
            <p:cNvSpPr txBox="1"/>
            <p:nvPr/>
          </p:nvSpPr>
          <p:spPr>
            <a:xfrm>
              <a:off x="-100778" y="4834615"/>
              <a:ext cx="1296816" cy="707992"/>
            </a:xfrm>
            <a:prstGeom prst="rect">
              <a:avLst/>
            </a:prstGeom>
            <a:solidFill>
              <a:srgbClr val="FFFFFF">
                <a:alpha val="80000"/>
              </a:srgb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kern="0" dirty="0">
                  <a:solidFill>
                    <a:sysClr val="windowText" lastClr="000000"/>
                  </a:solidFill>
                  <a:latin typeface="Arial"/>
                  <a:ea typeface="ＭＳ Ｐゴシック"/>
                </a:rPr>
                <a:t>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ysClr val="windowText" lastClr="000000"/>
                  </a:solidFill>
                  <a:effectLst/>
                  <a:uLnTx/>
                  <a:uFillTx/>
                  <a:latin typeface="Arial"/>
                  <a:ea typeface="ＭＳ Ｐゴシック"/>
                  <a:cs typeface="+mn-cs"/>
                </a:rPr>
                <a:t>Kyushu</a:t>
              </a:r>
            </a:p>
          </p:txBody>
        </p:sp>
        <p:cxnSp>
          <p:nvCxnSpPr>
            <p:cNvPr id="51" name="直線矢印コネクタ 50"/>
            <p:cNvCxnSpPr/>
            <p:nvPr/>
          </p:nvCxnSpPr>
          <p:spPr>
            <a:xfrm>
              <a:off x="1178578" y="5034670"/>
              <a:ext cx="360315" cy="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5246520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1188" y="2695575"/>
            <a:ext cx="1116012" cy="1368425"/>
            <a:chOff x="476" y="1797"/>
            <a:chExt cx="703" cy="862"/>
          </a:xfrm>
        </p:grpSpPr>
        <p:graphicFrame>
          <p:nvGraphicFramePr>
            <p:cNvPr id="891907" name="Object 3"/>
            <p:cNvGraphicFramePr>
              <a:graphicFrameLocks noChangeAspect="1"/>
            </p:cNvGraphicFramePr>
            <p:nvPr/>
          </p:nvGraphicFramePr>
          <p:xfrm>
            <a:off x="476" y="1797"/>
            <a:ext cx="703" cy="227"/>
          </p:xfrm>
          <a:graphic>
            <a:graphicData uri="http://schemas.openxmlformats.org/presentationml/2006/ole">
              <mc:AlternateContent xmlns:mc="http://schemas.openxmlformats.org/markup-compatibility/2006">
                <mc:Choice xmlns:v="urn:schemas-microsoft-com:vml" Requires="v">
                  <p:oleObj name="Drawing" r:id="rId3" imgW="2205000" imgH="711000" progId="">
                    <p:embed/>
                  </p:oleObj>
                </mc:Choice>
                <mc:Fallback>
                  <p:oleObj name="Drawing" r:id="rId3" imgW="2205000" imgH="711000" progId="">
                    <p:embed/>
                    <p:pic>
                      <p:nvPicPr>
                        <p:cNvPr id="8919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1797"/>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08" name="Object 4"/>
            <p:cNvGraphicFramePr>
              <a:graphicFrameLocks noChangeAspect="1"/>
            </p:cNvGraphicFramePr>
            <p:nvPr/>
          </p:nvGraphicFramePr>
          <p:xfrm>
            <a:off x="476" y="2432"/>
            <a:ext cx="703" cy="227"/>
          </p:xfrm>
          <a:graphic>
            <a:graphicData uri="http://schemas.openxmlformats.org/presentationml/2006/ole">
              <mc:AlternateContent xmlns:mc="http://schemas.openxmlformats.org/markup-compatibility/2006">
                <mc:Choice xmlns:v="urn:schemas-microsoft-com:vml" Requires="v">
                  <p:oleObj name="Drawing" r:id="rId5" imgW="2205000" imgH="711000" progId="">
                    <p:embed/>
                  </p:oleObj>
                </mc:Choice>
                <mc:Fallback>
                  <p:oleObj name="Drawing" r:id="rId5" imgW="2205000" imgH="711000" progId="">
                    <p:embed/>
                    <p:pic>
                      <p:nvPicPr>
                        <p:cNvPr id="89190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2432"/>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09" name="Object 5"/>
            <p:cNvGraphicFramePr>
              <a:graphicFrameLocks noChangeAspect="1"/>
            </p:cNvGraphicFramePr>
            <p:nvPr/>
          </p:nvGraphicFramePr>
          <p:xfrm>
            <a:off x="476" y="2114"/>
            <a:ext cx="703" cy="227"/>
          </p:xfrm>
          <a:graphic>
            <a:graphicData uri="http://schemas.openxmlformats.org/presentationml/2006/ole">
              <mc:AlternateContent xmlns:mc="http://schemas.openxmlformats.org/markup-compatibility/2006">
                <mc:Choice xmlns:v="urn:schemas-microsoft-com:vml" Requires="v">
                  <p:oleObj name="Drawing" r:id="rId6" imgW="2205000" imgH="711000" progId="">
                    <p:embed/>
                  </p:oleObj>
                </mc:Choice>
                <mc:Fallback>
                  <p:oleObj name="Drawing" r:id="rId6" imgW="2205000" imgH="711000" progId="">
                    <p:embed/>
                    <p:pic>
                      <p:nvPicPr>
                        <p:cNvPr id="89190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2114"/>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6"/>
          <p:cNvGrpSpPr>
            <a:grpSpLocks/>
          </p:cNvGrpSpPr>
          <p:nvPr/>
        </p:nvGrpSpPr>
        <p:grpSpPr bwMode="auto">
          <a:xfrm>
            <a:off x="1979613" y="1844675"/>
            <a:ext cx="3168650" cy="3168650"/>
            <a:chOff x="1247" y="1162"/>
            <a:chExt cx="1996" cy="1996"/>
          </a:xfrm>
        </p:grpSpPr>
        <p:sp>
          <p:nvSpPr>
            <p:cNvPr id="891911" name="Line 7"/>
            <p:cNvSpPr>
              <a:spLocks noChangeShapeType="1"/>
            </p:cNvSpPr>
            <p:nvPr/>
          </p:nvSpPr>
          <p:spPr bwMode="auto">
            <a:xfrm>
              <a:off x="1247" y="2115"/>
              <a:ext cx="40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1912" name="Line 8"/>
            <p:cNvSpPr>
              <a:spLocks noChangeShapeType="1"/>
            </p:cNvSpPr>
            <p:nvPr/>
          </p:nvSpPr>
          <p:spPr bwMode="auto">
            <a:xfrm>
              <a:off x="1655" y="1525"/>
              <a:ext cx="0" cy="1225"/>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91913" name="Object 9"/>
            <p:cNvGraphicFramePr>
              <a:graphicFrameLocks noChangeAspect="1"/>
            </p:cNvGraphicFramePr>
            <p:nvPr/>
          </p:nvGraphicFramePr>
          <p:xfrm>
            <a:off x="1814" y="2931"/>
            <a:ext cx="703" cy="227"/>
          </p:xfrm>
          <a:graphic>
            <a:graphicData uri="http://schemas.openxmlformats.org/presentationml/2006/ole">
              <mc:AlternateContent xmlns:mc="http://schemas.openxmlformats.org/markup-compatibility/2006">
                <mc:Choice xmlns:v="urn:schemas-microsoft-com:vml" Requires="v">
                  <p:oleObj name="Drawing" r:id="rId7" imgW="2205000" imgH="711000" progId="">
                    <p:embed/>
                  </p:oleObj>
                </mc:Choice>
                <mc:Fallback>
                  <p:oleObj name="Drawing" r:id="rId7" imgW="2205000" imgH="711000" progId="">
                    <p:embed/>
                    <p:pic>
                      <p:nvPicPr>
                        <p:cNvPr id="891913"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 y="293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14" name="Object 10"/>
            <p:cNvGraphicFramePr>
              <a:graphicFrameLocks noChangeAspect="1"/>
            </p:cNvGraphicFramePr>
            <p:nvPr/>
          </p:nvGraphicFramePr>
          <p:xfrm>
            <a:off x="1814" y="1162"/>
            <a:ext cx="703" cy="227"/>
          </p:xfrm>
          <a:graphic>
            <a:graphicData uri="http://schemas.openxmlformats.org/presentationml/2006/ole">
              <mc:AlternateContent xmlns:mc="http://schemas.openxmlformats.org/markup-compatibility/2006">
                <mc:Choice xmlns:v="urn:schemas-microsoft-com:vml" Requires="v">
                  <p:oleObj name="Drawing" r:id="rId8" imgW="2205000" imgH="711000" progId="">
                    <p:embed/>
                  </p:oleObj>
                </mc:Choice>
                <mc:Fallback>
                  <p:oleObj name="Drawing" r:id="rId8" imgW="2205000" imgH="711000" progId="">
                    <p:embed/>
                    <p:pic>
                      <p:nvPicPr>
                        <p:cNvPr id="891914"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 y="1162"/>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915" name="Line 11"/>
            <p:cNvSpPr>
              <a:spLocks noChangeShapeType="1"/>
            </p:cNvSpPr>
            <p:nvPr/>
          </p:nvSpPr>
          <p:spPr bwMode="auto">
            <a:xfrm>
              <a:off x="1655" y="1525"/>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1916" name="Line 12"/>
            <p:cNvSpPr>
              <a:spLocks noChangeShapeType="1"/>
            </p:cNvSpPr>
            <p:nvPr/>
          </p:nvSpPr>
          <p:spPr bwMode="auto">
            <a:xfrm>
              <a:off x="1655" y="2750"/>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4" name="Group 13"/>
          <p:cNvGrpSpPr>
            <a:grpSpLocks/>
          </p:cNvGrpSpPr>
          <p:nvPr/>
        </p:nvGrpSpPr>
        <p:grpSpPr bwMode="auto">
          <a:xfrm>
            <a:off x="4930775" y="692150"/>
            <a:ext cx="2520950" cy="4321175"/>
            <a:chOff x="3106" y="436"/>
            <a:chExt cx="1588" cy="2722"/>
          </a:xfrm>
        </p:grpSpPr>
        <p:graphicFrame>
          <p:nvGraphicFramePr>
            <p:cNvPr id="891918" name="Object 14"/>
            <p:cNvGraphicFramePr>
              <a:graphicFrameLocks noChangeAspect="1"/>
            </p:cNvGraphicFramePr>
            <p:nvPr/>
          </p:nvGraphicFramePr>
          <p:xfrm>
            <a:off x="3447" y="436"/>
            <a:ext cx="703" cy="227"/>
          </p:xfrm>
          <a:graphic>
            <a:graphicData uri="http://schemas.openxmlformats.org/presentationml/2006/ole">
              <mc:AlternateContent xmlns:mc="http://schemas.openxmlformats.org/markup-compatibility/2006">
                <mc:Choice xmlns:v="urn:schemas-microsoft-com:vml" Requires="v">
                  <p:oleObj name="Drawing" r:id="rId10" imgW="2205000" imgH="711000" progId="">
                    <p:embed/>
                  </p:oleObj>
                </mc:Choice>
                <mc:Fallback>
                  <p:oleObj name="Drawing" r:id="rId10" imgW="2205000" imgH="711000" progId="">
                    <p:embed/>
                    <p:pic>
                      <p:nvPicPr>
                        <p:cNvPr id="891918"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7" y="436"/>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919" name="Line 15"/>
            <p:cNvSpPr>
              <a:spLocks noChangeShapeType="1"/>
            </p:cNvSpPr>
            <p:nvPr/>
          </p:nvSpPr>
          <p:spPr bwMode="auto">
            <a:xfrm>
              <a:off x="3243" y="754"/>
              <a:ext cx="0" cy="998"/>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1920" name="Line 16"/>
            <p:cNvSpPr>
              <a:spLocks noChangeShapeType="1"/>
            </p:cNvSpPr>
            <p:nvPr/>
          </p:nvSpPr>
          <p:spPr bwMode="auto">
            <a:xfrm>
              <a:off x="3243" y="1752"/>
              <a:ext cx="1414"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1921" name="Line 17"/>
            <p:cNvSpPr>
              <a:spLocks noChangeShapeType="1"/>
            </p:cNvSpPr>
            <p:nvPr/>
          </p:nvSpPr>
          <p:spPr bwMode="auto">
            <a:xfrm>
              <a:off x="3243" y="754"/>
              <a:ext cx="1414"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91922" name="Object 18"/>
            <p:cNvGraphicFramePr>
              <a:graphicFrameLocks noChangeAspect="1"/>
            </p:cNvGraphicFramePr>
            <p:nvPr/>
          </p:nvGraphicFramePr>
          <p:xfrm>
            <a:off x="3447" y="1888"/>
            <a:ext cx="703" cy="227"/>
          </p:xfrm>
          <a:graphic>
            <a:graphicData uri="http://schemas.openxmlformats.org/presentationml/2006/ole">
              <mc:AlternateContent xmlns:mc="http://schemas.openxmlformats.org/markup-compatibility/2006">
                <mc:Choice xmlns:v="urn:schemas-microsoft-com:vml" Requires="v">
                  <p:oleObj name="Drawing" r:id="rId12" imgW="2205000" imgH="711000" progId="">
                    <p:embed/>
                  </p:oleObj>
                </mc:Choice>
                <mc:Fallback>
                  <p:oleObj name="Drawing" r:id="rId12" imgW="2205000" imgH="711000" progId="">
                    <p:embed/>
                    <p:pic>
                      <p:nvPicPr>
                        <p:cNvPr id="891922"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7" y="1888"/>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23" name="Object 19"/>
            <p:cNvGraphicFramePr>
              <a:graphicFrameLocks noChangeAspect="1"/>
            </p:cNvGraphicFramePr>
            <p:nvPr/>
          </p:nvGraphicFramePr>
          <p:xfrm>
            <a:off x="3447" y="2931"/>
            <a:ext cx="703" cy="227"/>
          </p:xfrm>
          <a:graphic>
            <a:graphicData uri="http://schemas.openxmlformats.org/presentationml/2006/ole">
              <mc:AlternateContent xmlns:mc="http://schemas.openxmlformats.org/markup-compatibility/2006">
                <mc:Choice xmlns:v="urn:schemas-microsoft-com:vml" Requires="v">
                  <p:oleObj name="Drawing" r:id="rId13" imgW="2205000" imgH="711000" progId="">
                    <p:embed/>
                  </p:oleObj>
                </mc:Choice>
                <mc:Fallback>
                  <p:oleObj name="Drawing" r:id="rId13" imgW="2205000" imgH="711000" progId="">
                    <p:embed/>
                    <p:pic>
                      <p:nvPicPr>
                        <p:cNvPr id="891923"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 y="293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924" name="Line 20"/>
            <p:cNvSpPr>
              <a:spLocks noChangeShapeType="1"/>
            </p:cNvSpPr>
            <p:nvPr/>
          </p:nvSpPr>
          <p:spPr bwMode="auto">
            <a:xfrm>
              <a:off x="3106" y="2750"/>
              <a:ext cx="15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5" name="Group 21"/>
          <p:cNvGrpSpPr>
            <a:grpSpLocks/>
          </p:cNvGrpSpPr>
          <p:nvPr/>
        </p:nvGrpSpPr>
        <p:grpSpPr bwMode="auto">
          <a:xfrm>
            <a:off x="7451725" y="981075"/>
            <a:ext cx="1260475" cy="4183063"/>
            <a:chOff x="4694" y="618"/>
            <a:chExt cx="794" cy="2635"/>
          </a:xfrm>
        </p:grpSpPr>
        <p:grpSp>
          <p:nvGrpSpPr>
            <p:cNvPr id="6" name="Group 22"/>
            <p:cNvGrpSpPr>
              <a:grpSpLocks/>
            </p:cNvGrpSpPr>
            <p:nvPr/>
          </p:nvGrpSpPr>
          <p:grpSpPr bwMode="auto">
            <a:xfrm>
              <a:off x="4785" y="618"/>
              <a:ext cx="703" cy="2268"/>
              <a:chOff x="4785" y="618"/>
              <a:chExt cx="703" cy="2268"/>
            </a:xfrm>
          </p:grpSpPr>
          <p:graphicFrame>
            <p:nvGraphicFramePr>
              <p:cNvPr id="891927" name="Object 23"/>
              <p:cNvGraphicFramePr>
                <a:graphicFrameLocks noChangeAspect="1"/>
              </p:cNvGraphicFramePr>
              <p:nvPr/>
            </p:nvGraphicFramePr>
            <p:xfrm>
              <a:off x="4785" y="2659"/>
              <a:ext cx="703" cy="227"/>
            </p:xfrm>
            <a:graphic>
              <a:graphicData uri="http://schemas.openxmlformats.org/presentationml/2006/ole">
                <mc:AlternateContent xmlns:mc="http://schemas.openxmlformats.org/markup-compatibility/2006">
                  <mc:Choice xmlns:v="urn:schemas-microsoft-com:vml" Requires="v">
                    <p:oleObj name="Drawing" r:id="rId14" imgW="2205000" imgH="711000" progId="">
                      <p:embed/>
                    </p:oleObj>
                  </mc:Choice>
                  <mc:Fallback>
                    <p:oleObj name="Drawing" r:id="rId14" imgW="2205000" imgH="711000" progId="">
                      <p:embed/>
                      <p:pic>
                        <p:nvPicPr>
                          <p:cNvPr id="891927"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 y="2659"/>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28" name="Object 24"/>
              <p:cNvGraphicFramePr>
                <a:graphicFrameLocks noChangeAspect="1"/>
              </p:cNvGraphicFramePr>
              <p:nvPr/>
            </p:nvGraphicFramePr>
            <p:xfrm>
              <a:off x="4785" y="1661"/>
              <a:ext cx="703" cy="227"/>
            </p:xfrm>
            <a:graphic>
              <a:graphicData uri="http://schemas.openxmlformats.org/presentationml/2006/ole">
                <mc:AlternateContent xmlns:mc="http://schemas.openxmlformats.org/markup-compatibility/2006">
                  <mc:Choice xmlns:v="urn:schemas-microsoft-com:vml" Requires="v">
                    <p:oleObj name="Drawing" r:id="rId15" imgW="2205000" imgH="711000" progId="">
                      <p:embed/>
                    </p:oleObj>
                  </mc:Choice>
                  <mc:Fallback>
                    <p:oleObj name="Drawing" r:id="rId15" imgW="2205000" imgH="711000" progId="">
                      <p:embed/>
                      <p:pic>
                        <p:nvPicPr>
                          <p:cNvPr id="891928"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5" y="1661"/>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929" name="Object 25"/>
              <p:cNvGraphicFramePr>
                <a:graphicFrameLocks noChangeAspect="1"/>
              </p:cNvGraphicFramePr>
              <p:nvPr/>
            </p:nvGraphicFramePr>
            <p:xfrm>
              <a:off x="4785" y="618"/>
              <a:ext cx="703" cy="227"/>
            </p:xfrm>
            <a:graphic>
              <a:graphicData uri="http://schemas.openxmlformats.org/presentationml/2006/ole">
                <mc:AlternateContent xmlns:mc="http://schemas.openxmlformats.org/markup-compatibility/2006">
                  <mc:Choice xmlns:v="urn:schemas-microsoft-com:vml" Requires="v">
                    <p:oleObj name="Drawing" r:id="rId16" imgW="2205000" imgH="711000" progId="">
                      <p:embed/>
                    </p:oleObj>
                  </mc:Choice>
                  <mc:Fallback>
                    <p:oleObj name="Drawing" r:id="rId16" imgW="2205000" imgH="711000" progId="">
                      <p:embed/>
                      <p:pic>
                        <p:nvPicPr>
                          <p:cNvPr id="891929" name="Object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 y="618"/>
                            <a:ext cx="70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91930" name="Text Box 26"/>
            <p:cNvSpPr txBox="1">
              <a:spLocks noChangeArrowheads="1"/>
            </p:cNvSpPr>
            <p:nvPr/>
          </p:nvSpPr>
          <p:spPr bwMode="auto">
            <a:xfrm>
              <a:off x="4967" y="890"/>
              <a:ext cx="404" cy="231"/>
            </a:xfrm>
            <a:prstGeom prst="rect">
              <a:avLst/>
            </a:prstGeom>
            <a:solidFill>
              <a:schemeClr val="bg1"/>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関東</a:t>
              </a:r>
            </a:p>
          </p:txBody>
        </p:sp>
        <p:sp>
          <p:nvSpPr>
            <p:cNvPr id="891931" name="Text Box 27"/>
            <p:cNvSpPr txBox="1">
              <a:spLocks noChangeArrowheads="1"/>
            </p:cNvSpPr>
            <p:nvPr/>
          </p:nvSpPr>
          <p:spPr bwMode="auto">
            <a:xfrm>
              <a:off x="4694" y="1979"/>
              <a:ext cx="764" cy="23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岡山・広島</a:t>
              </a:r>
            </a:p>
          </p:txBody>
        </p:sp>
        <p:sp>
          <p:nvSpPr>
            <p:cNvPr id="891932" name="Text Box 28"/>
            <p:cNvSpPr txBox="1">
              <a:spLocks noChangeArrowheads="1"/>
            </p:cNvSpPr>
            <p:nvPr/>
          </p:nvSpPr>
          <p:spPr bwMode="auto">
            <a:xfrm>
              <a:off x="4876" y="3022"/>
              <a:ext cx="548" cy="23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北九州</a:t>
              </a:r>
            </a:p>
          </p:txBody>
        </p:sp>
      </p:grpSp>
      <p:grpSp>
        <p:nvGrpSpPr>
          <p:cNvPr id="7" name="Group 29"/>
          <p:cNvGrpSpPr>
            <a:grpSpLocks/>
          </p:cNvGrpSpPr>
          <p:nvPr/>
        </p:nvGrpSpPr>
        <p:grpSpPr bwMode="auto">
          <a:xfrm>
            <a:off x="827088" y="765175"/>
            <a:ext cx="7559675" cy="4364038"/>
            <a:chOff x="703" y="618"/>
            <a:chExt cx="4762" cy="2749"/>
          </a:xfrm>
        </p:grpSpPr>
        <p:sp>
          <p:nvSpPr>
            <p:cNvPr id="891934" name="Line 30"/>
            <p:cNvSpPr>
              <a:spLocks noChangeShapeType="1"/>
            </p:cNvSpPr>
            <p:nvPr/>
          </p:nvSpPr>
          <p:spPr bwMode="auto">
            <a:xfrm flipV="1">
              <a:off x="703" y="618"/>
              <a:ext cx="4762" cy="2749"/>
            </a:xfrm>
            <a:prstGeom prst="line">
              <a:avLst/>
            </a:prstGeom>
            <a:noFill/>
            <a:ln w="76200">
              <a:solidFill>
                <a:schemeClr val="bg2"/>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1935" name="Line 31"/>
            <p:cNvSpPr>
              <a:spLocks noChangeShapeType="1"/>
            </p:cNvSpPr>
            <p:nvPr/>
          </p:nvSpPr>
          <p:spPr bwMode="auto">
            <a:xfrm flipH="1" flipV="1">
              <a:off x="703" y="618"/>
              <a:ext cx="4762" cy="2749"/>
            </a:xfrm>
            <a:prstGeom prst="line">
              <a:avLst/>
            </a:prstGeom>
            <a:noFill/>
            <a:ln w="76200">
              <a:solidFill>
                <a:schemeClr val="bg2"/>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Tree>
    <p:extLst>
      <p:ext uri="{BB962C8B-B14F-4D97-AF65-F5344CB8AC3E}">
        <p14:creationId xmlns:p14="http://schemas.microsoft.com/office/powerpoint/2010/main" val="30248677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ChangeArrowheads="1"/>
          </p:cNvSpPr>
          <p:nvPr/>
        </p:nvSpPr>
        <p:spPr bwMode="auto">
          <a:xfrm>
            <a:off x="1763713" y="4581525"/>
            <a:ext cx="6985000" cy="2016125"/>
          </a:xfrm>
          <a:prstGeom prst="rect">
            <a:avLst/>
          </a:prstGeom>
          <a:solidFill>
            <a:srgbClr val="FFFF99"/>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31" name="Rectangle 3"/>
          <p:cNvSpPr>
            <a:spLocks noChangeArrowheads="1"/>
          </p:cNvSpPr>
          <p:nvPr/>
        </p:nvSpPr>
        <p:spPr bwMode="auto">
          <a:xfrm>
            <a:off x="1763713" y="2349500"/>
            <a:ext cx="6985000" cy="2016125"/>
          </a:xfrm>
          <a:prstGeom prst="rect">
            <a:avLst/>
          </a:prstGeom>
          <a:solidFill>
            <a:srgbClr val="FFCCFF"/>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32" name="Rectangle 4"/>
          <p:cNvSpPr>
            <a:spLocks noChangeArrowheads="1"/>
          </p:cNvSpPr>
          <p:nvPr/>
        </p:nvSpPr>
        <p:spPr bwMode="auto">
          <a:xfrm>
            <a:off x="1835150" y="0"/>
            <a:ext cx="6985000" cy="2016125"/>
          </a:xfrm>
          <a:prstGeom prst="rect">
            <a:avLst/>
          </a:prstGeom>
          <a:solidFill>
            <a:schemeClr val="accent1"/>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92933" name="Object 5"/>
          <p:cNvGraphicFramePr>
            <a:graphicFrameLocks noChangeAspect="1"/>
          </p:cNvGraphicFramePr>
          <p:nvPr/>
        </p:nvGraphicFramePr>
        <p:xfrm>
          <a:off x="7524750" y="1557338"/>
          <a:ext cx="669925" cy="215900"/>
        </p:xfrm>
        <a:graphic>
          <a:graphicData uri="http://schemas.openxmlformats.org/presentationml/2006/ole">
            <mc:AlternateContent xmlns:mc="http://schemas.openxmlformats.org/markup-compatibility/2006">
              <mc:Choice xmlns:v="urn:schemas-microsoft-com:vml" Requires="v">
                <p:oleObj name="Drawing" r:id="rId3" imgW="2205000" imgH="711000" progId="">
                  <p:embed/>
                </p:oleObj>
              </mc:Choice>
              <mc:Fallback>
                <p:oleObj name="Drawing" r:id="rId3" imgW="2205000" imgH="711000" progId="">
                  <p:embed/>
                  <p:pic>
                    <p:nvPicPr>
                      <p:cNvPr id="89293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557338"/>
                        <a:ext cx="6699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2934" name="Text Box 6"/>
          <p:cNvSpPr txBox="1">
            <a:spLocks noChangeArrowheads="1"/>
          </p:cNvSpPr>
          <p:nvPr/>
        </p:nvSpPr>
        <p:spPr bwMode="auto">
          <a:xfrm>
            <a:off x="1331913" y="5013325"/>
            <a:ext cx="869950" cy="366713"/>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北九州</a:t>
            </a:r>
          </a:p>
        </p:txBody>
      </p:sp>
      <p:graphicFrame>
        <p:nvGraphicFramePr>
          <p:cNvPr id="892935" name="Object 7"/>
          <p:cNvGraphicFramePr>
            <a:graphicFrameLocks noChangeAspect="1"/>
          </p:cNvGraphicFramePr>
          <p:nvPr/>
        </p:nvGraphicFramePr>
        <p:xfrm>
          <a:off x="7524750" y="549275"/>
          <a:ext cx="673100" cy="215900"/>
        </p:xfrm>
        <a:graphic>
          <a:graphicData uri="http://schemas.openxmlformats.org/presentationml/2006/ole">
            <mc:AlternateContent xmlns:mc="http://schemas.openxmlformats.org/markup-compatibility/2006">
              <mc:Choice xmlns:v="urn:schemas-microsoft-com:vml" Requires="v">
                <p:oleObj name="Drawing" r:id="rId5" imgW="2205000" imgH="711000" progId="">
                  <p:embed/>
                </p:oleObj>
              </mc:Choice>
              <mc:Fallback>
                <p:oleObj name="Drawing" r:id="rId5" imgW="2205000" imgH="711000" progId="">
                  <p:embed/>
                  <p:pic>
                    <p:nvPicPr>
                      <p:cNvPr id="892935"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549275"/>
                        <a:ext cx="6731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36" name="Object 8"/>
          <p:cNvGraphicFramePr>
            <a:graphicFrameLocks noChangeAspect="1"/>
          </p:cNvGraphicFramePr>
          <p:nvPr/>
        </p:nvGraphicFramePr>
        <p:xfrm>
          <a:off x="7524750" y="3068638"/>
          <a:ext cx="669925" cy="215900"/>
        </p:xfrm>
        <a:graphic>
          <a:graphicData uri="http://schemas.openxmlformats.org/presentationml/2006/ole">
            <mc:AlternateContent xmlns:mc="http://schemas.openxmlformats.org/markup-compatibility/2006">
              <mc:Choice xmlns:v="urn:schemas-microsoft-com:vml" Requires="v">
                <p:oleObj name="Drawing" r:id="rId7" imgW="2205000" imgH="711000" progId="">
                  <p:embed/>
                </p:oleObj>
              </mc:Choice>
              <mc:Fallback>
                <p:oleObj name="Drawing" r:id="rId7" imgW="2205000" imgH="711000" progId="">
                  <p:embed/>
                  <p:pic>
                    <p:nvPicPr>
                      <p:cNvPr id="892936"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3068638"/>
                        <a:ext cx="6699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2937" name="Line 9"/>
          <p:cNvSpPr>
            <a:spLocks noChangeShapeType="1"/>
          </p:cNvSpPr>
          <p:nvPr/>
        </p:nvSpPr>
        <p:spPr bwMode="auto">
          <a:xfrm>
            <a:off x="3276600" y="2001838"/>
            <a:ext cx="1871663"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38" name="Line 10"/>
          <p:cNvSpPr>
            <a:spLocks noChangeShapeType="1"/>
          </p:cNvSpPr>
          <p:nvPr/>
        </p:nvSpPr>
        <p:spPr bwMode="auto">
          <a:xfrm>
            <a:off x="3276600" y="1641475"/>
            <a:ext cx="410527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39" name="Line 11"/>
          <p:cNvSpPr>
            <a:spLocks noChangeShapeType="1"/>
          </p:cNvSpPr>
          <p:nvPr/>
        </p:nvSpPr>
        <p:spPr bwMode="auto">
          <a:xfrm>
            <a:off x="3276600" y="1293813"/>
            <a:ext cx="24479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0" name="Text Box 12"/>
          <p:cNvSpPr txBox="1">
            <a:spLocks noChangeArrowheads="1"/>
          </p:cNvSpPr>
          <p:nvPr/>
        </p:nvSpPr>
        <p:spPr bwMode="auto">
          <a:xfrm>
            <a:off x="5867400" y="1065213"/>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2941" name="Text Box 13"/>
          <p:cNvSpPr txBox="1">
            <a:spLocks noChangeArrowheads="1"/>
          </p:cNvSpPr>
          <p:nvPr/>
        </p:nvSpPr>
        <p:spPr bwMode="auto">
          <a:xfrm>
            <a:off x="5219700" y="1785938"/>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2942" name="Line 14"/>
          <p:cNvSpPr>
            <a:spLocks noChangeShapeType="1"/>
          </p:cNvSpPr>
          <p:nvPr/>
        </p:nvSpPr>
        <p:spPr bwMode="auto">
          <a:xfrm>
            <a:off x="3276600" y="950913"/>
            <a:ext cx="22320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3" name="Line 15"/>
          <p:cNvSpPr>
            <a:spLocks noChangeShapeType="1"/>
          </p:cNvSpPr>
          <p:nvPr/>
        </p:nvSpPr>
        <p:spPr bwMode="auto">
          <a:xfrm>
            <a:off x="3276600" y="620713"/>
            <a:ext cx="41751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4" name="Line 16"/>
          <p:cNvSpPr>
            <a:spLocks noChangeShapeType="1"/>
          </p:cNvSpPr>
          <p:nvPr/>
        </p:nvSpPr>
        <p:spPr bwMode="auto">
          <a:xfrm>
            <a:off x="3276600" y="260350"/>
            <a:ext cx="410527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5" name="Text Box 17"/>
          <p:cNvSpPr txBox="1">
            <a:spLocks noChangeArrowheads="1"/>
          </p:cNvSpPr>
          <p:nvPr/>
        </p:nvSpPr>
        <p:spPr bwMode="auto">
          <a:xfrm>
            <a:off x="5580063" y="704850"/>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grpSp>
        <p:nvGrpSpPr>
          <p:cNvPr id="2" name="Group 18"/>
          <p:cNvGrpSpPr>
            <a:grpSpLocks/>
          </p:cNvGrpSpPr>
          <p:nvPr/>
        </p:nvGrpSpPr>
        <p:grpSpPr bwMode="auto">
          <a:xfrm>
            <a:off x="1331913" y="1700213"/>
            <a:ext cx="720725" cy="3168650"/>
            <a:chOff x="839" y="1071"/>
            <a:chExt cx="454" cy="1996"/>
          </a:xfrm>
        </p:grpSpPr>
        <p:sp>
          <p:nvSpPr>
            <p:cNvPr id="892947" name="Line 19"/>
            <p:cNvSpPr>
              <a:spLocks noChangeShapeType="1"/>
            </p:cNvSpPr>
            <p:nvPr/>
          </p:nvSpPr>
          <p:spPr bwMode="auto">
            <a:xfrm>
              <a:off x="839" y="2069"/>
              <a:ext cx="453" cy="0"/>
            </a:xfrm>
            <a:prstGeom prst="line">
              <a:avLst/>
            </a:prstGeom>
            <a:noFill/>
            <a:ln w="38100">
              <a:solidFill>
                <a:schemeClr val="tx1"/>
              </a:solidFill>
              <a:round/>
              <a:headEnd/>
              <a:tailEnd type="triangle"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8" name="Line 20"/>
            <p:cNvSpPr>
              <a:spLocks noChangeShapeType="1"/>
            </p:cNvSpPr>
            <p:nvPr/>
          </p:nvSpPr>
          <p:spPr bwMode="auto">
            <a:xfrm flipV="1">
              <a:off x="839" y="1071"/>
              <a:ext cx="454" cy="998"/>
            </a:xfrm>
            <a:prstGeom prst="line">
              <a:avLst/>
            </a:prstGeom>
            <a:noFill/>
            <a:ln w="38100">
              <a:solidFill>
                <a:schemeClr val="tx1"/>
              </a:solidFill>
              <a:round/>
              <a:headEnd/>
              <a:tailEnd type="triangle"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49" name="Line 21"/>
            <p:cNvSpPr>
              <a:spLocks noChangeShapeType="1"/>
            </p:cNvSpPr>
            <p:nvPr/>
          </p:nvSpPr>
          <p:spPr bwMode="auto">
            <a:xfrm>
              <a:off x="839" y="2069"/>
              <a:ext cx="454" cy="998"/>
            </a:xfrm>
            <a:prstGeom prst="line">
              <a:avLst/>
            </a:prstGeom>
            <a:noFill/>
            <a:ln w="38100">
              <a:solidFill>
                <a:schemeClr val="tx1"/>
              </a:solidFill>
              <a:round/>
              <a:headEnd/>
              <a:tailEnd type="triangle"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3" name="Group 22"/>
          <p:cNvGrpSpPr>
            <a:grpSpLocks/>
          </p:cNvGrpSpPr>
          <p:nvPr/>
        </p:nvGrpSpPr>
        <p:grpSpPr bwMode="auto">
          <a:xfrm>
            <a:off x="395288" y="2349500"/>
            <a:ext cx="673100" cy="1944688"/>
            <a:chOff x="249" y="1480"/>
            <a:chExt cx="424" cy="1225"/>
          </a:xfrm>
        </p:grpSpPr>
        <p:graphicFrame>
          <p:nvGraphicFramePr>
            <p:cNvPr id="892951" name="Object 23"/>
            <p:cNvGraphicFramePr>
              <a:graphicFrameLocks noChangeAspect="1"/>
            </p:cNvGraphicFramePr>
            <p:nvPr/>
          </p:nvGraphicFramePr>
          <p:xfrm>
            <a:off x="249" y="1480"/>
            <a:ext cx="424" cy="136"/>
          </p:xfrm>
          <a:graphic>
            <a:graphicData uri="http://schemas.openxmlformats.org/presentationml/2006/ole">
              <mc:AlternateContent xmlns:mc="http://schemas.openxmlformats.org/markup-compatibility/2006">
                <mc:Choice xmlns:v="urn:schemas-microsoft-com:vml" Requires="v">
                  <p:oleObj name="Drawing" r:id="rId9" imgW="2205000" imgH="711000" progId="">
                    <p:embed/>
                  </p:oleObj>
                </mc:Choice>
                <mc:Fallback>
                  <p:oleObj name="Drawing" r:id="rId9" imgW="2205000" imgH="711000" progId="">
                    <p:embed/>
                    <p:pic>
                      <p:nvPicPr>
                        <p:cNvPr id="892951"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480"/>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2" name="Object 24"/>
            <p:cNvGraphicFramePr>
              <a:graphicFrameLocks noChangeAspect="1"/>
            </p:cNvGraphicFramePr>
            <p:nvPr/>
          </p:nvGraphicFramePr>
          <p:xfrm>
            <a:off x="249" y="1915"/>
            <a:ext cx="422" cy="136"/>
          </p:xfrm>
          <a:graphic>
            <a:graphicData uri="http://schemas.openxmlformats.org/presentationml/2006/ole">
              <mc:AlternateContent xmlns:mc="http://schemas.openxmlformats.org/markup-compatibility/2006">
                <mc:Choice xmlns:v="urn:schemas-microsoft-com:vml" Requires="v">
                  <p:oleObj name="Drawing" r:id="rId10" imgW="2205000" imgH="711000" progId="">
                    <p:embed/>
                  </p:oleObj>
                </mc:Choice>
                <mc:Fallback>
                  <p:oleObj name="Drawing" r:id="rId10" imgW="2205000" imgH="711000" progId="">
                    <p:embed/>
                    <p:pic>
                      <p:nvPicPr>
                        <p:cNvPr id="892952"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1915"/>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3" name="Object 25"/>
            <p:cNvGraphicFramePr>
              <a:graphicFrameLocks noChangeAspect="1"/>
            </p:cNvGraphicFramePr>
            <p:nvPr/>
          </p:nvGraphicFramePr>
          <p:xfrm>
            <a:off x="249" y="2351"/>
            <a:ext cx="422" cy="136"/>
          </p:xfrm>
          <a:graphic>
            <a:graphicData uri="http://schemas.openxmlformats.org/presentationml/2006/ole">
              <mc:AlternateContent xmlns:mc="http://schemas.openxmlformats.org/markup-compatibility/2006">
                <mc:Choice xmlns:v="urn:schemas-microsoft-com:vml" Requires="v">
                  <p:oleObj name="Drawing" r:id="rId11" imgW="2205000" imgH="711000" progId="">
                    <p:embed/>
                  </p:oleObj>
                </mc:Choice>
                <mc:Fallback>
                  <p:oleObj name="Drawing" r:id="rId11" imgW="2205000" imgH="711000" progId="">
                    <p:embed/>
                    <p:pic>
                      <p:nvPicPr>
                        <p:cNvPr id="892953"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351"/>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4" name="Object 26"/>
            <p:cNvGraphicFramePr>
              <a:graphicFrameLocks noChangeAspect="1"/>
            </p:cNvGraphicFramePr>
            <p:nvPr/>
          </p:nvGraphicFramePr>
          <p:xfrm>
            <a:off x="249" y="1697"/>
            <a:ext cx="424" cy="136"/>
          </p:xfrm>
          <a:graphic>
            <a:graphicData uri="http://schemas.openxmlformats.org/presentationml/2006/ole">
              <mc:AlternateContent xmlns:mc="http://schemas.openxmlformats.org/markup-compatibility/2006">
                <mc:Choice xmlns:v="urn:schemas-microsoft-com:vml" Requires="v">
                  <p:oleObj name="Drawing" r:id="rId12" imgW="2205000" imgH="711000" progId="">
                    <p:embed/>
                  </p:oleObj>
                </mc:Choice>
                <mc:Fallback>
                  <p:oleObj name="Drawing" r:id="rId12" imgW="2205000" imgH="711000" progId="">
                    <p:embed/>
                    <p:pic>
                      <p:nvPicPr>
                        <p:cNvPr id="892954"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697"/>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5" name="Object 27"/>
            <p:cNvGraphicFramePr>
              <a:graphicFrameLocks noChangeAspect="1"/>
            </p:cNvGraphicFramePr>
            <p:nvPr/>
          </p:nvGraphicFramePr>
          <p:xfrm>
            <a:off x="249" y="2133"/>
            <a:ext cx="422" cy="136"/>
          </p:xfrm>
          <a:graphic>
            <a:graphicData uri="http://schemas.openxmlformats.org/presentationml/2006/ole">
              <mc:AlternateContent xmlns:mc="http://schemas.openxmlformats.org/markup-compatibility/2006">
                <mc:Choice xmlns:v="urn:schemas-microsoft-com:vml" Requires="v">
                  <p:oleObj name="Drawing" r:id="rId13" imgW="2205000" imgH="711000" progId="">
                    <p:embed/>
                  </p:oleObj>
                </mc:Choice>
                <mc:Fallback>
                  <p:oleObj name="Drawing" r:id="rId13" imgW="2205000" imgH="711000" progId="">
                    <p:embed/>
                    <p:pic>
                      <p:nvPicPr>
                        <p:cNvPr id="892955"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2133"/>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6" name="Object 28"/>
            <p:cNvGraphicFramePr>
              <a:graphicFrameLocks noChangeAspect="1"/>
            </p:cNvGraphicFramePr>
            <p:nvPr/>
          </p:nvGraphicFramePr>
          <p:xfrm>
            <a:off x="249" y="2569"/>
            <a:ext cx="422" cy="136"/>
          </p:xfrm>
          <a:graphic>
            <a:graphicData uri="http://schemas.openxmlformats.org/presentationml/2006/ole">
              <mc:AlternateContent xmlns:mc="http://schemas.openxmlformats.org/markup-compatibility/2006">
                <mc:Choice xmlns:v="urn:schemas-microsoft-com:vml" Requires="v">
                  <p:oleObj name="Drawing" r:id="rId14" imgW="2205000" imgH="711000" progId="">
                    <p:embed/>
                  </p:oleObj>
                </mc:Choice>
                <mc:Fallback>
                  <p:oleObj name="Drawing" r:id="rId14" imgW="2205000" imgH="711000" progId="">
                    <p:embed/>
                    <p:pic>
                      <p:nvPicPr>
                        <p:cNvPr id="892956"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69"/>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29"/>
          <p:cNvGrpSpPr>
            <a:grpSpLocks/>
          </p:cNvGrpSpPr>
          <p:nvPr/>
        </p:nvGrpSpPr>
        <p:grpSpPr bwMode="auto">
          <a:xfrm>
            <a:off x="2411413" y="188913"/>
            <a:ext cx="673100" cy="1944687"/>
            <a:chOff x="249" y="1480"/>
            <a:chExt cx="424" cy="1225"/>
          </a:xfrm>
        </p:grpSpPr>
        <p:graphicFrame>
          <p:nvGraphicFramePr>
            <p:cNvPr id="892958" name="Object 30"/>
            <p:cNvGraphicFramePr>
              <a:graphicFrameLocks noChangeAspect="1"/>
            </p:cNvGraphicFramePr>
            <p:nvPr/>
          </p:nvGraphicFramePr>
          <p:xfrm>
            <a:off x="249" y="1480"/>
            <a:ext cx="424" cy="136"/>
          </p:xfrm>
          <a:graphic>
            <a:graphicData uri="http://schemas.openxmlformats.org/presentationml/2006/ole">
              <mc:AlternateContent xmlns:mc="http://schemas.openxmlformats.org/markup-compatibility/2006">
                <mc:Choice xmlns:v="urn:schemas-microsoft-com:vml" Requires="v">
                  <p:oleObj name="Drawing" r:id="rId15" imgW="2205000" imgH="711000" progId="">
                    <p:embed/>
                  </p:oleObj>
                </mc:Choice>
                <mc:Fallback>
                  <p:oleObj name="Drawing" r:id="rId15" imgW="2205000" imgH="711000" progId="">
                    <p:embed/>
                    <p:pic>
                      <p:nvPicPr>
                        <p:cNvPr id="892958"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480"/>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59" name="Object 31"/>
            <p:cNvGraphicFramePr>
              <a:graphicFrameLocks noChangeAspect="1"/>
            </p:cNvGraphicFramePr>
            <p:nvPr/>
          </p:nvGraphicFramePr>
          <p:xfrm>
            <a:off x="249" y="1915"/>
            <a:ext cx="422" cy="136"/>
          </p:xfrm>
          <a:graphic>
            <a:graphicData uri="http://schemas.openxmlformats.org/presentationml/2006/ole">
              <mc:AlternateContent xmlns:mc="http://schemas.openxmlformats.org/markup-compatibility/2006">
                <mc:Choice xmlns:v="urn:schemas-microsoft-com:vml" Requires="v">
                  <p:oleObj name="Drawing" r:id="rId16" imgW="2205000" imgH="711000" progId="">
                    <p:embed/>
                  </p:oleObj>
                </mc:Choice>
                <mc:Fallback>
                  <p:oleObj name="Drawing" r:id="rId16" imgW="2205000" imgH="711000" progId="">
                    <p:embed/>
                    <p:pic>
                      <p:nvPicPr>
                        <p:cNvPr id="892959"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1915"/>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0" name="Object 32"/>
            <p:cNvGraphicFramePr>
              <a:graphicFrameLocks noChangeAspect="1"/>
            </p:cNvGraphicFramePr>
            <p:nvPr/>
          </p:nvGraphicFramePr>
          <p:xfrm>
            <a:off x="249" y="2351"/>
            <a:ext cx="422" cy="136"/>
          </p:xfrm>
          <a:graphic>
            <a:graphicData uri="http://schemas.openxmlformats.org/presentationml/2006/ole">
              <mc:AlternateContent xmlns:mc="http://schemas.openxmlformats.org/markup-compatibility/2006">
                <mc:Choice xmlns:v="urn:schemas-microsoft-com:vml" Requires="v">
                  <p:oleObj name="Drawing" r:id="rId17" imgW="2205000" imgH="711000" progId="">
                    <p:embed/>
                  </p:oleObj>
                </mc:Choice>
                <mc:Fallback>
                  <p:oleObj name="Drawing" r:id="rId17" imgW="2205000" imgH="711000" progId="">
                    <p:embed/>
                    <p:pic>
                      <p:nvPicPr>
                        <p:cNvPr id="89296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351"/>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1" name="Object 33"/>
            <p:cNvGraphicFramePr>
              <a:graphicFrameLocks noChangeAspect="1"/>
            </p:cNvGraphicFramePr>
            <p:nvPr/>
          </p:nvGraphicFramePr>
          <p:xfrm>
            <a:off x="249" y="1697"/>
            <a:ext cx="424" cy="136"/>
          </p:xfrm>
          <a:graphic>
            <a:graphicData uri="http://schemas.openxmlformats.org/presentationml/2006/ole">
              <mc:AlternateContent xmlns:mc="http://schemas.openxmlformats.org/markup-compatibility/2006">
                <mc:Choice xmlns:v="urn:schemas-microsoft-com:vml" Requires="v">
                  <p:oleObj name="Drawing" r:id="rId18" imgW="2205000" imgH="711000" progId="">
                    <p:embed/>
                  </p:oleObj>
                </mc:Choice>
                <mc:Fallback>
                  <p:oleObj name="Drawing" r:id="rId18" imgW="2205000" imgH="711000" progId="">
                    <p:embed/>
                    <p:pic>
                      <p:nvPicPr>
                        <p:cNvPr id="892961"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697"/>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2" name="Object 34"/>
            <p:cNvGraphicFramePr>
              <a:graphicFrameLocks noChangeAspect="1"/>
            </p:cNvGraphicFramePr>
            <p:nvPr/>
          </p:nvGraphicFramePr>
          <p:xfrm>
            <a:off x="249" y="2133"/>
            <a:ext cx="422" cy="136"/>
          </p:xfrm>
          <a:graphic>
            <a:graphicData uri="http://schemas.openxmlformats.org/presentationml/2006/ole">
              <mc:AlternateContent xmlns:mc="http://schemas.openxmlformats.org/markup-compatibility/2006">
                <mc:Choice xmlns:v="urn:schemas-microsoft-com:vml" Requires="v">
                  <p:oleObj name="Drawing" r:id="rId19" imgW="2205000" imgH="711000" progId="">
                    <p:embed/>
                  </p:oleObj>
                </mc:Choice>
                <mc:Fallback>
                  <p:oleObj name="Drawing" r:id="rId19" imgW="2205000" imgH="711000" progId="">
                    <p:embed/>
                    <p:pic>
                      <p:nvPicPr>
                        <p:cNvPr id="892962"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2133"/>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3" name="Object 35"/>
            <p:cNvGraphicFramePr>
              <a:graphicFrameLocks noChangeAspect="1"/>
            </p:cNvGraphicFramePr>
            <p:nvPr/>
          </p:nvGraphicFramePr>
          <p:xfrm>
            <a:off x="249" y="2569"/>
            <a:ext cx="422" cy="136"/>
          </p:xfrm>
          <a:graphic>
            <a:graphicData uri="http://schemas.openxmlformats.org/presentationml/2006/ole">
              <mc:AlternateContent xmlns:mc="http://schemas.openxmlformats.org/markup-compatibility/2006">
                <mc:Choice xmlns:v="urn:schemas-microsoft-com:vml" Requires="v">
                  <p:oleObj name="Drawing" r:id="rId20" imgW="2205000" imgH="711000" progId="">
                    <p:embed/>
                  </p:oleObj>
                </mc:Choice>
                <mc:Fallback>
                  <p:oleObj name="Drawing" r:id="rId20" imgW="2205000" imgH="711000" progId="">
                    <p:embed/>
                    <p:pic>
                      <p:nvPicPr>
                        <p:cNvPr id="892963"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69"/>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Group 36"/>
          <p:cNvGrpSpPr>
            <a:grpSpLocks/>
          </p:cNvGrpSpPr>
          <p:nvPr/>
        </p:nvGrpSpPr>
        <p:grpSpPr bwMode="auto">
          <a:xfrm>
            <a:off x="2411413" y="2420938"/>
            <a:ext cx="673100" cy="1944687"/>
            <a:chOff x="249" y="1480"/>
            <a:chExt cx="424" cy="1225"/>
          </a:xfrm>
        </p:grpSpPr>
        <p:graphicFrame>
          <p:nvGraphicFramePr>
            <p:cNvPr id="892965" name="Object 37"/>
            <p:cNvGraphicFramePr>
              <a:graphicFrameLocks noChangeAspect="1"/>
            </p:cNvGraphicFramePr>
            <p:nvPr/>
          </p:nvGraphicFramePr>
          <p:xfrm>
            <a:off x="249" y="1480"/>
            <a:ext cx="424" cy="136"/>
          </p:xfrm>
          <a:graphic>
            <a:graphicData uri="http://schemas.openxmlformats.org/presentationml/2006/ole">
              <mc:AlternateContent xmlns:mc="http://schemas.openxmlformats.org/markup-compatibility/2006">
                <mc:Choice xmlns:v="urn:schemas-microsoft-com:vml" Requires="v">
                  <p:oleObj name="Drawing" r:id="rId21" imgW="2205000" imgH="711000" progId="">
                    <p:embed/>
                  </p:oleObj>
                </mc:Choice>
                <mc:Fallback>
                  <p:oleObj name="Drawing" r:id="rId21" imgW="2205000" imgH="711000" progId="">
                    <p:embed/>
                    <p:pic>
                      <p:nvPicPr>
                        <p:cNvPr id="892965"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480"/>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6" name="Object 38"/>
            <p:cNvGraphicFramePr>
              <a:graphicFrameLocks noChangeAspect="1"/>
            </p:cNvGraphicFramePr>
            <p:nvPr/>
          </p:nvGraphicFramePr>
          <p:xfrm>
            <a:off x="249" y="1915"/>
            <a:ext cx="422" cy="136"/>
          </p:xfrm>
          <a:graphic>
            <a:graphicData uri="http://schemas.openxmlformats.org/presentationml/2006/ole">
              <mc:AlternateContent xmlns:mc="http://schemas.openxmlformats.org/markup-compatibility/2006">
                <mc:Choice xmlns:v="urn:schemas-microsoft-com:vml" Requires="v">
                  <p:oleObj name="Drawing" r:id="rId22" imgW="2205000" imgH="711000" progId="">
                    <p:embed/>
                  </p:oleObj>
                </mc:Choice>
                <mc:Fallback>
                  <p:oleObj name="Drawing" r:id="rId22" imgW="2205000" imgH="711000" progId="">
                    <p:embed/>
                    <p:pic>
                      <p:nvPicPr>
                        <p:cNvPr id="892966" name="Object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1915"/>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7" name="Object 39"/>
            <p:cNvGraphicFramePr>
              <a:graphicFrameLocks noChangeAspect="1"/>
            </p:cNvGraphicFramePr>
            <p:nvPr/>
          </p:nvGraphicFramePr>
          <p:xfrm>
            <a:off x="249" y="2351"/>
            <a:ext cx="422" cy="136"/>
          </p:xfrm>
          <a:graphic>
            <a:graphicData uri="http://schemas.openxmlformats.org/presentationml/2006/ole">
              <mc:AlternateContent xmlns:mc="http://schemas.openxmlformats.org/markup-compatibility/2006">
                <mc:Choice xmlns:v="urn:schemas-microsoft-com:vml" Requires="v">
                  <p:oleObj name="Drawing" r:id="rId23" imgW="2205000" imgH="711000" progId="">
                    <p:embed/>
                  </p:oleObj>
                </mc:Choice>
                <mc:Fallback>
                  <p:oleObj name="Drawing" r:id="rId23" imgW="2205000" imgH="711000" progId="">
                    <p:embed/>
                    <p:pic>
                      <p:nvPicPr>
                        <p:cNvPr id="892967" name="Object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351"/>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8" name="Object 40"/>
            <p:cNvGraphicFramePr>
              <a:graphicFrameLocks noChangeAspect="1"/>
            </p:cNvGraphicFramePr>
            <p:nvPr/>
          </p:nvGraphicFramePr>
          <p:xfrm>
            <a:off x="249" y="1697"/>
            <a:ext cx="424" cy="136"/>
          </p:xfrm>
          <a:graphic>
            <a:graphicData uri="http://schemas.openxmlformats.org/presentationml/2006/ole">
              <mc:AlternateContent xmlns:mc="http://schemas.openxmlformats.org/markup-compatibility/2006">
                <mc:Choice xmlns:v="urn:schemas-microsoft-com:vml" Requires="v">
                  <p:oleObj name="Drawing" r:id="rId24" imgW="2205000" imgH="711000" progId="">
                    <p:embed/>
                  </p:oleObj>
                </mc:Choice>
                <mc:Fallback>
                  <p:oleObj name="Drawing" r:id="rId24" imgW="2205000" imgH="711000" progId="">
                    <p:embed/>
                    <p:pic>
                      <p:nvPicPr>
                        <p:cNvPr id="892968"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697"/>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69" name="Object 41"/>
            <p:cNvGraphicFramePr>
              <a:graphicFrameLocks noChangeAspect="1"/>
            </p:cNvGraphicFramePr>
            <p:nvPr/>
          </p:nvGraphicFramePr>
          <p:xfrm>
            <a:off x="249" y="2133"/>
            <a:ext cx="422" cy="136"/>
          </p:xfrm>
          <a:graphic>
            <a:graphicData uri="http://schemas.openxmlformats.org/presentationml/2006/ole">
              <mc:AlternateContent xmlns:mc="http://schemas.openxmlformats.org/markup-compatibility/2006">
                <mc:Choice xmlns:v="urn:schemas-microsoft-com:vml" Requires="v">
                  <p:oleObj name="Drawing" r:id="rId25" imgW="2205000" imgH="711000" progId="">
                    <p:embed/>
                  </p:oleObj>
                </mc:Choice>
                <mc:Fallback>
                  <p:oleObj name="Drawing" r:id="rId25" imgW="2205000" imgH="711000" progId="">
                    <p:embed/>
                    <p:pic>
                      <p:nvPicPr>
                        <p:cNvPr id="892969"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2133"/>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0" name="Object 42"/>
            <p:cNvGraphicFramePr>
              <a:graphicFrameLocks noChangeAspect="1"/>
            </p:cNvGraphicFramePr>
            <p:nvPr/>
          </p:nvGraphicFramePr>
          <p:xfrm>
            <a:off x="249" y="2569"/>
            <a:ext cx="422" cy="136"/>
          </p:xfrm>
          <a:graphic>
            <a:graphicData uri="http://schemas.openxmlformats.org/presentationml/2006/ole">
              <mc:AlternateContent xmlns:mc="http://schemas.openxmlformats.org/markup-compatibility/2006">
                <mc:Choice xmlns:v="urn:schemas-microsoft-com:vml" Requires="v">
                  <p:oleObj name="Drawing" r:id="rId26" imgW="2205000" imgH="711000" progId="">
                    <p:embed/>
                  </p:oleObj>
                </mc:Choice>
                <mc:Fallback>
                  <p:oleObj name="Drawing" r:id="rId26" imgW="2205000" imgH="711000" progId="">
                    <p:embed/>
                    <p:pic>
                      <p:nvPicPr>
                        <p:cNvPr id="89297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69"/>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43"/>
          <p:cNvGrpSpPr>
            <a:grpSpLocks/>
          </p:cNvGrpSpPr>
          <p:nvPr/>
        </p:nvGrpSpPr>
        <p:grpSpPr bwMode="auto">
          <a:xfrm>
            <a:off x="2411413" y="4652963"/>
            <a:ext cx="673100" cy="1944687"/>
            <a:chOff x="249" y="1480"/>
            <a:chExt cx="424" cy="1225"/>
          </a:xfrm>
        </p:grpSpPr>
        <p:graphicFrame>
          <p:nvGraphicFramePr>
            <p:cNvPr id="892972" name="Object 44"/>
            <p:cNvGraphicFramePr>
              <a:graphicFrameLocks noChangeAspect="1"/>
            </p:cNvGraphicFramePr>
            <p:nvPr/>
          </p:nvGraphicFramePr>
          <p:xfrm>
            <a:off x="249" y="1480"/>
            <a:ext cx="424" cy="136"/>
          </p:xfrm>
          <a:graphic>
            <a:graphicData uri="http://schemas.openxmlformats.org/presentationml/2006/ole">
              <mc:AlternateContent xmlns:mc="http://schemas.openxmlformats.org/markup-compatibility/2006">
                <mc:Choice xmlns:v="urn:schemas-microsoft-com:vml" Requires="v">
                  <p:oleObj name="Drawing" r:id="rId27" imgW="2205000" imgH="711000" progId="">
                    <p:embed/>
                  </p:oleObj>
                </mc:Choice>
                <mc:Fallback>
                  <p:oleObj name="Drawing" r:id="rId27" imgW="2205000" imgH="711000" progId="">
                    <p:embed/>
                    <p:pic>
                      <p:nvPicPr>
                        <p:cNvPr id="892972" name="Object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480"/>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3" name="Object 45"/>
            <p:cNvGraphicFramePr>
              <a:graphicFrameLocks noChangeAspect="1"/>
            </p:cNvGraphicFramePr>
            <p:nvPr/>
          </p:nvGraphicFramePr>
          <p:xfrm>
            <a:off x="249" y="1915"/>
            <a:ext cx="422" cy="136"/>
          </p:xfrm>
          <a:graphic>
            <a:graphicData uri="http://schemas.openxmlformats.org/presentationml/2006/ole">
              <mc:AlternateContent xmlns:mc="http://schemas.openxmlformats.org/markup-compatibility/2006">
                <mc:Choice xmlns:v="urn:schemas-microsoft-com:vml" Requires="v">
                  <p:oleObj name="Drawing" r:id="rId28" imgW="2205000" imgH="711000" progId="">
                    <p:embed/>
                  </p:oleObj>
                </mc:Choice>
                <mc:Fallback>
                  <p:oleObj name="Drawing" r:id="rId28" imgW="2205000" imgH="711000" progId="">
                    <p:embed/>
                    <p:pic>
                      <p:nvPicPr>
                        <p:cNvPr id="892973" name="Object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1915"/>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4" name="Object 46"/>
            <p:cNvGraphicFramePr>
              <a:graphicFrameLocks noChangeAspect="1"/>
            </p:cNvGraphicFramePr>
            <p:nvPr/>
          </p:nvGraphicFramePr>
          <p:xfrm>
            <a:off x="249" y="2351"/>
            <a:ext cx="422" cy="136"/>
          </p:xfrm>
          <a:graphic>
            <a:graphicData uri="http://schemas.openxmlformats.org/presentationml/2006/ole">
              <mc:AlternateContent xmlns:mc="http://schemas.openxmlformats.org/markup-compatibility/2006">
                <mc:Choice xmlns:v="urn:schemas-microsoft-com:vml" Requires="v">
                  <p:oleObj name="Drawing" r:id="rId29" imgW="2205000" imgH="711000" progId="">
                    <p:embed/>
                  </p:oleObj>
                </mc:Choice>
                <mc:Fallback>
                  <p:oleObj name="Drawing" r:id="rId29" imgW="2205000" imgH="711000" progId="">
                    <p:embed/>
                    <p:pic>
                      <p:nvPicPr>
                        <p:cNvPr id="892974"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351"/>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5" name="Object 47"/>
            <p:cNvGraphicFramePr>
              <a:graphicFrameLocks noChangeAspect="1"/>
            </p:cNvGraphicFramePr>
            <p:nvPr/>
          </p:nvGraphicFramePr>
          <p:xfrm>
            <a:off x="249" y="1697"/>
            <a:ext cx="424" cy="136"/>
          </p:xfrm>
          <a:graphic>
            <a:graphicData uri="http://schemas.openxmlformats.org/presentationml/2006/ole">
              <mc:AlternateContent xmlns:mc="http://schemas.openxmlformats.org/markup-compatibility/2006">
                <mc:Choice xmlns:v="urn:schemas-microsoft-com:vml" Requires="v">
                  <p:oleObj name="Drawing" r:id="rId30" imgW="2205000" imgH="711000" progId="">
                    <p:embed/>
                  </p:oleObj>
                </mc:Choice>
                <mc:Fallback>
                  <p:oleObj name="Drawing" r:id="rId30" imgW="2205000" imgH="711000" progId="">
                    <p:embed/>
                    <p:pic>
                      <p:nvPicPr>
                        <p:cNvPr id="892975"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697"/>
                          <a:ext cx="42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6" name="Object 48"/>
            <p:cNvGraphicFramePr>
              <a:graphicFrameLocks noChangeAspect="1"/>
            </p:cNvGraphicFramePr>
            <p:nvPr/>
          </p:nvGraphicFramePr>
          <p:xfrm>
            <a:off x="249" y="2133"/>
            <a:ext cx="422" cy="136"/>
          </p:xfrm>
          <a:graphic>
            <a:graphicData uri="http://schemas.openxmlformats.org/presentationml/2006/ole">
              <mc:AlternateContent xmlns:mc="http://schemas.openxmlformats.org/markup-compatibility/2006">
                <mc:Choice xmlns:v="urn:schemas-microsoft-com:vml" Requires="v">
                  <p:oleObj name="Drawing" r:id="rId31" imgW="2205000" imgH="711000" progId="">
                    <p:embed/>
                  </p:oleObj>
                </mc:Choice>
                <mc:Fallback>
                  <p:oleObj name="Drawing" r:id="rId31" imgW="2205000" imgH="711000" progId="">
                    <p:embed/>
                    <p:pic>
                      <p:nvPicPr>
                        <p:cNvPr id="892976"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2133"/>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2977" name="Object 49"/>
            <p:cNvGraphicFramePr>
              <a:graphicFrameLocks noChangeAspect="1"/>
            </p:cNvGraphicFramePr>
            <p:nvPr/>
          </p:nvGraphicFramePr>
          <p:xfrm>
            <a:off x="249" y="2569"/>
            <a:ext cx="422" cy="136"/>
          </p:xfrm>
          <a:graphic>
            <a:graphicData uri="http://schemas.openxmlformats.org/presentationml/2006/ole">
              <mc:AlternateContent xmlns:mc="http://schemas.openxmlformats.org/markup-compatibility/2006">
                <mc:Choice xmlns:v="urn:schemas-microsoft-com:vml" Requires="v">
                  <p:oleObj name="Drawing" r:id="rId32" imgW="2205000" imgH="711000" progId="">
                    <p:embed/>
                  </p:oleObj>
                </mc:Choice>
                <mc:Fallback>
                  <p:oleObj name="Drawing" r:id="rId32" imgW="2205000" imgH="711000" progId="">
                    <p:embed/>
                    <p:pic>
                      <p:nvPicPr>
                        <p:cNvPr id="892977" name="Object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69"/>
                          <a:ext cx="42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92978" name="Text Box 50"/>
          <p:cNvSpPr txBox="1">
            <a:spLocks noChangeArrowheads="1"/>
          </p:cNvSpPr>
          <p:nvPr/>
        </p:nvSpPr>
        <p:spPr bwMode="auto">
          <a:xfrm>
            <a:off x="1763713" y="3500438"/>
            <a:ext cx="1212850" cy="366712"/>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岡山・広島</a:t>
            </a:r>
          </a:p>
        </p:txBody>
      </p:sp>
      <p:sp>
        <p:nvSpPr>
          <p:cNvPr id="892979" name="Text Box 51"/>
          <p:cNvSpPr txBox="1">
            <a:spLocks noChangeArrowheads="1"/>
          </p:cNvSpPr>
          <p:nvPr/>
        </p:nvSpPr>
        <p:spPr bwMode="auto">
          <a:xfrm>
            <a:off x="1476375" y="836613"/>
            <a:ext cx="641350" cy="366712"/>
          </a:xfrm>
          <a:prstGeom prst="rect">
            <a:avLst/>
          </a:prstGeom>
          <a:solidFill>
            <a:schemeClr val="bg1"/>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関東</a:t>
            </a:r>
          </a:p>
        </p:txBody>
      </p:sp>
      <p:graphicFrame>
        <p:nvGraphicFramePr>
          <p:cNvPr id="892980" name="Object 52"/>
          <p:cNvGraphicFramePr>
            <a:graphicFrameLocks noChangeAspect="1"/>
          </p:cNvGraphicFramePr>
          <p:nvPr/>
        </p:nvGraphicFramePr>
        <p:xfrm>
          <a:off x="7499350" y="115888"/>
          <a:ext cx="673100" cy="215900"/>
        </p:xfrm>
        <a:graphic>
          <a:graphicData uri="http://schemas.openxmlformats.org/presentationml/2006/ole">
            <mc:AlternateContent xmlns:mc="http://schemas.openxmlformats.org/markup-compatibility/2006">
              <mc:Choice xmlns:v="urn:schemas-microsoft-com:vml" Requires="v">
                <p:oleObj name="Drawing" r:id="rId33" imgW="2205000" imgH="711000" progId="">
                  <p:embed/>
                </p:oleObj>
              </mc:Choice>
              <mc:Fallback>
                <p:oleObj name="Drawing" r:id="rId33" imgW="2205000" imgH="711000" progId="">
                  <p:embed/>
                  <p:pic>
                    <p:nvPicPr>
                      <p:cNvPr id="892980" name="Object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350" y="115888"/>
                        <a:ext cx="6731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2981" name="Line 53"/>
          <p:cNvSpPr>
            <a:spLocks noChangeShapeType="1"/>
          </p:cNvSpPr>
          <p:nvPr/>
        </p:nvSpPr>
        <p:spPr bwMode="auto">
          <a:xfrm>
            <a:off x="3276600" y="4292600"/>
            <a:ext cx="1871663"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2" name="Line 54"/>
          <p:cNvSpPr>
            <a:spLocks noChangeShapeType="1"/>
          </p:cNvSpPr>
          <p:nvPr/>
        </p:nvSpPr>
        <p:spPr bwMode="auto">
          <a:xfrm>
            <a:off x="3276600" y="3959225"/>
            <a:ext cx="30956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3" name="Line 55"/>
          <p:cNvSpPr>
            <a:spLocks noChangeShapeType="1"/>
          </p:cNvSpPr>
          <p:nvPr/>
        </p:nvSpPr>
        <p:spPr bwMode="auto">
          <a:xfrm>
            <a:off x="3276600" y="3525838"/>
            <a:ext cx="41036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4" name="Text Box 56"/>
          <p:cNvSpPr txBox="1">
            <a:spLocks noChangeArrowheads="1"/>
          </p:cNvSpPr>
          <p:nvPr/>
        </p:nvSpPr>
        <p:spPr bwMode="auto">
          <a:xfrm>
            <a:off x="6516688" y="3789363"/>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2985" name="Text Box 57"/>
          <p:cNvSpPr txBox="1">
            <a:spLocks noChangeArrowheads="1"/>
          </p:cNvSpPr>
          <p:nvPr/>
        </p:nvSpPr>
        <p:spPr bwMode="auto">
          <a:xfrm>
            <a:off x="5219700" y="4051300"/>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2986" name="Line 58"/>
          <p:cNvSpPr>
            <a:spLocks noChangeShapeType="1"/>
          </p:cNvSpPr>
          <p:nvPr/>
        </p:nvSpPr>
        <p:spPr bwMode="auto">
          <a:xfrm>
            <a:off x="3276600" y="3238500"/>
            <a:ext cx="410368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7" name="Line 59"/>
          <p:cNvSpPr>
            <a:spLocks noChangeShapeType="1"/>
          </p:cNvSpPr>
          <p:nvPr/>
        </p:nvSpPr>
        <p:spPr bwMode="auto">
          <a:xfrm>
            <a:off x="3276600" y="2878138"/>
            <a:ext cx="136683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8" name="Line 60"/>
          <p:cNvSpPr>
            <a:spLocks noChangeShapeType="1"/>
          </p:cNvSpPr>
          <p:nvPr/>
        </p:nvSpPr>
        <p:spPr bwMode="auto">
          <a:xfrm>
            <a:off x="3276600" y="2492375"/>
            <a:ext cx="4032250"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89" name="Text Box 61"/>
          <p:cNvSpPr txBox="1">
            <a:spLocks noChangeArrowheads="1"/>
          </p:cNvSpPr>
          <p:nvPr/>
        </p:nvSpPr>
        <p:spPr bwMode="auto">
          <a:xfrm>
            <a:off x="4716463" y="2636838"/>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graphicFrame>
        <p:nvGraphicFramePr>
          <p:cNvPr id="892990" name="Object 62"/>
          <p:cNvGraphicFramePr>
            <a:graphicFrameLocks noChangeAspect="1"/>
          </p:cNvGraphicFramePr>
          <p:nvPr/>
        </p:nvGraphicFramePr>
        <p:xfrm>
          <a:off x="7524750" y="3500438"/>
          <a:ext cx="669925" cy="215900"/>
        </p:xfrm>
        <a:graphic>
          <a:graphicData uri="http://schemas.openxmlformats.org/presentationml/2006/ole">
            <mc:AlternateContent xmlns:mc="http://schemas.openxmlformats.org/markup-compatibility/2006">
              <mc:Choice xmlns:v="urn:schemas-microsoft-com:vml" Requires="v">
                <p:oleObj name="Drawing" r:id="rId34" imgW="2205000" imgH="711000" progId="">
                  <p:embed/>
                </p:oleObj>
              </mc:Choice>
              <mc:Fallback>
                <p:oleObj name="Drawing" r:id="rId34" imgW="2205000" imgH="711000" progId="">
                  <p:embed/>
                  <p:pic>
                    <p:nvPicPr>
                      <p:cNvPr id="892990" name="Object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3500438"/>
                        <a:ext cx="6699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2991" name="Line 63"/>
          <p:cNvSpPr>
            <a:spLocks noChangeShapeType="1"/>
          </p:cNvSpPr>
          <p:nvPr/>
        </p:nvSpPr>
        <p:spPr bwMode="auto">
          <a:xfrm>
            <a:off x="3276600" y="6524625"/>
            <a:ext cx="41751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92" name="Line 64"/>
          <p:cNvSpPr>
            <a:spLocks noChangeShapeType="1"/>
          </p:cNvSpPr>
          <p:nvPr/>
        </p:nvSpPr>
        <p:spPr bwMode="auto">
          <a:xfrm>
            <a:off x="3276600" y="6165850"/>
            <a:ext cx="4175125"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93" name="Line 65"/>
          <p:cNvSpPr>
            <a:spLocks noChangeShapeType="1"/>
          </p:cNvSpPr>
          <p:nvPr/>
        </p:nvSpPr>
        <p:spPr bwMode="auto">
          <a:xfrm>
            <a:off x="3276600" y="5734050"/>
            <a:ext cx="2735263"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94" name="Line 66"/>
          <p:cNvSpPr>
            <a:spLocks noChangeShapeType="1"/>
          </p:cNvSpPr>
          <p:nvPr/>
        </p:nvSpPr>
        <p:spPr bwMode="auto">
          <a:xfrm>
            <a:off x="3276600" y="5445125"/>
            <a:ext cx="2519363"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95" name="Line 67"/>
          <p:cNvSpPr>
            <a:spLocks noChangeShapeType="1"/>
          </p:cNvSpPr>
          <p:nvPr/>
        </p:nvSpPr>
        <p:spPr bwMode="auto">
          <a:xfrm>
            <a:off x="3276600" y="5110163"/>
            <a:ext cx="1366838"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2996" name="Line 68"/>
          <p:cNvSpPr>
            <a:spLocks noChangeShapeType="1"/>
          </p:cNvSpPr>
          <p:nvPr/>
        </p:nvSpPr>
        <p:spPr bwMode="auto">
          <a:xfrm>
            <a:off x="3276600" y="4749800"/>
            <a:ext cx="3167063" cy="0"/>
          </a:xfrm>
          <a:prstGeom prst="line">
            <a:avLst/>
          </a:prstGeom>
          <a:noFill/>
          <a:ln w="3810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892997" name="Object 69"/>
          <p:cNvGraphicFramePr>
            <a:graphicFrameLocks noChangeAspect="1"/>
          </p:cNvGraphicFramePr>
          <p:nvPr/>
        </p:nvGraphicFramePr>
        <p:xfrm>
          <a:off x="7524750" y="2420938"/>
          <a:ext cx="673100" cy="215900"/>
        </p:xfrm>
        <a:graphic>
          <a:graphicData uri="http://schemas.openxmlformats.org/presentationml/2006/ole">
            <mc:AlternateContent xmlns:mc="http://schemas.openxmlformats.org/markup-compatibility/2006">
              <mc:Choice xmlns:v="urn:schemas-microsoft-com:vml" Requires="v">
                <p:oleObj name="Drawing" r:id="rId35" imgW="2205000" imgH="711000" progId="">
                  <p:embed/>
                </p:oleObj>
              </mc:Choice>
              <mc:Fallback>
                <p:oleObj name="Drawing" r:id="rId35" imgW="2205000" imgH="711000" progId="">
                  <p:embed/>
                  <p:pic>
                    <p:nvPicPr>
                      <p:cNvPr id="892997"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420938"/>
                        <a:ext cx="6731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2998" name="Text Box 70"/>
          <p:cNvSpPr txBox="1">
            <a:spLocks noChangeArrowheads="1"/>
          </p:cNvSpPr>
          <p:nvPr/>
        </p:nvSpPr>
        <p:spPr bwMode="auto">
          <a:xfrm>
            <a:off x="6516688" y="4508500"/>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2999" name="Text Box 71"/>
          <p:cNvSpPr txBox="1">
            <a:spLocks noChangeArrowheads="1"/>
          </p:cNvSpPr>
          <p:nvPr/>
        </p:nvSpPr>
        <p:spPr bwMode="auto">
          <a:xfrm>
            <a:off x="4787900" y="4868863"/>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3000" name="Text Box 72"/>
          <p:cNvSpPr txBox="1">
            <a:spLocks noChangeArrowheads="1"/>
          </p:cNvSpPr>
          <p:nvPr/>
        </p:nvSpPr>
        <p:spPr bwMode="auto">
          <a:xfrm>
            <a:off x="5867400" y="5157788"/>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893001" name="Text Box 73"/>
          <p:cNvSpPr txBox="1">
            <a:spLocks noChangeArrowheads="1"/>
          </p:cNvSpPr>
          <p:nvPr/>
        </p:nvSpPr>
        <p:spPr bwMode="auto">
          <a:xfrm>
            <a:off x="6084888" y="5516563"/>
            <a:ext cx="387350" cy="4572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graphicFrame>
        <p:nvGraphicFramePr>
          <p:cNvPr id="893002" name="Object 74"/>
          <p:cNvGraphicFramePr>
            <a:graphicFrameLocks noChangeAspect="1"/>
          </p:cNvGraphicFramePr>
          <p:nvPr/>
        </p:nvGraphicFramePr>
        <p:xfrm>
          <a:off x="7573963" y="6380163"/>
          <a:ext cx="669925" cy="215900"/>
        </p:xfrm>
        <a:graphic>
          <a:graphicData uri="http://schemas.openxmlformats.org/presentationml/2006/ole">
            <mc:AlternateContent xmlns:mc="http://schemas.openxmlformats.org/markup-compatibility/2006">
              <mc:Choice xmlns:v="urn:schemas-microsoft-com:vml" Requires="v">
                <p:oleObj name="Drawing" r:id="rId36" imgW="2205000" imgH="711000" progId="">
                  <p:embed/>
                </p:oleObj>
              </mc:Choice>
              <mc:Fallback>
                <p:oleObj name="Drawing" r:id="rId36" imgW="2205000" imgH="711000" progId="">
                  <p:embed/>
                  <p:pic>
                    <p:nvPicPr>
                      <p:cNvPr id="893002" name="Object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963" y="6380163"/>
                        <a:ext cx="6699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3003" name="Object 75"/>
          <p:cNvGraphicFramePr>
            <a:graphicFrameLocks noChangeAspect="1"/>
          </p:cNvGraphicFramePr>
          <p:nvPr/>
        </p:nvGraphicFramePr>
        <p:xfrm>
          <a:off x="7573963" y="6021388"/>
          <a:ext cx="669925" cy="215900"/>
        </p:xfrm>
        <a:graphic>
          <a:graphicData uri="http://schemas.openxmlformats.org/presentationml/2006/ole">
            <mc:AlternateContent xmlns:mc="http://schemas.openxmlformats.org/markup-compatibility/2006">
              <mc:Choice xmlns:v="urn:schemas-microsoft-com:vml" Requires="v">
                <p:oleObj name="Drawing" r:id="rId37" imgW="2205000" imgH="711000" progId="">
                  <p:embed/>
                </p:oleObj>
              </mc:Choice>
              <mc:Fallback>
                <p:oleObj name="Drawing" r:id="rId37" imgW="2205000" imgH="711000" progId="">
                  <p:embed/>
                  <p:pic>
                    <p:nvPicPr>
                      <p:cNvPr id="893003" name="Object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963" y="6021388"/>
                        <a:ext cx="6699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3004" name="Rectangle 76"/>
          <p:cNvSpPr>
            <a:spLocks noChangeArrowheads="1"/>
          </p:cNvSpPr>
          <p:nvPr/>
        </p:nvSpPr>
        <p:spPr bwMode="auto">
          <a:xfrm>
            <a:off x="1187450" y="0"/>
            <a:ext cx="2087563" cy="6858000"/>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3005" name="Rectangle 77"/>
          <p:cNvSpPr>
            <a:spLocks noChangeArrowheads="1"/>
          </p:cNvSpPr>
          <p:nvPr/>
        </p:nvSpPr>
        <p:spPr bwMode="auto">
          <a:xfrm>
            <a:off x="3276600" y="0"/>
            <a:ext cx="5867400" cy="6858000"/>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350052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93004"/>
                                        </p:tgtEl>
                                      </p:cBhvr>
                                    </p:animEffect>
                                    <p:set>
                                      <p:cBhvr>
                                        <p:cTn id="7" dur="1" fill="hold">
                                          <p:stCondLst>
                                            <p:cond delay="499"/>
                                          </p:stCondLst>
                                        </p:cTn>
                                        <p:tgtEl>
                                          <p:spTgt spid="8930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893005"/>
                                        </p:tgtEl>
                                      </p:cBhvr>
                                    </p:animEffect>
                                    <p:set>
                                      <p:cBhvr>
                                        <p:cTn id="12" dur="1" fill="hold">
                                          <p:stCondLst>
                                            <p:cond delay="499"/>
                                          </p:stCondLst>
                                        </p:cTn>
                                        <p:tgtEl>
                                          <p:spTgt spid="8930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004" grpId="0" animBg="1"/>
      <p:bldP spid="89300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432811" y="1529357"/>
            <a:ext cx="6452118" cy="3627675"/>
            <a:chOff x="2987675" y="1568450"/>
            <a:chExt cx="5514975" cy="3101975"/>
          </a:xfrm>
          <a:solidFill>
            <a:srgbClr val="66CCFF"/>
          </a:solidFill>
        </p:grpSpPr>
        <p:sp>
          <p:nvSpPr>
            <p:cNvPr id="23555" name="Oval 3"/>
            <p:cNvSpPr>
              <a:spLocks noChangeArrowheads="1"/>
            </p:cNvSpPr>
            <p:nvPr/>
          </p:nvSpPr>
          <p:spPr bwMode="auto">
            <a:xfrm>
              <a:off x="3040063" y="15684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6" name="Oval 4"/>
            <p:cNvSpPr>
              <a:spLocks noChangeArrowheads="1"/>
            </p:cNvSpPr>
            <p:nvPr/>
          </p:nvSpPr>
          <p:spPr bwMode="auto">
            <a:xfrm>
              <a:off x="5307013" y="1970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7" name="Oval 5"/>
            <p:cNvSpPr>
              <a:spLocks noChangeArrowheads="1"/>
            </p:cNvSpPr>
            <p:nvPr/>
          </p:nvSpPr>
          <p:spPr bwMode="auto">
            <a:xfrm>
              <a:off x="5487988" y="26765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8" name="Oval 6"/>
            <p:cNvSpPr>
              <a:spLocks noChangeArrowheads="1"/>
            </p:cNvSpPr>
            <p:nvPr/>
          </p:nvSpPr>
          <p:spPr bwMode="auto">
            <a:xfrm>
              <a:off x="5532438" y="29241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9" name="Oval 7"/>
            <p:cNvSpPr>
              <a:spLocks noChangeArrowheads="1"/>
            </p:cNvSpPr>
            <p:nvPr/>
          </p:nvSpPr>
          <p:spPr bwMode="auto">
            <a:xfrm>
              <a:off x="5530850" y="27876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0" name="Oval 8"/>
            <p:cNvSpPr>
              <a:spLocks noChangeArrowheads="1"/>
            </p:cNvSpPr>
            <p:nvPr/>
          </p:nvSpPr>
          <p:spPr bwMode="auto">
            <a:xfrm>
              <a:off x="5435600" y="2892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1" name="Oval 9"/>
            <p:cNvSpPr>
              <a:spLocks noChangeArrowheads="1"/>
            </p:cNvSpPr>
            <p:nvPr/>
          </p:nvSpPr>
          <p:spPr bwMode="auto">
            <a:xfrm>
              <a:off x="5432425" y="27940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2" name="Oval 10"/>
            <p:cNvSpPr>
              <a:spLocks noChangeArrowheads="1"/>
            </p:cNvSpPr>
            <p:nvPr/>
          </p:nvSpPr>
          <p:spPr bwMode="auto">
            <a:xfrm>
              <a:off x="5383213" y="2995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3" name="Oval 11"/>
            <p:cNvSpPr>
              <a:spLocks noChangeArrowheads="1"/>
            </p:cNvSpPr>
            <p:nvPr/>
          </p:nvSpPr>
          <p:spPr bwMode="auto">
            <a:xfrm>
              <a:off x="5419725" y="31210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4" name="Oval 12"/>
            <p:cNvSpPr>
              <a:spLocks noChangeArrowheads="1"/>
            </p:cNvSpPr>
            <p:nvPr/>
          </p:nvSpPr>
          <p:spPr bwMode="auto">
            <a:xfrm>
              <a:off x="5470525" y="33242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5" name="Oval 13"/>
            <p:cNvSpPr>
              <a:spLocks noChangeArrowheads="1"/>
            </p:cNvSpPr>
            <p:nvPr/>
          </p:nvSpPr>
          <p:spPr bwMode="auto">
            <a:xfrm>
              <a:off x="5311775" y="35099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6" name="Oval 14"/>
            <p:cNvSpPr>
              <a:spLocks noChangeArrowheads="1"/>
            </p:cNvSpPr>
            <p:nvPr/>
          </p:nvSpPr>
          <p:spPr bwMode="auto">
            <a:xfrm>
              <a:off x="5213350" y="33559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7" name="Oval 15"/>
            <p:cNvSpPr>
              <a:spLocks noChangeArrowheads="1"/>
            </p:cNvSpPr>
            <p:nvPr/>
          </p:nvSpPr>
          <p:spPr bwMode="auto">
            <a:xfrm>
              <a:off x="5292725" y="34274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8" name="Oval 16"/>
            <p:cNvSpPr>
              <a:spLocks noChangeArrowheads="1"/>
            </p:cNvSpPr>
            <p:nvPr/>
          </p:nvSpPr>
          <p:spPr bwMode="auto">
            <a:xfrm>
              <a:off x="5362575" y="3540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9" name="Oval 17"/>
            <p:cNvSpPr>
              <a:spLocks noChangeArrowheads="1"/>
            </p:cNvSpPr>
            <p:nvPr/>
          </p:nvSpPr>
          <p:spPr bwMode="auto">
            <a:xfrm>
              <a:off x="5341938" y="3462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0" name="Oval 18"/>
            <p:cNvSpPr>
              <a:spLocks noChangeArrowheads="1"/>
            </p:cNvSpPr>
            <p:nvPr/>
          </p:nvSpPr>
          <p:spPr bwMode="auto">
            <a:xfrm>
              <a:off x="5219700" y="35194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1" name="Oval 19"/>
            <p:cNvSpPr>
              <a:spLocks noChangeArrowheads="1"/>
            </p:cNvSpPr>
            <p:nvPr/>
          </p:nvSpPr>
          <p:spPr bwMode="auto">
            <a:xfrm>
              <a:off x="5235575" y="3494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2" name="Oval 20"/>
            <p:cNvSpPr>
              <a:spLocks noChangeArrowheads="1"/>
            </p:cNvSpPr>
            <p:nvPr/>
          </p:nvSpPr>
          <p:spPr bwMode="auto">
            <a:xfrm>
              <a:off x="5226050" y="3413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3" name="Oval 21"/>
            <p:cNvSpPr>
              <a:spLocks noChangeArrowheads="1"/>
            </p:cNvSpPr>
            <p:nvPr/>
          </p:nvSpPr>
          <p:spPr bwMode="auto">
            <a:xfrm>
              <a:off x="5148263" y="34290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4" name="Oval 22"/>
            <p:cNvSpPr>
              <a:spLocks noChangeArrowheads="1"/>
            </p:cNvSpPr>
            <p:nvPr/>
          </p:nvSpPr>
          <p:spPr bwMode="auto">
            <a:xfrm>
              <a:off x="5413375" y="36385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5" name="Oval 23"/>
            <p:cNvSpPr>
              <a:spLocks noChangeArrowheads="1"/>
            </p:cNvSpPr>
            <p:nvPr/>
          </p:nvSpPr>
          <p:spPr bwMode="auto">
            <a:xfrm>
              <a:off x="5268913" y="35988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6" name="Oval 24"/>
            <p:cNvSpPr>
              <a:spLocks noChangeArrowheads="1"/>
            </p:cNvSpPr>
            <p:nvPr/>
          </p:nvSpPr>
          <p:spPr bwMode="auto">
            <a:xfrm>
              <a:off x="5207000" y="36449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7" name="Oval 25"/>
            <p:cNvSpPr>
              <a:spLocks noChangeArrowheads="1"/>
            </p:cNvSpPr>
            <p:nvPr/>
          </p:nvSpPr>
          <p:spPr bwMode="auto">
            <a:xfrm>
              <a:off x="5226050" y="3667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8" name="Oval 26"/>
            <p:cNvSpPr>
              <a:spLocks noChangeArrowheads="1"/>
            </p:cNvSpPr>
            <p:nvPr/>
          </p:nvSpPr>
          <p:spPr bwMode="auto">
            <a:xfrm>
              <a:off x="5354638" y="3663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9" name="Oval 27"/>
            <p:cNvSpPr>
              <a:spLocks noChangeArrowheads="1"/>
            </p:cNvSpPr>
            <p:nvPr/>
          </p:nvSpPr>
          <p:spPr bwMode="auto">
            <a:xfrm>
              <a:off x="5308600" y="36766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0" name="Oval 28"/>
            <p:cNvSpPr>
              <a:spLocks noChangeArrowheads="1"/>
            </p:cNvSpPr>
            <p:nvPr/>
          </p:nvSpPr>
          <p:spPr bwMode="auto">
            <a:xfrm>
              <a:off x="5265738" y="3749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1" name="Oval 29"/>
            <p:cNvSpPr>
              <a:spLocks noChangeArrowheads="1"/>
            </p:cNvSpPr>
            <p:nvPr/>
          </p:nvSpPr>
          <p:spPr bwMode="auto">
            <a:xfrm>
              <a:off x="5391150" y="3749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2" name="Oval 30"/>
            <p:cNvSpPr>
              <a:spLocks noChangeArrowheads="1"/>
            </p:cNvSpPr>
            <p:nvPr/>
          </p:nvSpPr>
          <p:spPr bwMode="auto">
            <a:xfrm>
              <a:off x="5313363" y="3716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3" name="Oval 31"/>
            <p:cNvSpPr>
              <a:spLocks noChangeArrowheads="1"/>
            </p:cNvSpPr>
            <p:nvPr/>
          </p:nvSpPr>
          <p:spPr bwMode="auto">
            <a:xfrm>
              <a:off x="5314950" y="3781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4" name="Oval 32"/>
            <p:cNvSpPr>
              <a:spLocks noChangeArrowheads="1"/>
            </p:cNvSpPr>
            <p:nvPr/>
          </p:nvSpPr>
          <p:spPr bwMode="auto">
            <a:xfrm>
              <a:off x="5257800" y="38084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5" name="Oval 33"/>
            <p:cNvSpPr>
              <a:spLocks noChangeArrowheads="1"/>
            </p:cNvSpPr>
            <p:nvPr/>
          </p:nvSpPr>
          <p:spPr bwMode="auto">
            <a:xfrm>
              <a:off x="5292725" y="3876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6" name="Oval 34"/>
            <p:cNvSpPr>
              <a:spLocks noChangeArrowheads="1"/>
            </p:cNvSpPr>
            <p:nvPr/>
          </p:nvSpPr>
          <p:spPr bwMode="auto">
            <a:xfrm>
              <a:off x="5318125" y="38512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7" name="Oval 35"/>
            <p:cNvSpPr>
              <a:spLocks noChangeArrowheads="1"/>
            </p:cNvSpPr>
            <p:nvPr/>
          </p:nvSpPr>
          <p:spPr bwMode="auto">
            <a:xfrm>
              <a:off x="5219700" y="38608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8" name="Oval 36"/>
            <p:cNvSpPr>
              <a:spLocks noChangeArrowheads="1"/>
            </p:cNvSpPr>
            <p:nvPr/>
          </p:nvSpPr>
          <p:spPr bwMode="auto">
            <a:xfrm>
              <a:off x="5097463" y="37560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9" name="Oval 37"/>
            <p:cNvSpPr>
              <a:spLocks noChangeArrowheads="1"/>
            </p:cNvSpPr>
            <p:nvPr/>
          </p:nvSpPr>
          <p:spPr bwMode="auto">
            <a:xfrm>
              <a:off x="5178425" y="37655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0" name="Oval 38"/>
            <p:cNvSpPr>
              <a:spLocks noChangeArrowheads="1"/>
            </p:cNvSpPr>
            <p:nvPr/>
          </p:nvSpPr>
          <p:spPr bwMode="auto">
            <a:xfrm>
              <a:off x="5151438" y="3790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1" name="Oval 39"/>
            <p:cNvSpPr>
              <a:spLocks noChangeArrowheads="1"/>
            </p:cNvSpPr>
            <p:nvPr/>
          </p:nvSpPr>
          <p:spPr bwMode="auto">
            <a:xfrm>
              <a:off x="5141913" y="3876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2" name="Oval 40"/>
            <p:cNvSpPr>
              <a:spLocks noChangeArrowheads="1"/>
            </p:cNvSpPr>
            <p:nvPr/>
          </p:nvSpPr>
          <p:spPr bwMode="auto">
            <a:xfrm>
              <a:off x="5051425" y="38639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3" name="Oval 41"/>
            <p:cNvSpPr>
              <a:spLocks noChangeArrowheads="1"/>
            </p:cNvSpPr>
            <p:nvPr/>
          </p:nvSpPr>
          <p:spPr bwMode="auto">
            <a:xfrm>
              <a:off x="5130800" y="3716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4" name="Oval 42"/>
            <p:cNvSpPr>
              <a:spLocks noChangeArrowheads="1"/>
            </p:cNvSpPr>
            <p:nvPr/>
          </p:nvSpPr>
          <p:spPr bwMode="auto">
            <a:xfrm>
              <a:off x="5130800" y="3663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5" name="Oval 43"/>
            <p:cNvSpPr>
              <a:spLocks noChangeArrowheads="1"/>
            </p:cNvSpPr>
            <p:nvPr/>
          </p:nvSpPr>
          <p:spPr bwMode="auto">
            <a:xfrm>
              <a:off x="5035550" y="3630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6" name="Oval 44"/>
            <p:cNvSpPr>
              <a:spLocks noChangeArrowheads="1"/>
            </p:cNvSpPr>
            <p:nvPr/>
          </p:nvSpPr>
          <p:spPr bwMode="auto">
            <a:xfrm>
              <a:off x="4948238" y="38354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7" name="Oval 45"/>
            <p:cNvSpPr>
              <a:spLocks noChangeArrowheads="1"/>
            </p:cNvSpPr>
            <p:nvPr/>
          </p:nvSpPr>
          <p:spPr bwMode="auto">
            <a:xfrm>
              <a:off x="4859338" y="38227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8" name="Oval 46"/>
            <p:cNvSpPr>
              <a:spLocks noChangeArrowheads="1"/>
            </p:cNvSpPr>
            <p:nvPr/>
          </p:nvSpPr>
          <p:spPr bwMode="auto">
            <a:xfrm>
              <a:off x="4819650" y="37306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9" name="Oval 47"/>
            <p:cNvSpPr>
              <a:spLocks noChangeArrowheads="1"/>
            </p:cNvSpPr>
            <p:nvPr/>
          </p:nvSpPr>
          <p:spPr bwMode="auto">
            <a:xfrm>
              <a:off x="4884738" y="3784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0" name="Oval 48"/>
            <p:cNvSpPr>
              <a:spLocks noChangeArrowheads="1"/>
            </p:cNvSpPr>
            <p:nvPr/>
          </p:nvSpPr>
          <p:spPr bwMode="auto">
            <a:xfrm>
              <a:off x="4818063" y="35623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1" name="Oval 49"/>
            <p:cNvSpPr>
              <a:spLocks noChangeArrowheads="1"/>
            </p:cNvSpPr>
            <p:nvPr/>
          </p:nvSpPr>
          <p:spPr bwMode="auto">
            <a:xfrm>
              <a:off x="4822825" y="35004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2" name="Oval 50"/>
            <p:cNvSpPr>
              <a:spLocks noChangeArrowheads="1"/>
            </p:cNvSpPr>
            <p:nvPr/>
          </p:nvSpPr>
          <p:spPr bwMode="auto">
            <a:xfrm>
              <a:off x="4787900" y="3657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3" name="Oval 51"/>
            <p:cNvSpPr>
              <a:spLocks noChangeArrowheads="1"/>
            </p:cNvSpPr>
            <p:nvPr/>
          </p:nvSpPr>
          <p:spPr bwMode="auto">
            <a:xfrm>
              <a:off x="4716463" y="3825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4" name="Oval 52"/>
            <p:cNvSpPr>
              <a:spLocks noChangeArrowheads="1"/>
            </p:cNvSpPr>
            <p:nvPr/>
          </p:nvSpPr>
          <p:spPr bwMode="auto">
            <a:xfrm>
              <a:off x="4765675" y="35004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5" name="Oval 53"/>
            <p:cNvSpPr>
              <a:spLocks noChangeArrowheads="1"/>
            </p:cNvSpPr>
            <p:nvPr/>
          </p:nvSpPr>
          <p:spPr bwMode="auto">
            <a:xfrm>
              <a:off x="4784725" y="34782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6" name="Oval 54"/>
            <p:cNvSpPr>
              <a:spLocks noChangeArrowheads="1"/>
            </p:cNvSpPr>
            <p:nvPr/>
          </p:nvSpPr>
          <p:spPr bwMode="auto">
            <a:xfrm>
              <a:off x="4803775" y="3444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7" name="Oval 55"/>
            <p:cNvSpPr>
              <a:spLocks noChangeArrowheads="1"/>
            </p:cNvSpPr>
            <p:nvPr/>
          </p:nvSpPr>
          <p:spPr bwMode="auto">
            <a:xfrm>
              <a:off x="4675188" y="3527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8" name="Oval 56"/>
            <p:cNvSpPr>
              <a:spLocks noChangeArrowheads="1"/>
            </p:cNvSpPr>
            <p:nvPr/>
          </p:nvSpPr>
          <p:spPr bwMode="auto">
            <a:xfrm>
              <a:off x="4456113" y="38703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9" name="Oval 57"/>
            <p:cNvSpPr>
              <a:spLocks noChangeArrowheads="1"/>
            </p:cNvSpPr>
            <p:nvPr/>
          </p:nvSpPr>
          <p:spPr bwMode="auto">
            <a:xfrm>
              <a:off x="4605338" y="39163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0" name="Oval 58"/>
            <p:cNvSpPr>
              <a:spLocks noChangeArrowheads="1"/>
            </p:cNvSpPr>
            <p:nvPr/>
          </p:nvSpPr>
          <p:spPr bwMode="auto">
            <a:xfrm>
              <a:off x="4525963" y="39163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1" name="Oval 59"/>
            <p:cNvSpPr>
              <a:spLocks noChangeArrowheads="1"/>
            </p:cNvSpPr>
            <p:nvPr/>
          </p:nvSpPr>
          <p:spPr bwMode="auto">
            <a:xfrm>
              <a:off x="4568825" y="41449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2" name="Oval 60"/>
            <p:cNvSpPr>
              <a:spLocks noChangeArrowheads="1"/>
            </p:cNvSpPr>
            <p:nvPr/>
          </p:nvSpPr>
          <p:spPr bwMode="auto">
            <a:xfrm>
              <a:off x="4443413" y="3911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3" name="Oval 61"/>
            <p:cNvSpPr>
              <a:spLocks noChangeArrowheads="1"/>
            </p:cNvSpPr>
            <p:nvPr/>
          </p:nvSpPr>
          <p:spPr bwMode="auto">
            <a:xfrm>
              <a:off x="4487863" y="39433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4" name="Oval 62"/>
            <p:cNvSpPr>
              <a:spLocks noChangeArrowheads="1"/>
            </p:cNvSpPr>
            <p:nvPr/>
          </p:nvSpPr>
          <p:spPr bwMode="auto">
            <a:xfrm>
              <a:off x="4402138" y="43576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5" name="Oval 63"/>
            <p:cNvSpPr>
              <a:spLocks noChangeArrowheads="1"/>
            </p:cNvSpPr>
            <p:nvPr/>
          </p:nvSpPr>
          <p:spPr bwMode="auto">
            <a:xfrm>
              <a:off x="4313238" y="43672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8" name="Oval 66"/>
            <p:cNvSpPr>
              <a:spLocks noChangeArrowheads="1"/>
            </p:cNvSpPr>
            <p:nvPr/>
          </p:nvSpPr>
          <p:spPr bwMode="auto">
            <a:xfrm>
              <a:off x="4437063" y="39449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9" name="Oval 67"/>
            <p:cNvSpPr>
              <a:spLocks noChangeArrowheads="1"/>
            </p:cNvSpPr>
            <p:nvPr/>
          </p:nvSpPr>
          <p:spPr bwMode="auto">
            <a:xfrm>
              <a:off x="4405313" y="40735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0" name="Oval 68"/>
            <p:cNvSpPr>
              <a:spLocks noChangeArrowheads="1"/>
            </p:cNvSpPr>
            <p:nvPr/>
          </p:nvSpPr>
          <p:spPr bwMode="auto">
            <a:xfrm>
              <a:off x="4559300" y="40211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1" name="Oval 69"/>
            <p:cNvSpPr>
              <a:spLocks noChangeArrowheads="1"/>
            </p:cNvSpPr>
            <p:nvPr/>
          </p:nvSpPr>
          <p:spPr bwMode="auto">
            <a:xfrm>
              <a:off x="4600575" y="40544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2" name="Oval 70"/>
            <p:cNvSpPr>
              <a:spLocks noChangeArrowheads="1"/>
            </p:cNvSpPr>
            <p:nvPr/>
          </p:nvSpPr>
          <p:spPr bwMode="auto">
            <a:xfrm>
              <a:off x="4811713" y="40401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3" name="Oval 71"/>
            <p:cNvSpPr>
              <a:spLocks noChangeArrowheads="1"/>
            </p:cNvSpPr>
            <p:nvPr/>
          </p:nvSpPr>
          <p:spPr bwMode="auto">
            <a:xfrm>
              <a:off x="4518025" y="41608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4" name="Oval 72"/>
            <p:cNvSpPr>
              <a:spLocks noChangeArrowheads="1"/>
            </p:cNvSpPr>
            <p:nvPr/>
          </p:nvSpPr>
          <p:spPr bwMode="auto">
            <a:xfrm>
              <a:off x="4478338" y="41830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5" name="Oval 73"/>
            <p:cNvSpPr>
              <a:spLocks noChangeArrowheads="1"/>
            </p:cNvSpPr>
            <p:nvPr/>
          </p:nvSpPr>
          <p:spPr bwMode="auto">
            <a:xfrm>
              <a:off x="4494213" y="41052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6" name="Oval 74"/>
            <p:cNvSpPr>
              <a:spLocks noChangeArrowheads="1"/>
            </p:cNvSpPr>
            <p:nvPr/>
          </p:nvSpPr>
          <p:spPr bwMode="auto">
            <a:xfrm>
              <a:off x="4067175" y="39401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7" name="Oval 75"/>
            <p:cNvSpPr>
              <a:spLocks noChangeArrowheads="1"/>
            </p:cNvSpPr>
            <p:nvPr/>
          </p:nvSpPr>
          <p:spPr bwMode="auto">
            <a:xfrm>
              <a:off x="4289425" y="44354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8" name="Oval 76"/>
            <p:cNvSpPr>
              <a:spLocks noChangeArrowheads="1"/>
            </p:cNvSpPr>
            <p:nvPr/>
          </p:nvSpPr>
          <p:spPr bwMode="auto">
            <a:xfrm>
              <a:off x="4868863" y="3376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9" name="Oval 77"/>
            <p:cNvSpPr>
              <a:spLocks noChangeArrowheads="1"/>
            </p:cNvSpPr>
            <p:nvPr/>
          </p:nvSpPr>
          <p:spPr bwMode="auto">
            <a:xfrm>
              <a:off x="4945063" y="32845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0" name="Oval 78"/>
            <p:cNvSpPr>
              <a:spLocks noChangeArrowheads="1"/>
            </p:cNvSpPr>
            <p:nvPr/>
          </p:nvSpPr>
          <p:spPr bwMode="auto">
            <a:xfrm>
              <a:off x="5100638" y="3059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1" name="Oval 79"/>
            <p:cNvSpPr>
              <a:spLocks noChangeArrowheads="1"/>
            </p:cNvSpPr>
            <p:nvPr/>
          </p:nvSpPr>
          <p:spPr bwMode="auto">
            <a:xfrm>
              <a:off x="5238750" y="3444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2" name="Oval 80"/>
            <p:cNvSpPr>
              <a:spLocks noChangeArrowheads="1"/>
            </p:cNvSpPr>
            <p:nvPr/>
          </p:nvSpPr>
          <p:spPr bwMode="auto">
            <a:xfrm>
              <a:off x="5302250" y="35131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3" name="Oval 81"/>
            <p:cNvSpPr>
              <a:spLocks noChangeArrowheads="1"/>
            </p:cNvSpPr>
            <p:nvPr/>
          </p:nvSpPr>
          <p:spPr bwMode="auto">
            <a:xfrm>
              <a:off x="5256213" y="3694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4" name="Oval 82"/>
            <p:cNvSpPr>
              <a:spLocks noChangeArrowheads="1"/>
            </p:cNvSpPr>
            <p:nvPr/>
          </p:nvSpPr>
          <p:spPr bwMode="auto">
            <a:xfrm>
              <a:off x="5207000" y="3875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5" name="Oval 83"/>
            <p:cNvSpPr>
              <a:spLocks noChangeArrowheads="1"/>
            </p:cNvSpPr>
            <p:nvPr/>
          </p:nvSpPr>
          <p:spPr bwMode="auto">
            <a:xfrm>
              <a:off x="5124450" y="3821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6" name="Oval 84"/>
            <p:cNvSpPr>
              <a:spLocks noChangeArrowheads="1"/>
            </p:cNvSpPr>
            <p:nvPr/>
          </p:nvSpPr>
          <p:spPr bwMode="auto">
            <a:xfrm>
              <a:off x="5346700" y="38147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7" name="Oval 85"/>
            <p:cNvSpPr>
              <a:spLocks noChangeArrowheads="1"/>
            </p:cNvSpPr>
            <p:nvPr/>
          </p:nvSpPr>
          <p:spPr bwMode="auto">
            <a:xfrm>
              <a:off x="5065713" y="37703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8" name="Oval 86"/>
            <p:cNvSpPr>
              <a:spLocks noChangeArrowheads="1"/>
            </p:cNvSpPr>
            <p:nvPr/>
          </p:nvSpPr>
          <p:spPr bwMode="auto">
            <a:xfrm>
              <a:off x="5075238" y="37131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9" name="Oval 87"/>
            <p:cNvSpPr>
              <a:spLocks noChangeArrowheads="1"/>
            </p:cNvSpPr>
            <p:nvPr/>
          </p:nvSpPr>
          <p:spPr bwMode="auto">
            <a:xfrm>
              <a:off x="4479925" y="39243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0" name="Oval 88"/>
            <p:cNvSpPr>
              <a:spLocks noChangeArrowheads="1"/>
            </p:cNvSpPr>
            <p:nvPr/>
          </p:nvSpPr>
          <p:spPr bwMode="auto">
            <a:xfrm>
              <a:off x="4827588" y="34877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1" name="Oval 89"/>
            <p:cNvSpPr>
              <a:spLocks noChangeArrowheads="1"/>
            </p:cNvSpPr>
            <p:nvPr/>
          </p:nvSpPr>
          <p:spPr bwMode="auto">
            <a:xfrm>
              <a:off x="5429250" y="2682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2" name="Oval 90"/>
            <p:cNvSpPr>
              <a:spLocks noChangeArrowheads="1"/>
            </p:cNvSpPr>
            <p:nvPr/>
          </p:nvSpPr>
          <p:spPr bwMode="auto">
            <a:xfrm>
              <a:off x="3043238" y="16938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4" name="Rectangle 92"/>
            <p:cNvSpPr>
              <a:spLocks noChangeArrowheads="1"/>
            </p:cNvSpPr>
            <p:nvPr/>
          </p:nvSpPr>
          <p:spPr bwMode="auto">
            <a:xfrm rot="2752826">
              <a:off x="3046413" y="1941513"/>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5" name="Rectangle 93"/>
            <p:cNvSpPr>
              <a:spLocks noChangeArrowheads="1"/>
            </p:cNvSpPr>
            <p:nvPr/>
          </p:nvSpPr>
          <p:spPr bwMode="auto">
            <a:xfrm rot="2752826">
              <a:off x="4994275" y="3919538"/>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6" name="Rectangle 94"/>
            <p:cNvSpPr>
              <a:spLocks noChangeArrowheads="1"/>
            </p:cNvSpPr>
            <p:nvPr/>
          </p:nvSpPr>
          <p:spPr bwMode="auto">
            <a:xfrm rot="2752826">
              <a:off x="4926013" y="3921125"/>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7" name="Rectangle 95"/>
            <p:cNvSpPr>
              <a:spLocks noChangeArrowheads="1"/>
            </p:cNvSpPr>
            <p:nvPr/>
          </p:nvSpPr>
          <p:spPr bwMode="auto">
            <a:xfrm rot="2752826">
              <a:off x="4846638" y="3983038"/>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529" name="AutoShape 97"/>
            <p:cNvSpPr>
              <a:spLocks noChangeArrowheads="1"/>
            </p:cNvSpPr>
            <p:nvPr/>
          </p:nvSpPr>
          <p:spPr bwMode="auto">
            <a:xfrm>
              <a:off x="2987675" y="1773238"/>
              <a:ext cx="144463"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0" name="AutoShape 98"/>
            <p:cNvSpPr>
              <a:spLocks noChangeArrowheads="1"/>
            </p:cNvSpPr>
            <p:nvPr/>
          </p:nvSpPr>
          <p:spPr bwMode="auto">
            <a:xfrm>
              <a:off x="3960813" y="3773488"/>
              <a:ext cx="144462"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1" name="AutoShape 99"/>
            <p:cNvSpPr>
              <a:spLocks noChangeArrowheads="1"/>
            </p:cNvSpPr>
            <p:nvPr/>
          </p:nvSpPr>
          <p:spPr bwMode="auto">
            <a:xfrm>
              <a:off x="4352925" y="4165600"/>
              <a:ext cx="144463" cy="144463"/>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2" name="AutoShape 100"/>
            <p:cNvSpPr>
              <a:spLocks noChangeArrowheads="1"/>
            </p:cNvSpPr>
            <p:nvPr/>
          </p:nvSpPr>
          <p:spPr bwMode="auto">
            <a:xfrm>
              <a:off x="4427538" y="4102100"/>
              <a:ext cx="144462" cy="144463"/>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3" name="AutoShape 101"/>
            <p:cNvSpPr>
              <a:spLocks noChangeArrowheads="1"/>
            </p:cNvSpPr>
            <p:nvPr/>
          </p:nvSpPr>
          <p:spPr bwMode="auto">
            <a:xfrm>
              <a:off x="4721225" y="3998913"/>
              <a:ext cx="144463"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655" name="AutoShape 103"/>
            <p:cNvSpPr>
              <a:spLocks noChangeArrowheads="1"/>
            </p:cNvSpPr>
            <p:nvPr/>
          </p:nvSpPr>
          <p:spPr bwMode="auto">
            <a:xfrm flipV="1">
              <a:off x="3043238" y="20859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6" name="AutoShape 104"/>
            <p:cNvSpPr>
              <a:spLocks noChangeArrowheads="1"/>
            </p:cNvSpPr>
            <p:nvPr/>
          </p:nvSpPr>
          <p:spPr bwMode="auto">
            <a:xfrm flipV="1">
              <a:off x="3432175" y="455295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7" name="AutoShape 105"/>
            <p:cNvSpPr>
              <a:spLocks noChangeArrowheads="1"/>
            </p:cNvSpPr>
            <p:nvPr/>
          </p:nvSpPr>
          <p:spPr bwMode="auto">
            <a:xfrm flipV="1">
              <a:off x="3648075" y="443706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8" name="AutoShape 106"/>
            <p:cNvSpPr>
              <a:spLocks noChangeArrowheads="1"/>
            </p:cNvSpPr>
            <p:nvPr/>
          </p:nvSpPr>
          <p:spPr bwMode="auto">
            <a:xfrm flipV="1">
              <a:off x="3625850" y="448310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9" name="AutoShape 107"/>
            <p:cNvSpPr>
              <a:spLocks noChangeArrowheads="1"/>
            </p:cNvSpPr>
            <p:nvPr/>
          </p:nvSpPr>
          <p:spPr bwMode="auto">
            <a:xfrm flipV="1">
              <a:off x="3794125" y="4459288"/>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0" name="AutoShape 108"/>
            <p:cNvSpPr>
              <a:spLocks noChangeArrowheads="1"/>
            </p:cNvSpPr>
            <p:nvPr/>
          </p:nvSpPr>
          <p:spPr bwMode="auto">
            <a:xfrm flipV="1">
              <a:off x="3541713" y="45815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1" name="AutoShape 109"/>
            <p:cNvSpPr>
              <a:spLocks noChangeArrowheads="1"/>
            </p:cNvSpPr>
            <p:nvPr/>
          </p:nvSpPr>
          <p:spPr bwMode="auto">
            <a:xfrm flipV="1">
              <a:off x="3582988" y="45688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2" name="AutoShape 110"/>
            <p:cNvSpPr>
              <a:spLocks noChangeArrowheads="1"/>
            </p:cNvSpPr>
            <p:nvPr/>
          </p:nvSpPr>
          <p:spPr bwMode="auto">
            <a:xfrm flipV="1">
              <a:off x="3492500" y="46005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4" name="AutoShape 112"/>
            <p:cNvSpPr>
              <a:spLocks noChangeArrowheads="1"/>
            </p:cNvSpPr>
            <p:nvPr/>
          </p:nvSpPr>
          <p:spPr bwMode="auto">
            <a:xfrm>
              <a:off x="3043238" y="2198688"/>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5" name="AutoShape 113"/>
            <p:cNvSpPr>
              <a:spLocks noChangeArrowheads="1"/>
            </p:cNvSpPr>
            <p:nvPr/>
          </p:nvSpPr>
          <p:spPr bwMode="auto">
            <a:xfrm>
              <a:off x="4286250" y="436721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6" name="AutoShape 114"/>
            <p:cNvSpPr>
              <a:spLocks noChangeArrowheads="1"/>
            </p:cNvSpPr>
            <p:nvPr/>
          </p:nvSpPr>
          <p:spPr bwMode="auto">
            <a:xfrm>
              <a:off x="4224338" y="430530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7" name="AutoShape 115"/>
            <p:cNvSpPr>
              <a:spLocks noChangeArrowheads="1"/>
            </p:cNvSpPr>
            <p:nvPr/>
          </p:nvSpPr>
          <p:spPr bwMode="auto">
            <a:xfrm>
              <a:off x="4297363" y="43021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8" name="AutoShape 116"/>
            <p:cNvSpPr>
              <a:spLocks noChangeArrowheads="1"/>
            </p:cNvSpPr>
            <p:nvPr/>
          </p:nvSpPr>
          <p:spPr bwMode="auto">
            <a:xfrm>
              <a:off x="4325938" y="42830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9" name="AutoShape 117"/>
            <p:cNvSpPr>
              <a:spLocks noChangeArrowheads="1"/>
            </p:cNvSpPr>
            <p:nvPr/>
          </p:nvSpPr>
          <p:spPr bwMode="auto">
            <a:xfrm>
              <a:off x="4356100" y="422116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 name="正方形/長方形 1"/>
            <p:cNvSpPr/>
            <p:nvPr/>
          </p:nvSpPr>
          <p:spPr>
            <a:xfrm>
              <a:off x="8118475" y="2708275"/>
              <a:ext cx="384175" cy="677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23" name="グループ化 122"/>
          <p:cNvGrpSpPr/>
          <p:nvPr/>
        </p:nvGrpSpPr>
        <p:grpSpPr>
          <a:xfrm>
            <a:off x="1432811" y="2416782"/>
            <a:ext cx="6460300" cy="2701263"/>
            <a:chOff x="2987675" y="2327275"/>
            <a:chExt cx="5521969" cy="2309813"/>
          </a:xfrm>
          <a:solidFill>
            <a:srgbClr val="FFC000"/>
          </a:solidFill>
        </p:grpSpPr>
        <p:grpSp>
          <p:nvGrpSpPr>
            <p:cNvPr id="124" name="グループ化 123"/>
            <p:cNvGrpSpPr/>
            <p:nvPr/>
          </p:nvGrpSpPr>
          <p:grpSpPr>
            <a:xfrm>
              <a:off x="2987675" y="2327275"/>
              <a:ext cx="2508250" cy="2309813"/>
              <a:chOff x="2987675" y="2327275"/>
              <a:chExt cx="2508250" cy="2309813"/>
            </a:xfrm>
            <a:grpFill/>
          </p:grpSpPr>
          <p:sp>
            <p:nvSpPr>
              <p:cNvPr id="126" name="Rectangle 3"/>
              <p:cNvSpPr>
                <a:spLocks noChangeArrowheads="1"/>
              </p:cNvSpPr>
              <p:nvPr/>
            </p:nvSpPr>
            <p:spPr bwMode="auto">
              <a:xfrm>
                <a:off x="3043238" y="23272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Rectangle 4"/>
              <p:cNvSpPr>
                <a:spLocks noChangeArrowheads="1"/>
              </p:cNvSpPr>
              <p:nvPr/>
            </p:nvSpPr>
            <p:spPr bwMode="auto">
              <a:xfrm>
                <a:off x="5272088" y="3276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Rectangle 5"/>
              <p:cNvSpPr>
                <a:spLocks noChangeArrowheads="1"/>
              </p:cNvSpPr>
              <p:nvPr/>
            </p:nvSpPr>
            <p:spPr bwMode="auto">
              <a:xfrm>
                <a:off x="5422900" y="33258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Rectangle 6"/>
              <p:cNvSpPr>
                <a:spLocks noChangeArrowheads="1"/>
              </p:cNvSpPr>
              <p:nvPr/>
            </p:nvSpPr>
            <p:spPr bwMode="auto">
              <a:xfrm>
                <a:off x="5338763" y="3222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Rectangle 7"/>
              <p:cNvSpPr>
                <a:spLocks noChangeArrowheads="1"/>
              </p:cNvSpPr>
              <p:nvPr/>
            </p:nvSpPr>
            <p:spPr bwMode="auto">
              <a:xfrm>
                <a:off x="4987925" y="3495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Rectangle 8"/>
              <p:cNvSpPr>
                <a:spLocks noChangeArrowheads="1"/>
              </p:cNvSpPr>
              <p:nvPr/>
            </p:nvSpPr>
            <p:spPr bwMode="auto">
              <a:xfrm>
                <a:off x="4929188" y="33639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Rectangle 9"/>
              <p:cNvSpPr>
                <a:spLocks noChangeArrowheads="1"/>
              </p:cNvSpPr>
              <p:nvPr/>
            </p:nvSpPr>
            <p:spPr bwMode="auto">
              <a:xfrm>
                <a:off x="5302250" y="3508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Rectangle 10"/>
              <p:cNvSpPr>
                <a:spLocks noChangeArrowheads="1"/>
              </p:cNvSpPr>
              <p:nvPr/>
            </p:nvSpPr>
            <p:spPr bwMode="auto">
              <a:xfrm>
                <a:off x="5076825" y="3530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Rectangle 11"/>
              <p:cNvSpPr>
                <a:spLocks noChangeArrowheads="1"/>
              </p:cNvSpPr>
              <p:nvPr/>
            </p:nvSpPr>
            <p:spPr bwMode="auto">
              <a:xfrm>
                <a:off x="5148263" y="35591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Rectangle 12"/>
              <p:cNvSpPr>
                <a:spLocks noChangeArrowheads="1"/>
              </p:cNvSpPr>
              <p:nvPr/>
            </p:nvSpPr>
            <p:spPr bwMode="auto">
              <a:xfrm>
                <a:off x="5076825" y="36099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Rectangle 13"/>
              <p:cNvSpPr>
                <a:spLocks noChangeArrowheads="1"/>
              </p:cNvSpPr>
              <p:nvPr/>
            </p:nvSpPr>
            <p:spPr bwMode="auto">
              <a:xfrm>
                <a:off x="5216525" y="3613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Rectangle 14"/>
              <p:cNvSpPr>
                <a:spLocks noChangeArrowheads="1"/>
              </p:cNvSpPr>
              <p:nvPr/>
            </p:nvSpPr>
            <p:spPr bwMode="auto">
              <a:xfrm>
                <a:off x="5148263" y="36449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Rectangle 15"/>
              <p:cNvSpPr>
                <a:spLocks noChangeArrowheads="1"/>
              </p:cNvSpPr>
              <p:nvPr/>
            </p:nvSpPr>
            <p:spPr bwMode="auto">
              <a:xfrm>
                <a:off x="5192713" y="36861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Rectangle 16"/>
              <p:cNvSpPr>
                <a:spLocks noChangeArrowheads="1"/>
              </p:cNvSpPr>
              <p:nvPr/>
            </p:nvSpPr>
            <p:spPr bwMode="auto">
              <a:xfrm>
                <a:off x="5354638" y="36671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Rectangle 17"/>
              <p:cNvSpPr>
                <a:spLocks noChangeArrowheads="1"/>
              </p:cNvSpPr>
              <p:nvPr/>
            </p:nvSpPr>
            <p:spPr bwMode="auto">
              <a:xfrm>
                <a:off x="5345113" y="3740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Rectangle 18"/>
              <p:cNvSpPr>
                <a:spLocks noChangeArrowheads="1"/>
              </p:cNvSpPr>
              <p:nvPr/>
            </p:nvSpPr>
            <p:spPr bwMode="auto">
              <a:xfrm>
                <a:off x="5305425" y="3830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Rectangle 19"/>
              <p:cNvSpPr>
                <a:spLocks noChangeArrowheads="1"/>
              </p:cNvSpPr>
              <p:nvPr/>
            </p:nvSpPr>
            <p:spPr bwMode="auto">
              <a:xfrm>
                <a:off x="5213350" y="3862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Rectangle 20"/>
              <p:cNvSpPr>
                <a:spLocks noChangeArrowheads="1"/>
              </p:cNvSpPr>
              <p:nvPr/>
            </p:nvSpPr>
            <p:spPr bwMode="auto">
              <a:xfrm>
                <a:off x="5076825" y="36893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Rectangle 21"/>
              <p:cNvSpPr>
                <a:spLocks noChangeArrowheads="1"/>
              </p:cNvSpPr>
              <p:nvPr/>
            </p:nvSpPr>
            <p:spPr bwMode="auto">
              <a:xfrm>
                <a:off x="4956175" y="37607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Rectangle 22"/>
              <p:cNvSpPr>
                <a:spLocks noChangeArrowheads="1"/>
              </p:cNvSpPr>
              <p:nvPr/>
            </p:nvSpPr>
            <p:spPr bwMode="auto">
              <a:xfrm>
                <a:off x="4356100" y="38258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Rectangle 23"/>
              <p:cNvSpPr>
                <a:spLocks noChangeArrowheads="1"/>
              </p:cNvSpPr>
              <p:nvPr/>
            </p:nvSpPr>
            <p:spPr bwMode="auto">
              <a:xfrm>
                <a:off x="4343400" y="3927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Rectangle 24"/>
              <p:cNvSpPr>
                <a:spLocks noChangeArrowheads="1"/>
              </p:cNvSpPr>
              <p:nvPr/>
            </p:nvSpPr>
            <p:spPr bwMode="auto">
              <a:xfrm>
                <a:off x="4356100" y="3860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Rectangle 25"/>
              <p:cNvSpPr>
                <a:spLocks noChangeArrowheads="1"/>
              </p:cNvSpPr>
              <p:nvPr/>
            </p:nvSpPr>
            <p:spPr bwMode="auto">
              <a:xfrm>
                <a:off x="4335463" y="40417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Rectangle 26"/>
              <p:cNvSpPr>
                <a:spLocks noChangeArrowheads="1"/>
              </p:cNvSpPr>
              <p:nvPr/>
            </p:nvSpPr>
            <p:spPr bwMode="auto">
              <a:xfrm>
                <a:off x="4275138"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Rectangle 27"/>
              <p:cNvSpPr>
                <a:spLocks noChangeArrowheads="1"/>
              </p:cNvSpPr>
              <p:nvPr/>
            </p:nvSpPr>
            <p:spPr bwMode="auto">
              <a:xfrm>
                <a:off x="4211638" y="3924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Rectangle 28"/>
              <p:cNvSpPr>
                <a:spLocks noChangeArrowheads="1"/>
              </p:cNvSpPr>
              <p:nvPr/>
            </p:nvSpPr>
            <p:spPr bwMode="auto">
              <a:xfrm>
                <a:off x="4140200" y="39179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Rectangle 29"/>
              <p:cNvSpPr>
                <a:spLocks noChangeArrowheads="1"/>
              </p:cNvSpPr>
              <p:nvPr/>
            </p:nvSpPr>
            <p:spPr bwMode="auto">
              <a:xfrm>
                <a:off x="4048125" y="3908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Rectangle 30"/>
              <p:cNvSpPr>
                <a:spLocks noChangeArrowheads="1"/>
              </p:cNvSpPr>
              <p:nvPr/>
            </p:nvSpPr>
            <p:spPr bwMode="auto">
              <a:xfrm>
                <a:off x="4002088"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Rectangle 31"/>
              <p:cNvSpPr>
                <a:spLocks noChangeArrowheads="1"/>
              </p:cNvSpPr>
              <p:nvPr/>
            </p:nvSpPr>
            <p:spPr bwMode="auto">
              <a:xfrm>
                <a:off x="4083050" y="39957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Rectangle 32"/>
              <p:cNvSpPr>
                <a:spLocks noChangeArrowheads="1"/>
              </p:cNvSpPr>
              <p:nvPr/>
            </p:nvSpPr>
            <p:spPr bwMode="auto">
              <a:xfrm>
                <a:off x="4179888" y="39798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Rectangle 33"/>
              <p:cNvSpPr>
                <a:spLocks noChangeArrowheads="1"/>
              </p:cNvSpPr>
              <p:nvPr/>
            </p:nvSpPr>
            <p:spPr bwMode="auto">
              <a:xfrm>
                <a:off x="4208463" y="40290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Rectangle 34"/>
              <p:cNvSpPr>
                <a:spLocks noChangeArrowheads="1"/>
              </p:cNvSpPr>
              <p:nvPr/>
            </p:nvSpPr>
            <p:spPr bwMode="auto">
              <a:xfrm>
                <a:off x="4230688" y="40957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Rectangle 35"/>
              <p:cNvSpPr>
                <a:spLocks noChangeArrowheads="1"/>
              </p:cNvSpPr>
              <p:nvPr/>
            </p:nvSpPr>
            <p:spPr bwMode="auto">
              <a:xfrm>
                <a:off x="4124325" y="41560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Rectangle 36"/>
              <p:cNvSpPr>
                <a:spLocks noChangeArrowheads="1"/>
              </p:cNvSpPr>
              <p:nvPr/>
            </p:nvSpPr>
            <p:spPr bwMode="auto">
              <a:xfrm>
                <a:off x="4165600" y="4130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Rectangle 37"/>
              <p:cNvSpPr>
                <a:spLocks noChangeArrowheads="1"/>
              </p:cNvSpPr>
              <p:nvPr/>
            </p:nvSpPr>
            <p:spPr bwMode="auto">
              <a:xfrm>
                <a:off x="4202113" y="4202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Rectangle 38"/>
              <p:cNvSpPr>
                <a:spLocks noChangeArrowheads="1"/>
              </p:cNvSpPr>
              <p:nvPr/>
            </p:nvSpPr>
            <p:spPr bwMode="auto">
              <a:xfrm>
                <a:off x="4189413" y="43005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Rectangle 39"/>
              <p:cNvSpPr>
                <a:spLocks noChangeArrowheads="1"/>
              </p:cNvSpPr>
              <p:nvPr/>
            </p:nvSpPr>
            <p:spPr bwMode="auto">
              <a:xfrm>
                <a:off x="4076700" y="42211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Rectangle 40"/>
              <p:cNvSpPr>
                <a:spLocks noChangeArrowheads="1"/>
              </p:cNvSpPr>
              <p:nvPr/>
            </p:nvSpPr>
            <p:spPr bwMode="auto">
              <a:xfrm>
                <a:off x="4284663" y="4365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Rectangle 41"/>
              <p:cNvSpPr>
                <a:spLocks noChangeArrowheads="1"/>
              </p:cNvSpPr>
              <p:nvPr/>
            </p:nvSpPr>
            <p:spPr bwMode="auto">
              <a:xfrm>
                <a:off x="4243388" y="44402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Rectangle 42"/>
              <p:cNvSpPr>
                <a:spLocks noChangeArrowheads="1"/>
              </p:cNvSpPr>
              <p:nvPr/>
            </p:nvSpPr>
            <p:spPr bwMode="auto">
              <a:xfrm>
                <a:off x="4152900" y="44211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Rectangle 43"/>
              <p:cNvSpPr>
                <a:spLocks noChangeArrowheads="1"/>
              </p:cNvSpPr>
              <p:nvPr/>
            </p:nvSpPr>
            <p:spPr bwMode="auto">
              <a:xfrm>
                <a:off x="4130675" y="4352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Rectangle 44"/>
              <p:cNvSpPr>
                <a:spLocks noChangeArrowheads="1"/>
              </p:cNvSpPr>
              <p:nvPr/>
            </p:nvSpPr>
            <p:spPr bwMode="auto">
              <a:xfrm>
                <a:off x="3992563" y="4051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8" name="Rectangle 45"/>
              <p:cNvSpPr>
                <a:spLocks noChangeArrowheads="1"/>
              </p:cNvSpPr>
              <p:nvPr/>
            </p:nvSpPr>
            <p:spPr bwMode="auto">
              <a:xfrm>
                <a:off x="4051300" y="41370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9" name="Rectangle 46"/>
              <p:cNvSpPr>
                <a:spLocks noChangeArrowheads="1"/>
              </p:cNvSpPr>
              <p:nvPr/>
            </p:nvSpPr>
            <p:spPr bwMode="auto">
              <a:xfrm>
                <a:off x="3986213" y="41687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0" name="Rectangle 47"/>
              <p:cNvSpPr>
                <a:spLocks noChangeArrowheads="1"/>
              </p:cNvSpPr>
              <p:nvPr/>
            </p:nvSpPr>
            <p:spPr bwMode="auto">
              <a:xfrm>
                <a:off x="3773488" y="4114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1" name="Rectangle 48"/>
              <p:cNvSpPr>
                <a:spLocks noChangeArrowheads="1"/>
              </p:cNvSpPr>
              <p:nvPr/>
            </p:nvSpPr>
            <p:spPr bwMode="auto">
              <a:xfrm>
                <a:off x="3822700" y="40782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2" name="Rectangle 49"/>
              <p:cNvSpPr>
                <a:spLocks noChangeArrowheads="1"/>
              </p:cNvSpPr>
              <p:nvPr/>
            </p:nvSpPr>
            <p:spPr bwMode="auto">
              <a:xfrm>
                <a:off x="3857625" y="4143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3" name="Rectangle 50"/>
              <p:cNvSpPr>
                <a:spLocks noChangeArrowheads="1"/>
              </p:cNvSpPr>
              <p:nvPr/>
            </p:nvSpPr>
            <p:spPr bwMode="auto">
              <a:xfrm>
                <a:off x="3660775" y="40211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4" name="Rectangle 51"/>
              <p:cNvSpPr>
                <a:spLocks noChangeArrowheads="1"/>
              </p:cNvSpPr>
              <p:nvPr/>
            </p:nvSpPr>
            <p:spPr bwMode="auto">
              <a:xfrm>
                <a:off x="3606800" y="4237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5" name="Rectangle 52"/>
              <p:cNvSpPr>
                <a:spLocks noChangeArrowheads="1"/>
              </p:cNvSpPr>
              <p:nvPr/>
            </p:nvSpPr>
            <p:spPr bwMode="auto">
              <a:xfrm>
                <a:off x="3563938" y="4208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6" name="Rectangle 53"/>
              <p:cNvSpPr>
                <a:spLocks noChangeArrowheads="1"/>
              </p:cNvSpPr>
              <p:nvPr/>
            </p:nvSpPr>
            <p:spPr bwMode="auto">
              <a:xfrm>
                <a:off x="3498850" y="4051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7" name="Rectangle 54"/>
              <p:cNvSpPr>
                <a:spLocks noChangeArrowheads="1"/>
              </p:cNvSpPr>
              <p:nvPr/>
            </p:nvSpPr>
            <p:spPr bwMode="auto">
              <a:xfrm>
                <a:off x="3055938" y="4208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8" name="Rectangle 55"/>
              <p:cNvSpPr>
                <a:spLocks noChangeArrowheads="1"/>
              </p:cNvSpPr>
              <p:nvPr/>
            </p:nvSpPr>
            <p:spPr bwMode="auto">
              <a:xfrm>
                <a:off x="3217863" y="4211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9" name="Rectangle 56"/>
              <p:cNvSpPr>
                <a:spLocks noChangeArrowheads="1"/>
              </p:cNvSpPr>
              <p:nvPr/>
            </p:nvSpPr>
            <p:spPr bwMode="auto">
              <a:xfrm>
                <a:off x="3335338" y="43021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0" name="Rectangle 57"/>
              <p:cNvSpPr>
                <a:spLocks noChangeArrowheads="1"/>
              </p:cNvSpPr>
              <p:nvPr/>
            </p:nvSpPr>
            <p:spPr bwMode="auto">
              <a:xfrm>
                <a:off x="3348038" y="4243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1" name="Rectangle 58"/>
              <p:cNvSpPr>
                <a:spLocks noChangeArrowheads="1"/>
              </p:cNvSpPr>
              <p:nvPr/>
            </p:nvSpPr>
            <p:spPr bwMode="auto">
              <a:xfrm>
                <a:off x="3484563" y="44148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2" name="Rectangle 59"/>
              <p:cNvSpPr>
                <a:spLocks noChangeArrowheads="1"/>
              </p:cNvSpPr>
              <p:nvPr/>
            </p:nvSpPr>
            <p:spPr bwMode="auto">
              <a:xfrm>
                <a:off x="3509963" y="43116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3" name="Rectangle 60"/>
              <p:cNvSpPr>
                <a:spLocks noChangeArrowheads="1"/>
              </p:cNvSpPr>
              <p:nvPr/>
            </p:nvSpPr>
            <p:spPr bwMode="auto">
              <a:xfrm>
                <a:off x="3497263" y="43434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4" name="Rectangle 61"/>
              <p:cNvSpPr>
                <a:spLocks noChangeArrowheads="1"/>
              </p:cNvSpPr>
              <p:nvPr/>
            </p:nvSpPr>
            <p:spPr bwMode="auto">
              <a:xfrm>
                <a:off x="2987675" y="43894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5" name="Rectangle 62"/>
              <p:cNvSpPr>
                <a:spLocks noChangeArrowheads="1"/>
              </p:cNvSpPr>
              <p:nvPr/>
            </p:nvSpPr>
            <p:spPr bwMode="auto">
              <a:xfrm>
                <a:off x="3206750" y="4497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6" name="Rectangle 63"/>
              <p:cNvSpPr>
                <a:spLocks noChangeArrowheads="1"/>
              </p:cNvSpPr>
              <p:nvPr/>
            </p:nvSpPr>
            <p:spPr bwMode="auto">
              <a:xfrm>
                <a:off x="3289300" y="45656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7" name="Rectangle 64"/>
              <p:cNvSpPr>
                <a:spLocks noChangeArrowheads="1"/>
              </p:cNvSpPr>
              <p:nvPr/>
            </p:nvSpPr>
            <p:spPr bwMode="auto">
              <a:xfrm>
                <a:off x="3867150" y="44370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8" name="Rectangle 65"/>
              <p:cNvSpPr>
                <a:spLocks noChangeArrowheads="1"/>
              </p:cNvSpPr>
              <p:nvPr/>
            </p:nvSpPr>
            <p:spPr bwMode="auto">
              <a:xfrm>
                <a:off x="3889375" y="4398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9" name="Rectangle 66"/>
              <p:cNvSpPr>
                <a:spLocks noChangeArrowheads="1"/>
              </p:cNvSpPr>
              <p:nvPr/>
            </p:nvSpPr>
            <p:spPr bwMode="auto">
              <a:xfrm>
                <a:off x="3911600" y="4362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0" name="Rectangle 67"/>
              <p:cNvSpPr>
                <a:spLocks noChangeArrowheads="1"/>
              </p:cNvSpPr>
              <p:nvPr/>
            </p:nvSpPr>
            <p:spPr bwMode="auto">
              <a:xfrm>
                <a:off x="3943350" y="43465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1" name="Rectangle 68"/>
              <p:cNvSpPr>
                <a:spLocks noChangeArrowheads="1"/>
              </p:cNvSpPr>
              <p:nvPr/>
            </p:nvSpPr>
            <p:spPr bwMode="auto">
              <a:xfrm>
                <a:off x="3943350" y="4289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125" name="正方形/長方形 124"/>
            <p:cNvSpPr/>
            <p:nvPr/>
          </p:nvSpPr>
          <p:spPr>
            <a:xfrm>
              <a:off x="8077200" y="3354252"/>
              <a:ext cx="432444" cy="496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92" name="グループ化 191"/>
          <p:cNvGrpSpPr/>
          <p:nvPr/>
        </p:nvGrpSpPr>
        <p:grpSpPr>
          <a:xfrm>
            <a:off x="1037215" y="2706401"/>
            <a:ext cx="6855896" cy="2682698"/>
            <a:chOff x="2649538" y="2574925"/>
            <a:chExt cx="5860106" cy="2293938"/>
          </a:xfrm>
          <a:solidFill>
            <a:srgbClr val="0066FF"/>
          </a:solidFill>
        </p:grpSpPr>
        <p:grpSp>
          <p:nvGrpSpPr>
            <p:cNvPr id="193" name="グループ化 192"/>
            <p:cNvGrpSpPr/>
            <p:nvPr/>
          </p:nvGrpSpPr>
          <p:grpSpPr>
            <a:xfrm>
              <a:off x="2649538" y="2574925"/>
              <a:ext cx="2784475" cy="2293938"/>
              <a:chOff x="2649538" y="2574925"/>
              <a:chExt cx="2784475" cy="2293938"/>
            </a:xfrm>
            <a:grpFill/>
          </p:grpSpPr>
          <p:sp>
            <p:nvSpPr>
              <p:cNvPr id="195" name="Rectangle 3"/>
              <p:cNvSpPr>
                <a:spLocks noChangeArrowheads="1"/>
              </p:cNvSpPr>
              <p:nvPr/>
            </p:nvSpPr>
            <p:spPr bwMode="auto">
              <a:xfrm>
                <a:off x="3040063" y="2574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6" name="Rectangle 4"/>
              <p:cNvSpPr>
                <a:spLocks noChangeArrowheads="1"/>
              </p:cNvSpPr>
              <p:nvPr/>
            </p:nvSpPr>
            <p:spPr bwMode="auto">
              <a:xfrm>
                <a:off x="5197475" y="3509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7" name="Rectangle 5"/>
              <p:cNvSpPr>
                <a:spLocks noChangeArrowheads="1"/>
              </p:cNvSpPr>
              <p:nvPr/>
            </p:nvSpPr>
            <p:spPr bwMode="auto">
              <a:xfrm>
                <a:off x="5213350" y="34686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8" name="Rectangle 6"/>
              <p:cNvSpPr>
                <a:spLocks noChangeArrowheads="1"/>
              </p:cNvSpPr>
              <p:nvPr/>
            </p:nvSpPr>
            <p:spPr bwMode="auto">
              <a:xfrm>
                <a:off x="5194300" y="3419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9" name="Rectangle 7"/>
              <p:cNvSpPr>
                <a:spLocks noChangeArrowheads="1"/>
              </p:cNvSpPr>
              <p:nvPr/>
            </p:nvSpPr>
            <p:spPr bwMode="auto">
              <a:xfrm>
                <a:off x="5191125" y="3475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0" name="Rectangle 8"/>
              <p:cNvSpPr>
                <a:spLocks noChangeArrowheads="1"/>
              </p:cNvSpPr>
              <p:nvPr/>
            </p:nvSpPr>
            <p:spPr bwMode="auto">
              <a:xfrm>
                <a:off x="5360988" y="3673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1" name="Rectangle 9"/>
              <p:cNvSpPr>
                <a:spLocks noChangeArrowheads="1"/>
              </p:cNvSpPr>
              <p:nvPr/>
            </p:nvSpPr>
            <p:spPr bwMode="auto">
              <a:xfrm>
                <a:off x="5210175" y="3560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2" name="Rectangle 10"/>
              <p:cNvSpPr>
                <a:spLocks noChangeArrowheads="1"/>
              </p:cNvSpPr>
              <p:nvPr/>
            </p:nvSpPr>
            <p:spPr bwMode="auto">
              <a:xfrm>
                <a:off x="5095875" y="3567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3" name="Rectangle 11"/>
              <p:cNvSpPr>
                <a:spLocks noChangeArrowheads="1"/>
              </p:cNvSpPr>
              <p:nvPr/>
            </p:nvSpPr>
            <p:spPr bwMode="auto">
              <a:xfrm>
                <a:off x="5010150" y="35877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4" name="Rectangle 12"/>
              <p:cNvSpPr>
                <a:spLocks noChangeArrowheads="1"/>
              </p:cNvSpPr>
              <p:nvPr/>
            </p:nvSpPr>
            <p:spPr bwMode="auto">
              <a:xfrm>
                <a:off x="5022850" y="35226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5" name="Rectangle 13"/>
              <p:cNvSpPr>
                <a:spLocks noChangeArrowheads="1"/>
              </p:cNvSpPr>
              <p:nvPr/>
            </p:nvSpPr>
            <p:spPr bwMode="auto">
              <a:xfrm>
                <a:off x="5076825" y="3608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6" name="Rectangle 14"/>
              <p:cNvSpPr>
                <a:spLocks noChangeArrowheads="1"/>
              </p:cNvSpPr>
              <p:nvPr/>
            </p:nvSpPr>
            <p:spPr bwMode="auto">
              <a:xfrm>
                <a:off x="5184775" y="3671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7" name="Rectangle 15"/>
              <p:cNvSpPr>
                <a:spLocks noChangeArrowheads="1"/>
              </p:cNvSpPr>
              <p:nvPr/>
            </p:nvSpPr>
            <p:spPr bwMode="auto">
              <a:xfrm>
                <a:off x="5003800" y="37703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8" name="Rectangle 16"/>
              <p:cNvSpPr>
                <a:spLocks noChangeArrowheads="1"/>
              </p:cNvSpPr>
              <p:nvPr/>
            </p:nvSpPr>
            <p:spPr bwMode="auto">
              <a:xfrm>
                <a:off x="5210175" y="38084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9" name="Rectangle 17"/>
              <p:cNvSpPr>
                <a:spLocks noChangeArrowheads="1"/>
              </p:cNvSpPr>
              <p:nvPr/>
            </p:nvSpPr>
            <p:spPr bwMode="auto">
              <a:xfrm>
                <a:off x="2693988" y="40719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0" name="Rectangle 18"/>
              <p:cNvSpPr>
                <a:spLocks noChangeArrowheads="1"/>
              </p:cNvSpPr>
              <p:nvPr/>
            </p:nvSpPr>
            <p:spPr bwMode="auto">
              <a:xfrm>
                <a:off x="2649538" y="4195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1" name="Rectangle 19"/>
              <p:cNvSpPr>
                <a:spLocks noChangeArrowheads="1"/>
              </p:cNvSpPr>
              <p:nvPr/>
            </p:nvSpPr>
            <p:spPr bwMode="auto">
              <a:xfrm>
                <a:off x="2771775" y="4306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2" name="Rectangle 20"/>
              <p:cNvSpPr>
                <a:spLocks noChangeArrowheads="1"/>
              </p:cNvSpPr>
              <p:nvPr/>
            </p:nvSpPr>
            <p:spPr bwMode="auto">
              <a:xfrm>
                <a:off x="3000375" y="4211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3" name="Rectangle 21"/>
              <p:cNvSpPr>
                <a:spLocks noChangeArrowheads="1"/>
              </p:cNvSpPr>
              <p:nvPr/>
            </p:nvSpPr>
            <p:spPr bwMode="auto">
              <a:xfrm>
                <a:off x="3059113" y="4165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4" name="Rectangle 22"/>
              <p:cNvSpPr>
                <a:spLocks noChangeArrowheads="1"/>
              </p:cNvSpPr>
              <p:nvPr/>
            </p:nvSpPr>
            <p:spPr bwMode="auto">
              <a:xfrm>
                <a:off x="3084513" y="4143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5" name="Rectangle 23"/>
              <p:cNvSpPr>
                <a:spLocks noChangeArrowheads="1"/>
              </p:cNvSpPr>
              <p:nvPr/>
            </p:nvSpPr>
            <p:spPr bwMode="auto">
              <a:xfrm>
                <a:off x="3130550" y="41592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6" name="Rectangle 24"/>
              <p:cNvSpPr>
                <a:spLocks noChangeArrowheads="1"/>
              </p:cNvSpPr>
              <p:nvPr/>
            </p:nvSpPr>
            <p:spPr bwMode="auto">
              <a:xfrm>
                <a:off x="3190875" y="41497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7" name="Rectangle 25"/>
              <p:cNvSpPr>
                <a:spLocks noChangeArrowheads="1"/>
              </p:cNvSpPr>
              <p:nvPr/>
            </p:nvSpPr>
            <p:spPr bwMode="auto">
              <a:xfrm>
                <a:off x="3219450" y="4108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8" name="Rectangle 26"/>
              <p:cNvSpPr>
                <a:spLocks noChangeArrowheads="1"/>
              </p:cNvSpPr>
              <p:nvPr/>
            </p:nvSpPr>
            <p:spPr bwMode="auto">
              <a:xfrm>
                <a:off x="3251200" y="40735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9" name="Rectangle 27"/>
              <p:cNvSpPr>
                <a:spLocks noChangeArrowheads="1"/>
              </p:cNvSpPr>
              <p:nvPr/>
            </p:nvSpPr>
            <p:spPr bwMode="auto">
              <a:xfrm>
                <a:off x="3313113" y="40624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0" name="Rectangle 28"/>
              <p:cNvSpPr>
                <a:spLocks noChangeArrowheads="1"/>
              </p:cNvSpPr>
              <p:nvPr/>
            </p:nvSpPr>
            <p:spPr bwMode="auto">
              <a:xfrm>
                <a:off x="3357563" y="39862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1" name="Rectangle 29"/>
              <p:cNvSpPr>
                <a:spLocks noChangeArrowheads="1"/>
              </p:cNvSpPr>
              <p:nvPr/>
            </p:nvSpPr>
            <p:spPr bwMode="auto">
              <a:xfrm>
                <a:off x="3254375" y="42592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2" name="Rectangle 30"/>
              <p:cNvSpPr>
                <a:spLocks noChangeArrowheads="1"/>
              </p:cNvSpPr>
              <p:nvPr/>
            </p:nvSpPr>
            <p:spPr bwMode="auto">
              <a:xfrm>
                <a:off x="3300413" y="4289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3" name="Rectangle 31"/>
              <p:cNvSpPr>
                <a:spLocks noChangeArrowheads="1"/>
              </p:cNvSpPr>
              <p:nvPr/>
            </p:nvSpPr>
            <p:spPr bwMode="auto">
              <a:xfrm>
                <a:off x="3132138" y="42862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4" name="Rectangle 32"/>
              <p:cNvSpPr>
                <a:spLocks noChangeArrowheads="1"/>
              </p:cNvSpPr>
              <p:nvPr/>
            </p:nvSpPr>
            <p:spPr bwMode="auto">
              <a:xfrm>
                <a:off x="3100388" y="4243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5" name="Rectangle 33"/>
              <p:cNvSpPr>
                <a:spLocks noChangeArrowheads="1"/>
              </p:cNvSpPr>
              <p:nvPr/>
            </p:nvSpPr>
            <p:spPr bwMode="auto">
              <a:xfrm>
                <a:off x="2986088" y="43005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6" name="Rectangle 34"/>
              <p:cNvSpPr>
                <a:spLocks noChangeArrowheads="1"/>
              </p:cNvSpPr>
              <p:nvPr/>
            </p:nvSpPr>
            <p:spPr bwMode="auto">
              <a:xfrm>
                <a:off x="2973388" y="43370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7" name="Rectangle 35"/>
              <p:cNvSpPr>
                <a:spLocks noChangeArrowheads="1"/>
              </p:cNvSpPr>
              <p:nvPr/>
            </p:nvSpPr>
            <p:spPr bwMode="auto">
              <a:xfrm>
                <a:off x="2943225" y="4375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8" name="Rectangle 36"/>
              <p:cNvSpPr>
                <a:spLocks noChangeArrowheads="1"/>
              </p:cNvSpPr>
              <p:nvPr/>
            </p:nvSpPr>
            <p:spPr bwMode="auto">
              <a:xfrm>
                <a:off x="2894013" y="4397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9" name="Rectangle 37"/>
              <p:cNvSpPr>
                <a:spLocks noChangeArrowheads="1"/>
              </p:cNvSpPr>
              <p:nvPr/>
            </p:nvSpPr>
            <p:spPr bwMode="auto">
              <a:xfrm>
                <a:off x="2840038" y="4424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0" name="Rectangle 38"/>
              <p:cNvSpPr>
                <a:spLocks noChangeArrowheads="1"/>
              </p:cNvSpPr>
              <p:nvPr/>
            </p:nvSpPr>
            <p:spPr bwMode="auto">
              <a:xfrm>
                <a:off x="3033713" y="43275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1" name="Rectangle 39"/>
              <p:cNvSpPr>
                <a:spLocks noChangeArrowheads="1"/>
              </p:cNvSpPr>
              <p:nvPr/>
            </p:nvSpPr>
            <p:spPr bwMode="auto">
              <a:xfrm>
                <a:off x="3059113" y="43307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2" name="Rectangle 40"/>
              <p:cNvSpPr>
                <a:spLocks noChangeArrowheads="1"/>
              </p:cNvSpPr>
              <p:nvPr/>
            </p:nvSpPr>
            <p:spPr bwMode="auto">
              <a:xfrm>
                <a:off x="3109913" y="43561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3" name="Rectangle 41"/>
              <p:cNvSpPr>
                <a:spLocks noChangeArrowheads="1"/>
              </p:cNvSpPr>
              <p:nvPr/>
            </p:nvSpPr>
            <p:spPr bwMode="auto">
              <a:xfrm>
                <a:off x="3132138" y="4365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4" name="Rectangle 42"/>
              <p:cNvSpPr>
                <a:spLocks noChangeArrowheads="1"/>
              </p:cNvSpPr>
              <p:nvPr/>
            </p:nvSpPr>
            <p:spPr bwMode="auto">
              <a:xfrm>
                <a:off x="3203575" y="4384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 name="Rectangle 43"/>
              <p:cNvSpPr>
                <a:spLocks noChangeArrowheads="1"/>
              </p:cNvSpPr>
              <p:nvPr/>
            </p:nvSpPr>
            <p:spPr bwMode="auto">
              <a:xfrm>
                <a:off x="3132138" y="44942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 name="Rectangle 44"/>
              <p:cNvSpPr>
                <a:spLocks noChangeArrowheads="1"/>
              </p:cNvSpPr>
              <p:nvPr/>
            </p:nvSpPr>
            <p:spPr bwMode="auto">
              <a:xfrm>
                <a:off x="3225800" y="4703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7" name="Rectangle 45"/>
              <p:cNvSpPr>
                <a:spLocks noChangeArrowheads="1"/>
              </p:cNvSpPr>
              <p:nvPr/>
            </p:nvSpPr>
            <p:spPr bwMode="auto">
              <a:xfrm>
                <a:off x="3898900" y="38052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8" name="Rectangle 46"/>
              <p:cNvSpPr>
                <a:spLocks noChangeArrowheads="1"/>
              </p:cNvSpPr>
              <p:nvPr/>
            </p:nvSpPr>
            <p:spPr bwMode="auto">
              <a:xfrm>
                <a:off x="3203575" y="4797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194" name="Rectangle 48"/>
            <p:cNvSpPr>
              <a:spLocks noChangeArrowheads="1"/>
            </p:cNvSpPr>
            <p:nvPr/>
          </p:nvSpPr>
          <p:spPr bwMode="auto">
            <a:xfrm>
              <a:off x="8027988" y="3789363"/>
              <a:ext cx="481656" cy="261937"/>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grpSp>
        <p:nvGrpSpPr>
          <p:cNvPr id="239" name="グループ化 238"/>
          <p:cNvGrpSpPr/>
          <p:nvPr/>
        </p:nvGrpSpPr>
        <p:grpSpPr>
          <a:xfrm>
            <a:off x="1494102" y="2854925"/>
            <a:ext cx="6257105" cy="1889956"/>
            <a:chOff x="3040063" y="2701925"/>
            <a:chExt cx="5348287" cy="1616075"/>
          </a:xfrm>
          <a:solidFill>
            <a:srgbClr val="FF0000"/>
          </a:solidFill>
        </p:grpSpPr>
        <p:grpSp>
          <p:nvGrpSpPr>
            <p:cNvPr id="240" name="グループ化 239"/>
            <p:cNvGrpSpPr/>
            <p:nvPr/>
          </p:nvGrpSpPr>
          <p:grpSpPr>
            <a:xfrm>
              <a:off x="3040063" y="2701925"/>
              <a:ext cx="1077912" cy="1444625"/>
              <a:chOff x="3040063" y="2701925"/>
              <a:chExt cx="1077912" cy="1444625"/>
            </a:xfrm>
            <a:grpFill/>
          </p:grpSpPr>
          <p:sp>
            <p:nvSpPr>
              <p:cNvPr id="242" name="Rectangle 3"/>
              <p:cNvSpPr>
                <a:spLocks noChangeArrowheads="1"/>
              </p:cNvSpPr>
              <p:nvPr/>
            </p:nvSpPr>
            <p:spPr bwMode="auto">
              <a:xfrm>
                <a:off x="3040063" y="2701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3" name="Rectangle 4"/>
              <p:cNvSpPr>
                <a:spLocks noChangeArrowheads="1"/>
              </p:cNvSpPr>
              <p:nvPr/>
            </p:nvSpPr>
            <p:spPr bwMode="auto">
              <a:xfrm>
                <a:off x="3203575" y="4075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4" name="Rectangle 5"/>
              <p:cNvSpPr>
                <a:spLocks noChangeArrowheads="1"/>
              </p:cNvSpPr>
              <p:nvPr/>
            </p:nvSpPr>
            <p:spPr bwMode="auto">
              <a:xfrm>
                <a:off x="3349625" y="4017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5" name="Rectangle 6"/>
              <p:cNvSpPr>
                <a:spLocks noChangeArrowheads="1"/>
              </p:cNvSpPr>
              <p:nvPr/>
            </p:nvSpPr>
            <p:spPr bwMode="auto">
              <a:xfrm>
                <a:off x="3419475" y="39957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6" name="Rectangle 7"/>
              <p:cNvSpPr>
                <a:spLocks noChangeArrowheads="1"/>
              </p:cNvSpPr>
              <p:nvPr/>
            </p:nvSpPr>
            <p:spPr bwMode="auto">
              <a:xfrm>
                <a:off x="3448050"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7" name="Rectangle 8"/>
              <p:cNvSpPr>
                <a:spLocks noChangeArrowheads="1"/>
              </p:cNvSpPr>
              <p:nvPr/>
            </p:nvSpPr>
            <p:spPr bwMode="auto">
              <a:xfrm>
                <a:off x="3321050" y="3983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8" name="Rectangle 9"/>
              <p:cNvSpPr>
                <a:spLocks noChangeArrowheads="1"/>
              </p:cNvSpPr>
              <p:nvPr/>
            </p:nvSpPr>
            <p:spPr bwMode="auto">
              <a:xfrm>
                <a:off x="3576638" y="38512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9" name="Rectangle 10"/>
              <p:cNvSpPr>
                <a:spLocks noChangeArrowheads="1"/>
              </p:cNvSpPr>
              <p:nvPr/>
            </p:nvSpPr>
            <p:spPr bwMode="auto">
              <a:xfrm>
                <a:off x="3660775" y="3854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0" name="Rectangle 11"/>
              <p:cNvSpPr>
                <a:spLocks noChangeArrowheads="1"/>
              </p:cNvSpPr>
              <p:nvPr/>
            </p:nvSpPr>
            <p:spPr bwMode="auto">
              <a:xfrm>
                <a:off x="3609975" y="36290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1" name="Rectangle 12"/>
              <p:cNvSpPr>
                <a:spLocks noChangeArrowheads="1"/>
              </p:cNvSpPr>
              <p:nvPr/>
            </p:nvSpPr>
            <p:spPr bwMode="auto">
              <a:xfrm>
                <a:off x="3678238" y="36449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2" name="Rectangle 13"/>
              <p:cNvSpPr>
                <a:spLocks noChangeArrowheads="1"/>
              </p:cNvSpPr>
              <p:nvPr/>
            </p:nvSpPr>
            <p:spPr bwMode="auto">
              <a:xfrm>
                <a:off x="3822700" y="3860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3" name="Rectangle 14"/>
              <p:cNvSpPr>
                <a:spLocks noChangeArrowheads="1"/>
              </p:cNvSpPr>
              <p:nvPr/>
            </p:nvSpPr>
            <p:spPr bwMode="auto">
              <a:xfrm>
                <a:off x="3876675" y="3827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4" name="Rectangle 15"/>
              <p:cNvSpPr>
                <a:spLocks noChangeArrowheads="1"/>
              </p:cNvSpPr>
              <p:nvPr/>
            </p:nvSpPr>
            <p:spPr bwMode="auto">
              <a:xfrm>
                <a:off x="3929063" y="3798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5" name="Rectangle 16"/>
              <p:cNvSpPr>
                <a:spLocks noChangeArrowheads="1"/>
              </p:cNvSpPr>
              <p:nvPr/>
            </p:nvSpPr>
            <p:spPr bwMode="auto">
              <a:xfrm>
                <a:off x="3956050" y="3789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6" name="Rectangle 17"/>
              <p:cNvSpPr>
                <a:spLocks noChangeArrowheads="1"/>
              </p:cNvSpPr>
              <p:nvPr/>
            </p:nvSpPr>
            <p:spPr bwMode="auto">
              <a:xfrm>
                <a:off x="3984625" y="37861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7" name="Rectangle 18"/>
              <p:cNvSpPr>
                <a:spLocks noChangeArrowheads="1"/>
              </p:cNvSpPr>
              <p:nvPr/>
            </p:nvSpPr>
            <p:spPr bwMode="auto">
              <a:xfrm>
                <a:off x="4010025" y="3789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8" name="Rectangle 19"/>
              <p:cNvSpPr>
                <a:spLocks noChangeArrowheads="1"/>
              </p:cNvSpPr>
              <p:nvPr/>
            </p:nvSpPr>
            <p:spPr bwMode="auto">
              <a:xfrm>
                <a:off x="4044950" y="37734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9" name="Rectangle 20"/>
              <p:cNvSpPr>
                <a:spLocks noChangeArrowheads="1"/>
              </p:cNvSpPr>
              <p:nvPr/>
            </p:nvSpPr>
            <p:spPr bwMode="auto">
              <a:xfrm>
                <a:off x="4032250" y="38163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0" name="Rectangle 21"/>
              <p:cNvSpPr>
                <a:spLocks noChangeArrowheads="1"/>
              </p:cNvSpPr>
              <p:nvPr/>
            </p:nvSpPr>
            <p:spPr bwMode="auto">
              <a:xfrm>
                <a:off x="4016375" y="3844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1" name="Rectangle 22"/>
              <p:cNvSpPr>
                <a:spLocks noChangeArrowheads="1"/>
              </p:cNvSpPr>
              <p:nvPr/>
            </p:nvSpPr>
            <p:spPr bwMode="auto">
              <a:xfrm>
                <a:off x="4038600" y="3862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241" name="Rectangle 24"/>
            <p:cNvSpPr>
              <a:spLocks noChangeArrowheads="1"/>
            </p:cNvSpPr>
            <p:nvPr/>
          </p:nvSpPr>
          <p:spPr bwMode="auto">
            <a:xfrm>
              <a:off x="8027988" y="4057650"/>
              <a:ext cx="360362" cy="260350"/>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grpSp>
        <p:nvGrpSpPr>
          <p:cNvPr id="294" name="グループ化 293"/>
          <p:cNvGrpSpPr/>
          <p:nvPr/>
        </p:nvGrpSpPr>
        <p:grpSpPr>
          <a:xfrm>
            <a:off x="916492" y="3005304"/>
            <a:ext cx="6834713" cy="3193245"/>
            <a:chOff x="2546350" y="2830513"/>
            <a:chExt cx="5842000" cy="2730500"/>
          </a:xfrm>
          <a:solidFill>
            <a:srgbClr val="0000CC"/>
          </a:solidFill>
        </p:grpSpPr>
        <p:grpSp>
          <p:nvGrpSpPr>
            <p:cNvPr id="295" name="グループ化 294"/>
            <p:cNvGrpSpPr/>
            <p:nvPr/>
          </p:nvGrpSpPr>
          <p:grpSpPr>
            <a:xfrm>
              <a:off x="2546350" y="2830513"/>
              <a:ext cx="3522663" cy="2730500"/>
              <a:chOff x="2546350" y="2830513"/>
              <a:chExt cx="3522663" cy="2730500"/>
            </a:xfrm>
            <a:grpFill/>
          </p:grpSpPr>
          <p:sp>
            <p:nvSpPr>
              <p:cNvPr id="297" name="AutoShape 3"/>
              <p:cNvSpPr>
                <a:spLocks noChangeArrowheads="1"/>
              </p:cNvSpPr>
              <p:nvPr/>
            </p:nvSpPr>
            <p:spPr bwMode="auto">
              <a:xfrm>
                <a:off x="3036888" y="283051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8" name="AutoShape 4"/>
              <p:cNvSpPr>
                <a:spLocks noChangeArrowheads="1"/>
              </p:cNvSpPr>
              <p:nvPr/>
            </p:nvSpPr>
            <p:spPr bwMode="auto">
              <a:xfrm>
                <a:off x="2906713" y="43370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9" name="AutoShape 5"/>
              <p:cNvSpPr>
                <a:spLocks noChangeArrowheads="1"/>
              </p:cNvSpPr>
              <p:nvPr/>
            </p:nvSpPr>
            <p:spPr bwMode="auto">
              <a:xfrm>
                <a:off x="2962275" y="44799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0" name="AutoShape 6"/>
              <p:cNvSpPr>
                <a:spLocks noChangeArrowheads="1"/>
              </p:cNvSpPr>
              <p:nvPr/>
            </p:nvSpPr>
            <p:spPr bwMode="auto">
              <a:xfrm>
                <a:off x="3043238" y="47561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1" name="AutoShape 7"/>
              <p:cNvSpPr>
                <a:spLocks noChangeArrowheads="1"/>
              </p:cNvSpPr>
              <p:nvPr/>
            </p:nvSpPr>
            <p:spPr bwMode="auto">
              <a:xfrm>
                <a:off x="2849563" y="50069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2" name="AutoShape 8"/>
              <p:cNvSpPr>
                <a:spLocks noChangeArrowheads="1"/>
              </p:cNvSpPr>
              <p:nvPr/>
            </p:nvSpPr>
            <p:spPr bwMode="auto">
              <a:xfrm>
                <a:off x="2898775" y="49418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3" name="AutoShape 9"/>
              <p:cNvSpPr>
                <a:spLocks noChangeArrowheads="1"/>
              </p:cNvSpPr>
              <p:nvPr/>
            </p:nvSpPr>
            <p:spPr bwMode="auto">
              <a:xfrm>
                <a:off x="2884488" y="48863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4" name="AutoShape 10"/>
              <p:cNvSpPr>
                <a:spLocks noChangeArrowheads="1"/>
              </p:cNvSpPr>
              <p:nvPr/>
            </p:nvSpPr>
            <p:spPr bwMode="auto">
              <a:xfrm>
                <a:off x="2919413" y="48529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5" name="AutoShape 11"/>
              <p:cNvSpPr>
                <a:spLocks noChangeArrowheads="1"/>
              </p:cNvSpPr>
              <p:nvPr/>
            </p:nvSpPr>
            <p:spPr bwMode="auto">
              <a:xfrm>
                <a:off x="2890838" y="48196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6" name="AutoShape 12"/>
              <p:cNvSpPr>
                <a:spLocks noChangeArrowheads="1"/>
              </p:cNvSpPr>
              <p:nvPr/>
            </p:nvSpPr>
            <p:spPr bwMode="auto">
              <a:xfrm>
                <a:off x="2925763" y="47847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7" name="AutoShape 13"/>
              <p:cNvSpPr>
                <a:spLocks noChangeArrowheads="1"/>
              </p:cNvSpPr>
              <p:nvPr/>
            </p:nvSpPr>
            <p:spPr bwMode="auto">
              <a:xfrm>
                <a:off x="2978150" y="46370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8" name="AutoShape 14"/>
              <p:cNvSpPr>
                <a:spLocks noChangeArrowheads="1"/>
              </p:cNvSpPr>
              <p:nvPr/>
            </p:nvSpPr>
            <p:spPr bwMode="auto">
              <a:xfrm>
                <a:off x="2787650" y="486886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9" name="AutoShape 15"/>
              <p:cNvSpPr>
                <a:spLocks noChangeArrowheads="1"/>
              </p:cNvSpPr>
              <p:nvPr/>
            </p:nvSpPr>
            <p:spPr bwMode="auto">
              <a:xfrm>
                <a:off x="2762250" y="48466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0" name="AutoShape 16"/>
              <p:cNvSpPr>
                <a:spLocks noChangeArrowheads="1"/>
              </p:cNvSpPr>
              <p:nvPr/>
            </p:nvSpPr>
            <p:spPr bwMode="auto">
              <a:xfrm>
                <a:off x="2546350" y="461486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1" name="AutoShape 17"/>
              <p:cNvSpPr>
                <a:spLocks noChangeArrowheads="1"/>
              </p:cNvSpPr>
              <p:nvPr/>
            </p:nvSpPr>
            <p:spPr bwMode="auto">
              <a:xfrm>
                <a:off x="2830513" y="46926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2" name="AutoShape 18"/>
              <p:cNvSpPr>
                <a:spLocks noChangeArrowheads="1"/>
              </p:cNvSpPr>
              <p:nvPr/>
            </p:nvSpPr>
            <p:spPr bwMode="auto">
              <a:xfrm>
                <a:off x="2873375" y="46434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3" name="AutoShape 19"/>
              <p:cNvSpPr>
                <a:spLocks noChangeArrowheads="1"/>
              </p:cNvSpPr>
              <p:nvPr/>
            </p:nvSpPr>
            <p:spPr bwMode="auto">
              <a:xfrm>
                <a:off x="2932113" y="45085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4" name="AutoShape 20"/>
              <p:cNvSpPr>
                <a:spLocks noChangeArrowheads="1"/>
              </p:cNvSpPr>
              <p:nvPr/>
            </p:nvSpPr>
            <p:spPr bwMode="auto">
              <a:xfrm>
                <a:off x="2849563" y="45370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5" name="AutoShape 21"/>
              <p:cNvSpPr>
                <a:spLocks noChangeArrowheads="1"/>
              </p:cNvSpPr>
              <p:nvPr/>
            </p:nvSpPr>
            <p:spPr bwMode="auto">
              <a:xfrm>
                <a:off x="2771775" y="45085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6" name="AutoShape 22"/>
              <p:cNvSpPr>
                <a:spLocks noChangeArrowheads="1"/>
              </p:cNvSpPr>
              <p:nvPr/>
            </p:nvSpPr>
            <p:spPr bwMode="auto">
              <a:xfrm>
                <a:off x="2811463" y="44926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7" name="AutoShape 23"/>
              <p:cNvSpPr>
                <a:spLocks noChangeArrowheads="1"/>
              </p:cNvSpPr>
              <p:nvPr/>
            </p:nvSpPr>
            <p:spPr bwMode="auto">
              <a:xfrm>
                <a:off x="2771775" y="44037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8" name="AutoShape 24"/>
              <p:cNvSpPr>
                <a:spLocks noChangeArrowheads="1"/>
              </p:cNvSpPr>
              <p:nvPr/>
            </p:nvSpPr>
            <p:spPr bwMode="auto">
              <a:xfrm>
                <a:off x="2941638" y="52165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9" name="AutoShape 25"/>
              <p:cNvSpPr>
                <a:spLocks noChangeArrowheads="1"/>
              </p:cNvSpPr>
              <p:nvPr/>
            </p:nvSpPr>
            <p:spPr bwMode="auto">
              <a:xfrm>
                <a:off x="5995988" y="41402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0" name="AutoShape 26"/>
              <p:cNvSpPr>
                <a:spLocks noChangeArrowheads="1"/>
              </p:cNvSpPr>
              <p:nvPr/>
            </p:nvSpPr>
            <p:spPr bwMode="auto">
              <a:xfrm>
                <a:off x="5842000" y="48577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1" name="AutoShape 27"/>
              <p:cNvSpPr>
                <a:spLocks noChangeArrowheads="1"/>
              </p:cNvSpPr>
              <p:nvPr/>
            </p:nvSpPr>
            <p:spPr bwMode="auto">
              <a:xfrm>
                <a:off x="5380038" y="53117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2" name="AutoShape 28"/>
              <p:cNvSpPr>
                <a:spLocks noChangeArrowheads="1"/>
              </p:cNvSpPr>
              <p:nvPr/>
            </p:nvSpPr>
            <p:spPr bwMode="auto">
              <a:xfrm>
                <a:off x="5321300" y="53482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3" name="AutoShape 29"/>
              <p:cNvSpPr>
                <a:spLocks noChangeArrowheads="1"/>
              </p:cNvSpPr>
              <p:nvPr/>
            </p:nvSpPr>
            <p:spPr bwMode="auto">
              <a:xfrm>
                <a:off x="5348288" y="53736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4" name="AutoShape 30"/>
              <p:cNvSpPr>
                <a:spLocks noChangeArrowheads="1"/>
              </p:cNvSpPr>
              <p:nvPr/>
            </p:nvSpPr>
            <p:spPr bwMode="auto">
              <a:xfrm>
                <a:off x="5292725" y="53927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5" name="AutoShape 31"/>
              <p:cNvSpPr>
                <a:spLocks noChangeArrowheads="1"/>
              </p:cNvSpPr>
              <p:nvPr/>
            </p:nvSpPr>
            <p:spPr bwMode="auto">
              <a:xfrm>
                <a:off x="5276850" y="54895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296" name="Rectangle 33"/>
            <p:cNvSpPr>
              <a:spLocks noChangeArrowheads="1"/>
            </p:cNvSpPr>
            <p:nvPr/>
          </p:nvSpPr>
          <p:spPr bwMode="auto">
            <a:xfrm>
              <a:off x="7885113" y="4324350"/>
              <a:ext cx="503237" cy="122238"/>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327" name="テキスト ボックス 326"/>
          <p:cNvSpPr txBox="1"/>
          <p:nvPr/>
        </p:nvSpPr>
        <p:spPr>
          <a:xfrm>
            <a:off x="5948434" y="5509850"/>
            <a:ext cx="2821798" cy="603883"/>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err="1">
                <a:ln>
                  <a:noFill/>
                </a:ln>
                <a:solidFill>
                  <a:srgbClr val="000000"/>
                </a:solidFill>
                <a:effectLst/>
                <a:uLnTx/>
                <a:uFillTx/>
                <a:latin typeface="Calibri" pitchFamily="34" charset="0"/>
                <a:ea typeface="ＭＳ Ｐゴシック"/>
                <a:cs typeface="+mn-cs"/>
              </a:rPr>
              <a:t>Takehana</a:t>
            </a:r>
            <a:r>
              <a:rPr kumimoji="1" lang="en-US" altLang="ja-JP" sz="1662" b="0" i="0" u="none" strike="noStrike" kern="1200" cap="none" spc="0" normalizeH="0" baseline="0" noProof="0" dirty="0">
                <a:ln>
                  <a:noFill/>
                </a:ln>
                <a:solidFill>
                  <a:srgbClr val="000000"/>
                </a:solidFill>
                <a:effectLst/>
                <a:uLnTx/>
                <a:uFillTx/>
                <a:latin typeface="Calibri" pitchFamily="34" charset="0"/>
                <a:ea typeface="ＭＳ Ｐゴシック"/>
                <a:cs typeface="+mn-cs"/>
              </a:rPr>
              <a:t> et al.,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srgbClr val="000000"/>
                </a:solidFill>
                <a:effectLst/>
                <a:uLnTx/>
                <a:uFillTx/>
                <a:latin typeface="Calibri" pitchFamily="34" charset="0"/>
                <a:ea typeface="ＭＳ Ｐゴシック"/>
                <a:cs typeface="+mn-cs"/>
              </a:rPr>
              <a:t>Zool. Sci., 20, 1279-1291, 2003</a:t>
            </a:r>
            <a:endParaRPr kumimoji="1" lang="ja-JP" altLang="en-US" sz="1662" b="0" i="0" u="none" strike="noStrike" kern="1200" cap="none" spc="0" normalizeH="0" baseline="0" noProof="0" dirty="0">
              <a:ln>
                <a:noFill/>
              </a:ln>
              <a:solidFill>
                <a:srgbClr val="000000"/>
              </a:solidFill>
              <a:effectLst/>
              <a:uLnTx/>
              <a:uFillTx/>
              <a:latin typeface="Calibri" pitchFamily="34" charset="0"/>
              <a:ea typeface="ＭＳ Ｐゴシック"/>
              <a:cs typeface="+mn-cs"/>
            </a:endParaRPr>
          </a:p>
        </p:txBody>
      </p:sp>
      <p:pic>
        <p:nvPicPr>
          <p:cNvPr id="23616" name="Picture 64" descr="Tayousei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651" y="1935939"/>
            <a:ext cx="2525872" cy="32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tayouse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61" y="421003"/>
            <a:ext cx="4654291" cy="601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 name="Text Box 7"/>
          <p:cNvSpPr txBox="1">
            <a:spLocks noChangeArrowheads="1"/>
          </p:cNvSpPr>
          <p:nvPr/>
        </p:nvSpPr>
        <p:spPr bwMode="auto">
          <a:xfrm>
            <a:off x="4328259" y="1215159"/>
            <a:ext cx="4472699" cy="40011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Phylogenic tree of Japanese medaka </a:t>
            </a:r>
            <a:endPar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34" name="Rectangle 68"/>
          <p:cNvSpPr>
            <a:spLocks noChangeArrowheads="1"/>
          </p:cNvSpPr>
          <p:nvPr/>
        </p:nvSpPr>
        <p:spPr bwMode="auto">
          <a:xfrm>
            <a:off x="7487475" y="2854925"/>
            <a:ext cx="431974" cy="2051474"/>
          </a:xfrm>
          <a:prstGeom prst="rect">
            <a:avLst/>
          </a:prstGeom>
          <a:noFill/>
          <a:ln w="9525">
            <a:solidFill>
              <a:srgbClr val="FF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335" name="Rectangle 51"/>
          <p:cNvSpPr>
            <a:spLocks noChangeArrowheads="1"/>
          </p:cNvSpPr>
          <p:nvPr/>
        </p:nvSpPr>
        <p:spPr bwMode="auto">
          <a:xfrm>
            <a:off x="7561093" y="1991634"/>
            <a:ext cx="323836" cy="833586"/>
          </a:xfrm>
          <a:prstGeom prst="rect">
            <a:avLst/>
          </a:prstGeom>
          <a:noFill/>
          <a:ln w="9525">
            <a:solidFill>
              <a:srgbClr val="3333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336" name="テキスト ボックス 335"/>
          <p:cNvSpPr txBox="1"/>
          <p:nvPr/>
        </p:nvSpPr>
        <p:spPr>
          <a:xfrm>
            <a:off x="5034971" y="2059622"/>
            <a:ext cx="224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3333FF"/>
                </a:solidFill>
                <a:effectLst/>
                <a:uLnTx/>
                <a:uFillTx/>
                <a:latin typeface="Calibri"/>
                <a:ea typeface="ＭＳ Ｐゴシック"/>
                <a:cs typeface="+mn-cs"/>
              </a:rPr>
              <a:t>Northern Japan group</a:t>
            </a:r>
            <a:endParaRPr kumimoji="1" lang="ja-JP" altLang="en-US" sz="1800" b="0" i="0"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337" name="テキスト ボックス 336"/>
          <p:cNvSpPr txBox="1"/>
          <p:nvPr/>
        </p:nvSpPr>
        <p:spPr>
          <a:xfrm>
            <a:off x="4993511" y="3069574"/>
            <a:ext cx="2245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Southern Japan group</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38" name="テキスト ボックス 337"/>
          <p:cNvSpPr txBox="1"/>
          <p:nvPr/>
        </p:nvSpPr>
        <p:spPr>
          <a:xfrm>
            <a:off x="5319485" y="2420614"/>
            <a:ext cx="1597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3333FF"/>
                </a:solidFill>
                <a:effectLst/>
                <a:uLnTx/>
                <a:uFillTx/>
                <a:latin typeface="Calibri"/>
                <a:ea typeface="ＭＳ Ｐゴシック"/>
                <a:cs typeface="+mn-cs"/>
              </a:rPr>
              <a:t>sakaizumii</a:t>
            </a:r>
            <a:r>
              <a:rPr kumimoji="1" lang="en-US" altLang="ja-JP" sz="1800" b="0" i="1" u="none" strike="noStrike" kern="1200" cap="none" spc="0" normalizeH="0" baseline="0" noProof="0" dirty="0">
                <a:ln>
                  <a:noFill/>
                </a:ln>
                <a:solidFill>
                  <a:srgbClr val="3333FF"/>
                </a:solidFill>
                <a:effectLst/>
                <a:uLnTx/>
                <a:uFillTx/>
                <a:latin typeface="Calibri"/>
                <a:ea typeface="ＭＳ Ｐゴシック"/>
                <a:cs typeface="+mn-cs"/>
              </a:rPr>
              <a:t>”</a:t>
            </a:r>
            <a:endParaRPr kumimoji="1" lang="ja-JP" altLang="en-US" sz="1800" b="0" i="1" u="none" strike="noStrike" kern="1200" cap="none" spc="0" normalizeH="0" baseline="0" noProof="0" dirty="0">
              <a:ln>
                <a:noFill/>
              </a:ln>
              <a:solidFill>
                <a:srgbClr val="3333FF"/>
              </a:solidFill>
              <a:effectLst/>
              <a:uLnTx/>
              <a:uFillTx/>
              <a:latin typeface="Calibri"/>
              <a:ea typeface="ＭＳ Ｐゴシック"/>
              <a:cs typeface="+mn-cs"/>
            </a:endParaRPr>
          </a:p>
        </p:txBody>
      </p:sp>
      <p:sp>
        <p:nvSpPr>
          <p:cNvPr id="339" name="テキスト ボックス 338"/>
          <p:cNvSpPr txBox="1"/>
          <p:nvPr/>
        </p:nvSpPr>
        <p:spPr>
          <a:xfrm>
            <a:off x="5535442" y="3387828"/>
            <a:ext cx="1062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Calibri"/>
                <a:ea typeface="ＭＳ Ｐゴシック"/>
                <a:cs typeface="+mn-cs"/>
              </a:rPr>
              <a:t>O. </a:t>
            </a:r>
            <a:r>
              <a:rPr kumimoji="1" lang="en-US" altLang="ja-JP" sz="1800" b="0" i="1" u="none" strike="noStrike" kern="1200" cap="none" spc="0" normalizeH="0" baseline="0" noProof="0" dirty="0" err="1">
                <a:ln>
                  <a:noFill/>
                </a:ln>
                <a:solidFill>
                  <a:srgbClr val="FF0000"/>
                </a:solidFill>
                <a:effectLst/>
                <a:uLnTx/>
                <a:uFillTx/>
                <a:latin typeface="Calibri"/>
                <a:ea typeface="ＭＳ Ｐゴシック"/>
                <a:cs typeface="+mn-cs"/>
              </a:rPr>
              <a:t>latipes</a:t>
            </a:r>
            <a:endParaRPr kumimoji="1" lang="ja-JP" altLang="en-US" sz="1800" b="0" i="1" u="none" strike="noStrike" kern="1200" cap="none" spc="0" normalizeH="0" baseline="0" noProof="0" dirty="0">
              <a:ln>
                <a:noFill/>
              </a:ln>
              <a:solidFill>
                <a:srgbClr val="FF0000"/>
              </a:solidFill>
              <a:effectLst/>
              <a:uLnTx/>
              <a:uFillTx/>
              <a:latin typeface="Calibri"/>
              <a:ea typeface="ＭＳ Ｐゴシック"/>
              <a:cs typeface="+mn-cs"/>
            </a:endParaRPr>
          </a:p>
        </p:txBody>
      </p:sp>
    </p:spTree>
    <p:extLst>
      <p:ext uri="{BB962C8B-B14F-4D97-AF65-F5344CB8AC3E}">
        <p14:creationId xmlns:p14="http://schemas.microsoft.com/office/powerpoint/2010/main" val="3252874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844061" y="421003"/>
            <a:ext cx="7410462" cy="6015183"/>
            <a:chOff x="2865439" y="620713"/>
            <a:chExt cx="6334124" cy="5143500"/>
          </a:xfrm>
        </p:grpSpPr>
        <p:pic>
          <p:nvPicPr>
            <p:cNvPr id="23554" name="Picture 2" descr="tayouse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9" y="620713"/>
              <a:ext cx="39782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6" name="Picture 64" descr="Tayousei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563" y="1916114"/>
              <a:ext cx="2159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3368676" y="1568451"/>
              <a:ext cx="5514975" cy="3101975"/>
              <a:chOff x="2987675" y="1568450"/>
              <a:chExt cx="5514975" cy="3101975"/>
            </a:xfrm>
            <a:solidFill>
              <a:srgbClr val="66CCFF"/>
            </a:solidFill>
          </p:grpSpPr>
          <p:sp>
            <p:nvSpPr>
              <p:cNvPr id="23555" name="Oval 3"/>
              <p:cNvSpPr>
                <a:spLocks noChangeArrowheads="1"/>
              </p:cNvSpPr>
              <p:nvPr/>
            </p:nvSpPr>
            <p:spPr bwMode="auto">
              <a:xfrm>
                <a:off x="3040063" y="15684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6" name="Oval 4"/>
              <p:cNvSpPr>
                <a:spLocks noChangeArrowheads="1"/>
              </p:cNvSpPr>
              <p:nvPr/>
            </p:nvSpPr>
            <p:spPr bwMode="auto">
              <a:xfrm>
                <a:off x="5307013" y="1970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7" name="Oval 5"/>
              <p:cNvSpPr>
                <a:spLocks noChangeArrowheads="1"/>
              </p:cNvSpPr>
              <p:nvPr/>
            </p:nvSpPr>
            <p:spPr bwMode="auto">
              <a:xfrm>
                <a:off x="5487988" y="26765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8" name="Oval 6"/>
              <p:cNvSpPr>
                <a:spLocks noChangeArrowheads="1"/>
              </p:cNvSpPr>
              <p:nvPr/>
            </p:nvSpPr>
            <p:spPr bwMode="auto">
              <a:xfrm>
                <a:off x="5532438" y="29241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59" name="Oval 7"/>
              <p:cNvSpPr>
                <a:spLocks noChangeArrowheads="1"/>
              </p:cNvSpPr>
              <p:nvPr/>
            </p:nvSpPr>
            <p:spPr bwMode="auto">
              <a:xfrm>
                <a:off x="5530850" y="27876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0" name="Oval 8"/>
              <p:cNvSpPr>
                <a:spLocks noChangeArrowheads="1"/>
              </p:cNvSpPr>
              <p:nvPr/>
            </p:nvSpPr>
            <p:spPr bwMode="auto">
              <a:xfrm>
                <a:off x="5435600" y="2892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1" name="Oval 9"/>
              <p:cNvSpPr>
                <a:spLocks noChangeArrowheads="1"/>
              </p:cNvSpPr>
              <p:nvPr/>
            </p:nvSpPr>
            <p:spPr bwMode="auto">
              <a:xfrm>
                <a:off x="5432425" y="27940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2" name="Oval 10"/>
              <p:cNvSpPr>
                <a:spLocks noChangeArrowheads="1"/>
              </p:cNvSpPr>
              <p:nvPr/>
            </p:nvSpPr>
            <p:spPr bwMode="auto">
              <a:xfrm>
                <a:off x="5383213" y="2995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3" name="Oval 11"/>
              <p:cNvSpPr>
                <a:spLocks noChangeArrowheads="1"/>
              </p:cNvSpPr>
              <p:nvPr/>
            </p:nvSpPr>
            <p:spPr bwMode="auto">
              <a:xfrm>
                <a:off x="5419725" y="31210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4" name="Oval 12"/>
              <p:cNvSpPr>
                <a:spLocks noChangeArrowheads="1"/>
              </p:cNvSpPr>
              <p:nvPr/>
            </p:nvSpPr>
            <p:spPr bwMode="auto">
              <a:xfrm>
                <a:off x="5470525" y="33242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5" name="Oval 13"/>
              <p:cNvSpPr>
                <a:spLocks noChangeArrowheads="1"/>
              </p:cNvSpPr>
              <p:nvPr/>
            </p:nvSpPr>
            <p:spPr bwMode="auto">
              <a:xfrm>
                <a:off x="5311775" y="35099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6" name="Oval 14"/>
              <p:cNvSpPr>
                <a:spLocks noChangeArrowheads="1"/>
              </p:cNvSpPr>
              <p:nvPr/>
            </p:nvSpPr>
            <p:spPr bwMode="auto">
              <a:xfrm>
                <a:off x="5213350" y="33559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7" name="Oval 15"/>
              <p:cNvSpPr>
                <a:spLocks noChangeArrowheads="1"/>
              </p:cNvSpPr>
              <p:nvPr/>
            </p:nvSpPr>
            <p:spPr bwMode="auto">
              <a:xfrm>
                <a:off x="5292725" y="34274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8" name="Oval 16"/>
              <p:cNvSpPr>
                <a:spLocks noChangeArrowheads="1"/>
              </p:cNvSpPr>
              <p:nvPr/>
            </p:nvSpPr>
            <p:spPr bwMode="auto">
              <a:xfrm>
                <a:off x="5362575" y="3540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69" name="Oval 17"/>
              <p:cNvSpPr>
                <a:spLocks noChangeArrowheads="1"/>
              </p:cNvSpPr>
              <p:nvPr/>
            </p:nvSpPr>
            <p:spPr bwMode="auto">
              <a:xfrm>
                <a:off x="5341938" y="3462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0" name="Oval 18"/>
              <p:cNvSpPr>
                <a:spLocks noChangeArrowheads="1"/>
              </p:cNvSpPr>
              <p:nvPr/>
            </p:nvSpPr>
            <p:spPr bwMode="auto">
              <a:xfrm>
                <a:off x="5219700" y="35194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1" name="Oval 19"/>
              <p:cNvSpPr>
                <a:spLocks noChangeArrowheads="1"/>
              </p:cNvSpPr>
              <p:nvPr/>
            </p:nvSpPr>
            <p:spPr bwMode="auto">
              <a:xfrm>
                <a:off x="5235575" y="3494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2" name="Oval 20"/>
              <p:cNvSpPr>
                <a:spLocks noChangeArrowheads="1"/>
              </p:cNvSpPr>
              <p:nvPr/>
            </p:nvSpPr>
            <p:spPr bwMode="auto">
              <a:xfrm>
                <a:off x="5226050" y="3413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3" name="Oval 21"/>
              <p:cNvSpPr>
                <a:spLocks noChangeArrowheads="1"/>
              </p:cNvSpPr>
              <p:nvPr/>
            </p:nvSpPr>
            <p:spPr bwMode="auto">
              <a:xfrm>
                <a:off x="5148263" y="34290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4" name="Oval 22"/>
              <p:cNvSpPr>
                <a:spLocks noChangeArrowheads="1"/>
              </p:cNvSpPr>
              <p:nvPr/>
            </p:nvSpPr>
            <p:spPr bwMode="auto">
              <a:xfrm>
                <a:off x="5413375" y="36385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5" name="Oval 23"/>
              <p:cNvSpPr>
                <a:spLocks noChangeArrowheads="1"/>
              </p:cNvSpPr>
              <p:nvPr/>
            </p:nvSpPr>
            <p:spPr bwMode="auto">
              <a:xfrm>
                <a:off x="5268913" y="35988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6" name="Oval 24"/>
              <p:cNvSpPr>
                <a:spLocks noChangeArrowheads="1"/>
              </p:cNvSpPr>
              <p:nvPr/>
            </p:nvSpPr>
            <p:spPr bwMode="auto">
              <a:xfrm>
                <a:off x="5207000" y="36449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7" name="Oval 25"/>
              <p:cNvSpPr>
                <a:spLocks noChangeArrowheads="1"/>
              </p:cNvSpPr>
              <p:nvPr/>
            </p:nvSpPr>
            <p:spPr bwMode="auto">
              <a:xfrm>
                <a:off x="5226050" y="36671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8" name="Oval 26"/>
              <p:cNvSpPr>
                <a:spLocks noChangeArrowheads="1"/>
              </p:cNvSpPr>
              <p:nvPr/>
            </p:nvSpPr>
            <p:spPr bwMode="auto">
              <a:xfrm>
                <a:off x="5354638" y="3663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79" name="Oval 27"/>
              <p:cNvSpPr>
                <a:spLocks noChangeArrowheads="1"/>
              </p:cNvSpPr>
              <p:nvPr/>
            </p:nvSpPr>
            <p:spPr bwMode="auto">
              <a:xfrm>
                <a:off x="5308600" y="36766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0" name="Oval 28"/>
              <p:cNvSpPr>
                <a:spLocks noChangeArrowheads="1"/>
              </p:cNvSpPr>
              <p:nvPr/>
            </p:nvSpPr>
            <p:spPr bwMode="auto">
              <a:xfrm>
                <a:off x="5265738" y="3749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1" name="Oval 29"/>
              <p:cNvSpPr>
                <a:spLocks noChangeArrowheads="1"/>
              </p:cNvSpPr>
              <p:nvPr/>
            </p:nvSpPr>
            <p:spPr bwMode="auto">
              <a:xfrm>
                <a:off x="5391150" y="3749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2" name="Oval 30"/>
              <p:cNvSpPr>
                <a:spLocks noChangeArrowheads="1"/>
              </p:cNvSpPr>
              <p:nvPr/>
            </p:nvSpPr>
            <p:spPr bwMode="auto">
              <a:xfrm>
                <a:off x="5313363" y="3716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3" name="Oval 31"/>
              <p:cNvSpPr>
                <a:spLocks noChangeArrowheads="1"/>
              </p:cNvSpPr>
              <p:nvPr/>
            </p:nvSpPr>
            <p:spPr bwMode="auto">
              <a:xfrm>
                <a:off x="5314950" y="3781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4" name="Oval 32"/>
              <p:cNvSpPr>
                <a:spLocks noChangeArrowheads="1"/>
              </p:cNvSpPr>
              <p:nvPr/>
            </p:nvSpPr>
            <p:spPr bwMode="auto">
              <a:xfrm>
                <a:off x="5257800" y="38084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5" name="Oval 33"/>
              <p:cNvSpPr>
                <a:spLocks noChangeArrowheads="1"/>
              </p:cNvSpPr>
              <p:nvPr/>
            </p:nvSpPr>
            <p:spPr bwMode="auto">
              <a:xfrm>
                <a:off x="5292725" y="3876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6" name="Oval 34"/>
              <p:cNvSpPr>
                <a:spLocks noChangeArrowheads="1"/>
              </p:cNvSpPr>
              <p:nvPr/>
            </p:nvSpPr>
            <p:spPr bwMode="auto">
              <a:xfrm>
                <a:off x="5318125" y="38512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7" name="Oval 35"/>
              <p:cNvSpPr>
                <a:spLocks noChangeArrowheads="1"/>
              </p:cNvSpPr>
              <p:nvPr/>
            </p:nvSpPr>
            <p:spPr bwMode="auto">
              <a:xfrm>
                <a:off x="5219700" y="38608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8" name="Oval 36"/>
              <p:cNvSpPr>
                <a:spLocks noChangeArrowheads="1"/>
              </p:cNvSpPr>
              <p:nvPr/>
            </p:nvSpPr>
            <p:spPr bwMode="auto">
              <a:xfrm>
                <a:off x="5097463" y="37560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89" name="Oval 37"/>
              <p:cNvSpPr>
                <a:spLocks noChangeArrowheads="1"/>
              </p:cNvSpPr>
              <p:nvPr/>
            </p:nvSpPr>
            <p:spPr bwMode="auto">
              <a:xfrm>
                <a:off x="5178425" y="37655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0" name="Oval 38"/>
              <p:cNvSpPr>
                <a:spLocks noChangeArrowheads="1"/>
              </p:cNvSpPr>
              <p:nvPr/>
            </p:nvSpPr>
            <p:spPr bwMode="auto">
              <a:xfrm>
                <a:off x="5151438" y="3790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1" name="Oval 39"/>
              <p:cNvSpPr>
                <a:spLocks noChangeArrowheads="1"/>
              </p:cNvSpPr>
              <p:nvPr/>
            </p:nvSpPr>
            <p:spPr bwMode="auto">
              <a:xfrm>
                <a:off x="5141913" y="38766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2" name="Oval 40"/>
              <p:cNvSpPr>
                <a:spLocks noChangeArrowheads="1"/>
              </p:cNvSpPr>
              <p:nvPr/>
            </p:nvSpPr>
            <p:spPr bwMode="auto">
              <a:xfrm>
                <a:off x="5051425" y="38639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3" name="Oval 41"/>
              <p:cNvSpPr>
                <a:spLocks noChangeArrowheads="1"/>
              </p:cNvSpPr>
              <p:nvPr/>
            </p:nvSpPr>
            <p:spPr bwMode="auto">
              <a:xfrm>
                <a:off x="5130800" y="37163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4" name="Oval 42"/>
              <p:cNvSpPr>
                <a:spLocks noChangeArrowheads="1"/>
              </p:cNvSpPr>
              <p:nvPr/>
            </p:nvSpPr>
            <p:spPr bwMode="auto">
              <a:xfrm>
                <a:off x="5130800" y="36639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5" name="Oval 43"/>
              <p:cNvSpPr>
                <a:spLocks noChangeArrowheads="1"/>
              </p:cNvSpPr>
              <p:nvPr/>
            </p:nvSpPr>
            <p:spPr bwMode="auto">
              <a:xfrm>
                <a:off x="5035550" y="3630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6" name="Oval 44"/>
              <p:cNvSpPr>
                <a:spLocks noChangeArrowheads="1"/>
              </p:cNvSpPr>
              <p:nvPr/>
            </p:nvSpPr>
            <p:spPr bwMode="auto">
              <a:xfrm>
                <a:off x="4948238" y="38354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7" name="Oval 45"/>
              <p:cNvSpPr>
                <a:spLocks noChangeArrowheads="1"/>
              </p:cNvSpPr>
              <p:nvPr/>
            </p:nvSpPr>
            <p:spPr bwMode="auto">
              <a:xfrm>
                <a:off x="4859338" y="38227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8" name="Oval 46"/>
              <p:cNvSpPr>
                <a:spLocks noChangeArrowheads="1"/>
              </p:cNvSpPr>
              <p:nvPr/>
            </p:nvSpPr>
            <p:spPr bwMode="auto">
              <a:xfrm>
                <a:off x="4819650" y="37306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99" name="Oval 47"/>
              <p:cNvSpPr>
                <a:spLocks noChangeArrowheads="1"/>
              </p:cNvSpPr>
              <p:nvPr/>
            </p:nvSpPr>
            <p:spPr bwMode="auto">
              <a:xfrm>
                <a:off x="4884738" y="3784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0" name="Oval 48"/>
              <p:cNvSpPr>
                <a:spLocks noChangeArrowheads="1"/>
              </p:cNvSpPr>
              <p:nvPr/>
            </p:nvSpPr>
            <p:spPr bwMode="auto">
              <a:xfrm>
                <a:off x="4818063" y="35623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1" name="Oval 49"/>
              <p:cNvSpPr>
                <a:spLocks noChangeArrowheads="1"/>
              </p:cNvSpPr>
              <p:nvPr/>
            </p:nvSpPr>
            <p:spPr bwMode="auto">
              <a:xfrm>
                <a:off x="4822825" y="35004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2" name="Oval 50"/>
              <p:cNvSpPr>
                <a:spLocks noChangeArrowheads="1"/>
              </p:cNvSpPr>
              <p:nvPr/>
            </p:nvSpPr>
            <p:spPr bwMode="auto">
              <a:xfrm>
                <a:off x="4787900" y="3657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3" name="Oval 51"/>
              <p:cNvSpPr>
                <a:spLocks noChangeArrowheads="1"/>
              </p:cNvSpPr>
              <p:nvPr/>
            </p:nvSpPr>
            <p:spPr bwMode="auto">
              <a:xfrm>
                <a:off x="4716463" y="3825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4" name="Oval 52"/>
              <p:cNvSpPr>
                <a:spLocks noChangeArrowheads="1"/>
              </p:cNvSpPr>
              <p:nvPr/>
            </p:nvSpPr>
            <p:spPr bwMode="auto">
              <a:xfrm>
                <a:off x="4765675" y="35004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5" name="Oval 53"/>
              <p:cNvSpPr>
                <a:spLocks noChangeArrowheads="1"/>
              </p:cNvSpPr>
              <p:nvPr/>
            </p:nvSpPr>
            <p:spPr bwMode="auto">
              <a:xfrm>
                <a:off x="4784725" y="34782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6" name="Oval 54"/>
              <p:cNvSpPr>
                <a:spLocks noChangeArrowheads="1"/>
              </p:cNvSpPr>
              <p:nvPr/>
            </p:nvSpPr>
            <p:spPr bwMode="auto">
              <a:xfrm>
                <a:off x="4803775" y="3444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7" name="Oval 55"/>
              <p:cNvSpPr>
                <a:spLocks noChangeArrowheads="1"/>
              </p:cNvSpPr>
              <p:nvPr/>
            </p:nvSpPr>
            <p:spPr bwMode="auto">
              <a:xfrm>
                <a:off x="4675188" y="35274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8" name="Oval 56"/>
              <p:cNvSpPr>
                <a:spLocks noChangeArrowheads="1"/>
              </p:cNvSpPr>
              <p:nvPr/>
            </p:nvSpPr>
            <p:spPr bwMode="auto">
              <a:xfrm>
                <a:off x="4456113" y="38703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09" name="Oval 57"/>
              <p:cNvSpPr>
                <a:spLocks noChangeArrowheads="1"/>
              </p:cNvSpPr>
              <p:nvPr/>
            </p:nvSpPr>
            <p:spPr bwMode="auto">
              <a:xfrm>
                <a:off x="4605338" y="39163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0" name="Oval 58"/>
              <p:cNvSpPr>
                <a:spLocks noChangeArrowheads="1"/>
              </p:cNvSpPr>
              <p:nvPr/>
            </p:nvSpPr>
            <p:spPr bwMode="auto">
              <a:xfrm>
                <a:off x="4525963" y="39163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1" name="Oval 59"/>
              <p:cNvSpPr>
                <a:spLocks noChangeArrowheads="1"/>
              </p:cNvSpPr>
              <p:nvPr/>
            </p:nvSpPr>
            <p:spPr bwMode="auto">
              <a:xfrm>
                <a:off x="4568825" y="41449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2" name="Oval 60"/>
              <p:cNvSpPr>
                <a:spLocks noChangeArrowheads="1"/>
              </p:cNvSpPr>
              <p:nvPr/>
            </p:nvSpPr>
            <p:spPr bwMode="auto">
              <a:xfrm>
                <a:off x="4443413" y="39116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3" name="Oval 61"/>
              <p:cNvSpPr>
                <a:spLocks noChangeArrowheads="1"/>
              </p:cNvSpPr>
              <p:nvPr/>
            </p:nvSpPr>
            <p:spPr bwMode="auto">
              <a:xfrm>
                <a:off x="4487863" y="394335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4" name="Oval 62"/>
              <p:cNvSpPr>
                <a:spLocks noChangeArrowheads="1"/>
              </p:cNvSpPr>
              <p:nvPr/>
            </p:nvSpPr>
            <p:spPr bwMode="auto">
              <a:xfrm>
                <a:off x="4402138" y="43576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5" name="Oval 63"/>
              <p:cNvSpPr>
                <a:spLocks noChangeArrowheads="1"/>
              </p:cNvSpPr>
              <p:nvPr/>
            </p:nvSpPr>
            <p:spPr bwMode="auto">
              <a:xfrm>
                <a:off x="4313238" y="43672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8" name="Oval 66"/>
              <p:cNvSpPr>
                <a:spLocks noChangeArrowheads="1"/>
              </p:cNvSpPr>
              <p:nvPr/>
            </p:nvSpPr>
            <p:spPr bwMode="auto">
              <a:xfrm>
                <a:off x="4437063" y="39449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19" name="Oval 67"/>
              <p:cNvSpPr>
                <a:spLocks noChangeArrowheads="1"/>
              </p:cNvSpPr>
              <p:nvPr/>
            </p:nvSpPr>
            <p:spPr bwMode="auto">
              <a:xfrm>
                <a:off x="4405313" y="407352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0" name="Oval 68"/>
              <p:cNvSpPr>
                <a:spLocks noChangeArrowheads="1"/>
              </p:cNvSpPr>
              <p:nvPr/>
            </p:nvSpPr>
            <p:spPr bwMode="auto">
              <a:xfrm>
                <a:off x="4559300" y="40211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1" name="Oval 69"/>
              <p:cNvSpPr>
                <a:spLocks noChangeArrowheads="1"/>
              </p:cNvSpPr>
              <p:nvPr/>
            </p:nvSpPr>
            <p:spPr bwMode="auto">
              <a:xfrm>
                <a:off x="4600575" y="40544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2" name="Oval 70"/>
              <p:cNvSpPr>
                <a:spLocks noChangeArrowheads="1"/>
              </p:cNvSpPr>
              <p:nvPr/>
            </p:nvSpPr>
            <p:spPr bwMode="auto">
              <a:xfrm>
                <a:off x="4811713" y="40401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3" name="Oval 71"/>
              <p:cNvSpPr>
                <a:spLocks noChangeArrowheads="1"/>
              </p:cNvSpPr>
              <p:nvPr/>
            </p:nvSpPr>
            <p:spPr bwMode="auto">
              <a:xfrm>
                <a:off x="4518025" y="41608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4" name="Oval 72"/>
              <p:cNvSpPr>
                <a:spLocks noChangeArrowheads="1"/>
              </p:cNvSpPr>
              <p:nvPr/>
            </p:nvSpPr>
            <p:spPr bwMode="auto">
              <a:xfrm>
                <a:off x="4478338" y="41830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5" name="Oval 73"/>
              <p:cNvSpPr>
                <a:spLocks noChangeArrowheads="1"/>
              </p:cNvSpPr>
              <p:nvPr/>
            </p:nvSpPr>
            <p:spPr bwMode="auto">
              <a:xfrm>
                <a:off x="4494213" y="41052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6" name="Oval 74"/>
              <p:cNvSpPr>
                <a:spLocks noChangeArrowheads="1"/>
              </p:cNvSpPr>
              <p:nvPr/>
            </p:nvSpPr>
            <p:spPr bwMode="auto">
              <a:xfrm>
                <a:off x="4067175" y="39401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7" name="Oval 75"/>
              <p:cNvSpPr>
                <a:spLocks noChangeArrowheads="1"/>
              </p:cNvSpPr>
              <p:nvPr/>
            </p:nvSpPr>
            <p:spPr bwMode="auto">
              <a:xfrm>
                <a:off x="4289425" y="44354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8" name="Oval 76"/>
              <p:cNvSpPr>
                <a:spLocks noChangeArrowheads="1"/>
              </p:cNvSpPr>
              <p:nvPr/>
            </p:nvSpPr>
            <p:spPr bwMode="auto">
              <a:xfrm>
                <a:off x="4868863" y="33766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29" name="Oval 77"/>
              <p:cNvSpPr>
                <a:spLocks noChangeArrowheads="1"/>
              </p:cNvSpPr>
              <p:nvPr/>
            </p:nvSpPr>
            <p:spPr bwMode="auto">
              <a:xfrm>
                <a:off x="4945063" y="32845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0" name="Oval 78"/>
              <p:cNvSpPr>
                <a:spLocks noChangeArrowheads="1"/>
              </p:cNvSpPr>
              <p:nvPr/>
            </p:nvSpPr>
            <p:spPr bwMode="auto">
              <a:xfrm>
                <a:off x="5100638" y="3059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1" name="Oval 79"/>
              <p:cNvSpPr>
                <a:spLocks noChangeArrowheads="1"/>
              </p:cNvSpPr>
              <p:nvPr/>
            </p:nvSpPr>
            <p:spPr bwMode="auto">
              <a:xfrm>
                <a:off x="5238750" y="3444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2" name="Oval 80"/>
              <p:cNvSpPr>
                <a:spLocks noChangeArrowheads="1"/>
              </p:cNvSpPr>
              <p:nvPr/>
            </p:nvSpPr>
            <p:spPr bwMode="auto">
              <a:xfrm>
                <a:off x="5302250" y="35131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3" name="Oval 81"/>
              <p:cNvSpPr>
                <a:spLocks noChangeArrowheads="1"/>
              </p:cNvSpPr>
              <p:nvPr/>
            </p:nvSpPr>
            <p:spPr bwMode="auto">
              <a:xfrm>
                <a:off x="5256213" y="3694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4" name="Oval 82"/>
              <p:cNvSpPr>
                <a:spLocks noChangeArrowheads="1"/>
              </p:cNvSpPr>
              <p:nvPr/>
            </p:nvSpPr>
            <p:spPr bwMode="auto">
              <a:xfrm>
                <a:off x="5207000" y="387508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5" name="Oval 83"/>
              <p:cNvSpPr>
                <a:spLocks noChangeArrowheads="1"/>
              </p:cNvSpPr>
              <p:nvPr/>
            </p:nvSpPr>
            <p:spPr bwMode="auto">
              <a:xfrm>
                <a:off x="5124450" y="38211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6" name="Oval 84"/>
              <p:cNvSpPr>
                <a:spLocks noChangeArrowheads="1"/>
              </p:cNvSpPr>
              <p:nvPr/>
            </p:nvSpPr>
            <p:spPr bwMode="auto">
              <a:xfrm>
                <a:off x="5346700" y="38147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7" name="Oval 85"/>
              <p:cNvSpPr>
                <a:spLocks noChangeArrowheads="1"/>
              </p:cNvSpPr>
              <p:nvPr/>
            </p:nvSpPr>
            <p:spPr bwMode="auto">
              <a:xfrm>
                <a:off x="5065713" y="377031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8" name="Oval 86"/>
              <p:cNvSpPr>
                <a:spLocks noChangeArrowheads="1"/>
              </p:cNvSpPr>
              <p:nvPr/>
            </p:nvSpPr>
            <p:spPr bwMode="auto">
              <a:xfrm>
                <a:off x="5075238" y="37131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39" name="Oval 87"/>
              <p:cNvSpPr>
                <a:spLocks noChangeArrowheads="1"/>
              </p:cNvSpPr>
              <p:nvPr/>
            </p:nvSpPr>
            <p:spPr bwMode="auto">
              <a:xfrm>
                <a:off x="4479925" y="3924300"/>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0" name="Oval 88"/>
              <p:cNvSpPr>
                <a:spLocks noChangeArrowheads="1"/>
              </p:cNvSpPr>
              <p:nvPr/>
            </p:nvSpPr>
            <p:spPr bwMode="auto">
              <a:xfrm>
                <a:off x="4827588" y="3487738"/>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1" name="Oval 89"/>
              <p:cNvSpPr>
                <a:spLocks noChangeArrowheads="1"/>
              </p:cNvSpPr>
              <p:nvPr/>
            </p:nvSpPr>
            <p:spPr bwMode="auto">
              <a:xfrm>
                <a:off x="5429250" y="2682875"/>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2" name="Oval 90"/>
              <p:cNvSpPr>
                <a:spLocks noChangeArrowheads="1"/>
              </p:cNvSpPr>
              <p:nvPr/>
            </p:nvSpPr>
            <p:spPr bwMode="auto">
              <a:xfrm>
                <a:off x="3043238" y="1693863"/>
                <a:ext cx="73025" cy="73025"/>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4" name="Rectangle 92"/>
              <p:cNvSpPr>
                <a:spLocks noChangeArrowheads="1"/>
              </p:cNvSpPr>
              <p:nvPr/>
            </p:nvSpPr>
            <p:spPr bwMode="auto">
              <a:xfrm rot="2752826">
                <a:off x="3046413" y="1941513"/>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5" name="Rectangle 93"/>
              <p:cNvSpPr>
                <a:spLocks noChangeArrowheads="1"/>
              </p:cNvSpPr>
              <p:nvPr/>
            </p:nvSpPr>
            <p:spPr bwMode="auto">
              <a:xfrm rot="2752826">
                <a:off x="4994275" y="3919538"/>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6" name="Rectangle 94"/>
              <p:cNvSpPr>
                <a:spLocks noChangeArrowheads="1"/>
              </p:cNvSpPr>
              <p:nvPr/>
            </p:nvSpPr>
            <p:spPr bwMode="auto">
              <a:xfrm rot="2752826">
                <a:off x="4926013" y="3921125"/>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47" name="Rectangle 95"/>
              <p:cNvSpPr>
                <a:spLocks noChangeArrowheads="1"/>
              </p:cNvSpPr>
              <p:nvPr/>
            </p:nvSpPr>
            <p:spPr bwMode="auto">
              <a:xfrm rot="2752826">
                <a:off x="4846638" y="3983038"/>
                <a:ext cx="73025" cy="7302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529" name="AutoShape 97"/>
              <p:cNvSpPr>
                <a:spLocks noChangeArrowheads="1"/>
              </p:cNvSpPr>
              <p:nvPr/>
            </p:nvSpPr>
            <p:spPr bwMode="auto">
              <a:xfrm>
                <a:off x="2987675" y="1773238"/>
                <a:ext cx="144463"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0" name="AutoShape 98"/>
              <p:cNvSpPr>
                <a:spLocks noChangeArrowheads="1"/>
              </p:cNvSpPr>
              <p:nvPr/>
            </p:nvSpPr>
            <p:spPr bwMode="auto">
              <a:xfrm>
                <a:off x="3960813" y="3773488"/>
                <a:ext cx="144462"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1" name="AutoShape 99"/>
              <p:cNvSpPr>
                <a:spLocks noChangeArrowheads="1"/>
              </p:cNvSpPr>
              <p:nvPr/>
            </p:nvSpPr>
            <p:spPr bwMode="auto">
              <a:xfrm>
                <a:off x="4352925" y="4165600"/>
                <a:ext cx="144463" cy="144463"/>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2" name="AutoShape 100"/>
              <p:cNvSpPr>
                <a:spLocks noChangeArrowheads="1"/>
              </p:cNvSpPr>
              <p:nvPr/>
            </p:nvSpPr>
            <p:spPr bwMode="auto">
              <a:xfrm>
                <a:off x="4427538" y="4102100"/>
                <a:ext cx="144462" cy="144463"/>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533" name="AutoShape 101"/>
              <p:cNvSpPr>
                <a:spLocks noChangeArrowheads="1"/>
              </p:cNvSpPr>
              <p:nvPr/>
            </p:nvSpPr>
            <p:spPr bwMode="auto">
              <a:xfrm>
                <a:off x="4721225" y="3998913"/>
                <a:ext cx="144463" cy="144462"/>
              </a:xfrm>
              <a:prstGeom prst="star5">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655" name="AutoShape 103"/>
              <p:cNvSpPr>
                <a:spLocks noChangeArrowheads="1"/>
              </p:cNvSpPr>
              <p:nvPr/>
            </p:nvSpPr>
            <p:spPr bwMode="auto">
              <a:xfrm flipV="1">
                <a:off x="3043238" y="20859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6" name="AutoShape 104"/>
              <p:cNvSpPr>
                <a:spLocks noChangeArrowheads="1"/>
              </p:cNvSpPr>
              <p:nvPr/>
            </p:nvSpPr>
            <p:spPr bwMode="auto">
              <a:xfrm flipV="1">
                <a:off x="3432175" y="455295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7" name="AutoShape 105"/>
              <p:cNvSpPr>
                <a:spLocks noChangeArrowheads="1"/>
              </p:cNvSpPr>
              <p:nvPr/>
            </p:nvSpPr>
            <p:spPr bwMode="auto">
              <a:xfrm flipV="1">
                <a:off x="3648075" y="443706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8" name="AutoShape 106"/>
              <p:cNvSpPr>
                <a:spLocks noChangeArrowheads="1"/>
              </p:cNvSpPr>
              <p:nvPr/>
            </p:nvSpPr>
            <p:spPr bwMode="auto">
              <a:xfrm flipV="1">
                <a:off x="3625850" y="448310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59" name="AutoShape 107"/>
              <p:cNvSpPr>
                <a:spLocks noChangeArrowheads="1"/>
              </p:cNvSpPr>
              <p:nvPr/>
            </p:nvSpPr>
            <p:spPr bwMode="auto">
              <a:xfrm flipV="1">
                <a:off x="3794125" y="4459288"/>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0" name="AutoShape 108"/>
              <p:cNvSpPr>
                <a:spLocks noChangeArrowheads="1"/>
              </p:cNvSpPr>
              <p:nvPr/>
            </p:nvSpPr>
            <p:spPr bwMode="auto">
              <a:xfrm flipV="1">
                <a:off x="3541713" y="45815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1" name="AutoShape 109"/>
              <p:cNvSpPr>
                <a:spLocks noChangeArrowheads="1"/>
              </p:cNvSpPr>
              <p:nvPr/>
            </p:nvSpPr>
            <p:spPr bwMode="auto">
              <a:xfrm flipV="1">
                <a:off x="3582988" y="45688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2" name="AutoShape 110"/>
              <p:cNvSpPr>
                <a:spLocks noChangeArrowheads="1"/>
              </p:cNvSpPr>
              <p:nvPr/>
            </p:nvSpPr>
            <p:spPr bwMode="auto">
              <a:xfrm flipV="1">
                <a:off x="3492500" y="46005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4" name="AutoShape 112"/>
              <p:cNvSpPr>
                <a:spLocks noChangeArrowheads="1"/>
              </p:cNvSpPr>
              <p:nvPr/>
            </p:nvSpPr>
            <p:spPr bwMode="auto">
              <a:xfrm>
                <a:off x="3043238" y="2198688"/>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5" name="AutoShape 113"/>
              <p:cNvSpPr>
                <a:spLocks noChangeArrowheads="1"/>
              </p:cNvSpPr>
              <p:nvPr/>
            </p:nvSpPr>
            <p:spPr bwMode="auto">
              <a:xfrm>
                <a:off x="4286250" y="436721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6" name="AutoShape 114"/>
              <p:cNvSpPr>
                <a:spLocks noChangeArrowheads="1"/>
              </p:cNvSpPr>
              <p:nvPr/>
            </p:nvSpPr>
            <p:spPr bwMode="auto">
              <a:xfrm>
                <a:off x="4224338" y="4305300"/>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7" name="AutoShape 115"/>
              <p:cNvSpPr>
                <a:spLocks noChangeArrowheads="1"/>
              </p:cNvSpPr>
              <p:nvPr/>
            </p:nvSpPr>
            <p:spPr bwMode="auto">
              <a:xfrm>
                <a:off x="4297363" y="430212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8" name="AutoShape 116"/>
              <p:cNvSpPr>
                <a:spLocks noChangeArrowheads="1"/>
              </p:cNvSpPr>
              <p:nvPr/>
            </p:nvSpPr>
            <p:spPr bwMode="auto">
              <a:xfrm>
                <a:off x="4325938" y="4283075"/>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69" name="AutoShape 117"/>
              <p:cNvSpPr>
                <a:spLocks noChangeArrowheads="1"/>
              </p:cNvSpPr>
              <p:nvPr/>
            </p:nvSpPr>
            <p:spPr bwMode="auto">
              <a:xfrm>
                <a:off x="4356100" y="4221163"/>
                <a:ext cx="69850" cy="6985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 name="正方形/長方形 1"/>
              <p:cNvSpPr/>
              <p:nvPr/>
            </p:nvSpPr>
            <p:spPr>
              <a:xfrm>
                <a:off x="8118475" y="2708275"/>
                <a:ext cx="384175" cy="677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23" name="グループ化 122"/>
            <p:cNvGrpSpPr/>
            <p:nvPr/>
          </p:nvGrpSpPr>
          <p:grpSpPr>
            <a:xfrm>
              <a:off x="3368676" y="2327276"/>
              <a:ext cx="5521969" cy="2309813"/>
              <a:chOff x="2987675" y="2327275"/>
              <a:chExt cx="5521969" cy="2309813"/>
            </a:xfrm>
            <a:solidFill>
              <a:srgbClr val="FFC000"/>
            </a:solidFill>
          </p:grpSpPr>
          <p:grpSp>
            <p:nvGrpSpPr>
              <p:cNvPr id="124" name="グループ化 123"/>
              <p:cNvGrpSpPr/>
              <p:nvPr/>
            </p:nvGrpSpPr>
            <p:grpSpPr>
              <a:xfrm>
                <a:off x="2987675" y="2327275"/>
                <a:ext cx="2508250" cy="2309813"/>
                <a:chOff x="2987675" y="2327275"/>
                <a:chExt cx="2508250" cy="2309813"/>
              </a:xfrm>
              <a:grpFill/>
            </p:grpSpPr>
            <p:sp>
              <p:nvSpPr>
                <p:cNvPr id="126" name="Rectangle 3"/>
                <p:cNvSpPr>
                  <a:spLocks noChangeArrowheads="1"/>
                </p:cNvSpPr>
                <p:nvPr/>
              </p:nvSpPr>
              <p:spPr bwMode="auto">
                <a:xfrm>
                  <a:off x="3043238" y="23272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Rectangle 4"/>
                <p:cNvSpPr>
                  <a:spLocks noChangeArrowheads="1"/>
                </p:cNvSpPr>
                <p:nvPr/>
              </p:nvSpPr>
              <p:spPr bwMode="auto">
                <a:xfrm>
                  <a:off x="5272088" y="3276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Rectangle 5"/>
                <p:cNvSpPr>
                  <a:spLocks noChangeArrowheads="1"/>
                </p:cNvSpPr>
                <p:nvPr/>
              </p:nvSpPr>
              <p:spPr bwMode="auto">
                <a:xfrm>
                  <a:off x="5422900" y="33258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Rectangle 6"/>
                <p:cNvSpPr>
                  <a:spLocks noChangeArrowheads="1"/>
                </p:cNvSpPr>
                <p:nvPr/>
              </p:nvSpPr>
              <p:spPr bwMode="auto">
                <a:xfrm>
                  <a:off x="5338763" y="3222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Rectangle 7"/>
                <p:cNvSpPr>
                  <a:spLocks noChangeArrowheads="1"/>
                </p:cNvSpPr>
                <p:nvPr/>
              </p:nvSpPr>
              <p:spPr bwMode="auto">
                <a:xfrm>
                  <a:off x="4987925" y="3495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Rectangle 8"/>
                <p:cNvSpPr>
                  <a:spLocks noChangeArrowheads="1"/>
                </p:cNvSpPr>
                <p:nvPr/>
              </p:nvSpPr>
              <p:spPr bwMode="auto">
                <a:xfrm>
                  <a:off x="4929188" y="33639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Rectangle 9"/>
                <p:cNvSpPr>
                  <a:spLocks noChangeArrowheads="1"/>
                </p:cNvSpPr>
                <p:nvPr/>
              </p:nvSpPr>
              <p:spPr bwMode="auto">
                <a:xfrm>
                  <a:off x="5302250" y="3508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Rectangle 10"/>
                <p:cNvSpPr>
                  <a:spLocks noChangeArrowheads="1"/>
                </p:cNvSpPr>
                <p:nvPr/>
              </p:nvSpPr>
              <p:spPr bwMode="auto">
                <a:xfrm>
                  <a:off x="5076825" y="3530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Rectangle 11"/>
                <p:cNvSpPr>
                  <a:spLocks noChangeArrowheads="1"/>
                </p:cNvSpPr>
                <p:nvPr/>
              </p:nvSpPr>
              <p:spPr bwMode="auto">
                <a:xfrm>
                  <a:off x="5148263" y="35591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Rectangle 12"/>
                <p:cNvSpPr>
                  <a:spLocks noChangeArrowheads="1"/>
                </p:cNvSpPr>
                <p:nvPr/>
              </p:nvSpPr>
              <p:spPr bwMode="auto">
                <a:xfrm>
                  <a:off x="5076825" y="36099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Rectangle 13"/>
                <p:cNvSpPr>
                  <a:spLocks noChangeArrowheads="1"/>
                </p:cNvSpPr>
                <p:nvPr/>
              </p:nvSpPr>
              <p:spPr bwMode="auto">
                <a:xfrm>
                  <a:off x="5216525" y="3613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Rectangle 14"/>
                <p:cNvSpPr>
                  <a:spLocks noChangeArrowheads="1"/>
                </p:cNvSpPr>
                <p:nvPr/>
              </p:nvSpPr>
              <p:spPr bwMode="auto">
                <a:xfrm>
                  <a:off x="5148263" y="36449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Rectangle 15"/>
                <p:cNvSpPr>
                  <a:spLocks noChangeArrowheads="1"/>
                </p:cNvSpPr>
                <p:nvPr/>
              </p:nvSpPr>
              <p:spPr bwMode="auto">
                <a:xfrm>
                  <a:off x="5192713" y="36861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Rectangle 16"/>
                <p:cNvSpPr>
                  <a:spLocks noChangeArrowheads="1"/>
                </p:cNvSpPr>
                <p:nvPr/>
              </p:nvSpPr>
              <p:spPr bwMode="auto">
                <a:xfrm>
                  <a:off x="5354638" y="36671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Rectangle 17"/>
                <p:cNvSpPr>
                  <a:spLocks noChangeArrowheads="1"/>
                </p:cNvSpPr>
                <p:nvPr/>
              </p:nvSpPr>
              <p:spPr bwMode="auto">
                <a:xfrm>
                  <a:off x="5345113" y="3740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Rectangle 18"/>
                <p:cNvSpPr>
                  <a:spLocks noChangeArrowheads="1"/>
                </p:cNvSpPr>
                <p:nvPr/>
              </p:nvSpPr>
              <p:spPr bwMode="auto">
                <a:xfrm>
                  <a:off x="5305425" y="3830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Rectangle 19"/>
                <p:cNvSpPr>
                  <a:spLocks noChangeArrowheads="1"/>
                </p:cNvSpPr>
                <p:nvPr/>
              </p:nvSpPr>
              <p:spPr bwMode="auto">
                <a:xfrm>
                  <a:off x="5213350" y="3862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Rectangle 20"/>
                <p:cNvSpPr>
                  <a:spLocks noChangeArrowheads="1"/>
                </p:cNvSpPr>
                <p:nvPr/>
              </p:nvSpPr>
              <p:spPr bwMode="auto">
                <a:xfrm>
                  <a:off x="5076825" y="36893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Rectangle 21"/>
                <p:cNvSpPr>
                  <a:spLocks noChangeArrowheads="1"/>
                </p:cNvSpPr>
                <p:nvPr/>
              </p:nvSpPr>
              <p:spPr bwMode="auto">
                <a:xfrm>
                  <a:off x="4956175" y="37607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Rectangle 22"/>
                <p:cNvSpPr>
                  <a:spLocks noChangeArrowheads="1"/>
                </p:cNvSpPr>
                <p:nvPr/>
              </p:nvSpPr>
              <p:spPr bwMode="auto">
                <a:xfrm>
                  <a:off x="4356100" y="38258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Rectangle 23"/>
                <p:cNvSpPr>
                  <a:spLocks noChangeArrowheads="1"/>
                </p:cNvSpPr>
                <p:nvPr/>
              </p:nvSpPr>
              <p:spPr bwMode="auto">
                <a:xfrm>
                  <a:off x="4343400" y="3927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Rectangle 24"/>
                <p:cNvSpPr>
                  <a:spLocks noChangeArrowheads="1"/>
                </p:cNvSpPr>
                <p:nvPr/>
              </p:nvSpPr>
              <p:spPr bwMode="auto">
                <a:xfrm>
                  <a:off x="4356100" y="3860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Rectangle 25"/>
                <p:cNvSpPr>
                  <a:spLocks noChangeArrowheads="1"/>
                </p:cNvSpPr>
                <p:nvPr/>
              </p:nvSpPr>
              <p:spPr bwMode="auto">
                <a:xfrm>
                  <a:off x="4335463" y="40417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Rectangle 26"/>
                <p:cNvSpPr>
                  <a:spLocks noChangeArrowheads="1"/>
                </p:cNvSpPr>
                <p:nvPr/>
              </p:nvSpPr>
              <p:spPr bwMode="auto">
                <a:xfrm>
                  <a:off x="4275138"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Rectangle 27"/>
                <p:cNvSpPr>
                  <a:spLocks noChangeArrowheads="1"/>
                </p:cNvSpPr>
                <p:nvPr/>
              </p:nvSpPr>
              <p:spPr bwMode="auto">
                <a:xfrm>
                  <a:off x="4211638" y="3924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Rectangle 28"/>
                <p:cNvSpPr>
                  <a:spLocks noChangeArrowheads="1"/>
                </p:cNvSpPr>
                <p:nvPr/>
              </p:nvSpPr>
              <p:spPr bwMode="auto">
                <a:xfrm>
                  <a:off x="4140200" y="39179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Rectangle 29"/>
                <p:cNvSpPr>
                  <a:spLocks noChangeArrowheads="1"/>
                </p:cNvSpPr>
                <p:nvPr/>
              </p:nvSpPr>
              <p:spPr bwMode="auto">
                <a:xfrm>
                  <a:off x="4048125" y="3908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Rectangle 30"/>
                <p:cNvSpPr>
                  <a:spLocks noChangeArrowheads="1"/>
                </p:cNvSpPr>
                <p:nvPr/>
              </p:nvSpPr>
              <p:spPr bwMode="auto">
                <a:xfrm>
                  <a:off x="4002088"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Rectangle 31"/>
                <p:cNvSpPr>
                  <a:spLocks noChangeArrowheads="1"/>
                </p:cNvSpPr>
                <p:nvPr/>
              </p:nvSpPr>
              <p:spPr bwMode="auto">
                <a:xfrm>
                  <a:off x="4083050" y="39957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Rectangle 32"/>
                <p:cNvSpPr>
                  <a:spLocks noChangeArrowheads="1"/>
                </p:cNvSpPr>
                <p:nvPr/>
              </p:nvSpPr>
              <p:spPr bwMode="auto">
                <a:xfrm>
                  <a:off x="4179888" y="39798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Rectangle 33"/>
                <p:cNvSpPr>
                  <a:spLocks noChangeArrowheads="1"/>
                </p:cNvSpPr>
                <p:nvPr/>
              </p:nvSpPr>
              <p:spPr bwMode="auto">
                <a:xfrm>
                  <a:off x="4208463" y="40290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Rectangle 34"/>
                <p:cNvSpPr>
                  <a:spLocks noChangeArrowheads="1"/>
                </p:cNvSpPr>
                <p:nvPr/>
              </p:nvSpPr>
              <p:spPr bwMode="auto">
                <a:xfrm>
                  <a:off x="4230688" y="40957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Rectangle 35"/>
                <p:cNvSpPr>
                  <a:spLocks noChangeArrowheads="1"/>
                </p:cNvSpPr>
                <p:nvPr/>
              </p:nvSpPr>
              <p:spPr bwMode="auto">
                <a:xfrm>
                  <a:off x="4124325" y="41560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Rectangle 36"/>
                <p:cNvSpPr>
                  <a:spLocks noChangeArrowheads="1"/>
                </p:cNvSpPr>
                <p:nvPr/>
              </p:nvSpPr>
              <p:spPr bwMode="auto">
                <a:xfrm>
                  <a:off x="4165600" y="4130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Rectangle 37"/>
                <p:cNvSpPr>
                  <a:spLocks noChangeArrowheads="1"/>
                </p:cNvSpPr>
                <p:nvPr/>
              </p:nvSpPr>
              <p:spPr bwMode="auto">
                <a:xfrm>
                  <a:off x="4202113" y="4202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Rectangle 38"/>
                <p:cNvSpPr>
                  <a:spLocks noChangeArrowheads="1"/>
                </p:cNvSpPr>
                <p:nvPr/>
              </p:nvSpPr>
              <p:spPr bwMode="auto">
                <a:xfrm>
                  <a:off x="4189413" y="43005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Rectangle 39"/>
                <p:cNvSpPr>
                  <a:spLocks noChangeArrowheads="1"/>
                </p:cNvSpPr>
                <p:nvPr/>
              </p:nvSpPr>
              <p:spPr bwMode="auto">
                <a:xfrm>
                  <a:off x="4076700" y="42211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Rectangle 40"/>
                <p:cNvSpPr>
                  <a:spLocks noChangeArrowheads="1"/>
                </p:cNvSpPr>
                <p:nvPr/>
              </p:nvSpPr>
              <p:spPr bwMode="auto">
                <a:xfrm>
                  <a:off x="4284663" y="4365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Rectangle 41"/>
                <p:cNvSpPr>
                  <a:spLocks noChangeArrowheads="1"/>
                </p:cNvSpPr>
                <p:nvPr/>
              </p:nvSpPr>
              <p:spPr bwMode="auto">
                <a:xfrm>
                  <a:off x="4243388" y="44402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Rectangle 42"/>
                <p:cNvSpPr>
                  <a:spLocks noChangeArrowheads="1"/>
                </p:cNvSpPr>
                <p:nvPr/>
              </p:nvSpPr>
              <p:spPr bwMode="auto">
                <a:xfrm>
                  <a:off x="4152900" y="44211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Rectangle 43"/>
                <p:cNvSpPr>
                  <a:spLocks noChangeArrowheads="1"/>
                </p:cNvSpPr>
                <p:nvPr/>
              </p:nvSpPr>
              <p:spPr bwMode="auto">
                <a:xfrm>
                  <a:off x="4130675" y="4352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Rectangle 44"/>
                <p:cNvSpPr>
                  <a:spLocks noChangeArrowheads="1"/>
                </p:cNvSpPr>
                <p:nvPr/>
              </p:nvSpPr>
              <p:spPr bwMode="auto">
                <a:xfrm>
                  <a:off x="3992563" y="4051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8" name="Rectangle 45"/>
                <p:cNvSpPr>
                  <a:spLocks noChangeArrowheads="1"/>
                </p:cNvSpPr>
                <p:nvPr/>
              </p:nvSpPr>
              <p:spPr bwMode="auto">
                <a:xfrm>
                  <a:off x="4051300" y="41370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9" name="Rectangle 46"/>
                <p:cNvSpPr>
                  <a:spLocks noChangeArrowheads="1"/>
                </p:cNvSpPr>
                <p:nvPr/>
              </p:nvSpPr>
              <p:spPr bwMode="auto">
                <a:xfrm>
                  <a:off x="3986213" y="41687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0" name="Rectangle 47"/>
                <p:cNvSpPr>
                  <a:spLocks noChangeArrowheads="1"/>
                </p:cNvSpPr>
                <p:nvPr/>
              </p:nvSpPr>
              <p:spPr bwMode="auto">
                <a:xfrm>
                  <a:off x="3773488" y="4114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1" name="Rectangle 48"/>
                <p:cNvSpPr>
                  <a:spLocks noChangeArrowheads="1"/>
                </p:cNvSpPr>
                <p:nvPr/>
              </p:nvSpPr>
              <p:spPr bwMode="auto">
                <a:xfrm>
                  <a:off x="3822700" y="40782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2" name="Rectangle 49"/>
                <p:cNvSpPr>
                  <a:spLocks noChangeArrowheads="1"/>
                </p:cNvSpPr>
                <p:nvPr/>
              </p:nvSpPr>
              <p:spPr bwMode="auto">
                <a:xfrm>
                  <a:off x="3857625" y="4143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3" name="Rectangle 50"/>
                <p:cNvSpPr>
                  <a:spLocks noChangeArrowheads="1"/>
                </p:cNvSpPr>
                <p:nvPr/>
              </p:nvSpPr>
              <p:spPr bwMode="auto">
                <a:xfrm>
                  <a:off x="3660775" y="40211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4" name="Rectangle 51"/>
                <p:cNvSpPr>
                  <a:spLocks noChangeArrowheads="1"/>
                </p:cNvSpPr>
                <p:nvPr/>
              </p:nvSpPr>
              <p:spPr bwMode="auto">
                <a:xfrm>
                  <a:off x="3606800" y="4237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5" name="Rectangle 52"/>
                <p:cNvSpPr>
                  <a:spLocks noChangeArrowheads="1"/>
                </p:cNvSpPr>
                <p:nvPr/>
              </p:nvSpPr>
              <p:spPr bwMode="auto">
                <a:xfrm>
                  <a:off x="3563938" y="4208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6" name="Rectangle 53"/>
                <p:cNvSpPr>
                  <a:spLocks noChangeArrowheads="1"/>
                </p:cNvSpPr>
                <p:nvPr/>
              </p:nvSpPr>
              <p:spPr bwMode="auto">
                <a:xfrm>
                  <a:off x="3498850" y="40513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7" name="Rectangle 54"/>
                <p:cNvSpPr>
                  <a:spLocks noChangeArrowheads="1"/>
                </p:cNvSpPr>
                <p:nvPr/>
              </p:nvSpPr>
              <p:spPr bwMode="auto">
                <a:xfrm>
                  <a:off x="3055938" y="4208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8" name="Rectangle 55"/>
                <p:cNvSpPr>
                  <a:spLocks noChangeArrowheads="1"/>
                </p:cNvSpPr>
                <p:nvPr/>
              </p:nvSpPr>
              <p:spPr bwMode="auto">
                <a:xfrm>
                  <a:off x="3217863" y="4211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9" name="Rectangle 56"/>
                <p:cNvSpPr>
                  <a:spLocks noChangeArrowheads="1"/>
                </p:cNvSpPr>
                <p:nvPr/>
              </p:nvSpPr>
              <p:spPr bwMode="auto">
                <a:xfrm>
                  <a:off x="3335338" y="43021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0" name="Rectangle 57"/>
                <p:cNvSpPr>
                  <a:spLocks noChangeArrowheads="1"/>
                </p:cNvSpPr>
                <p:nvPr/>
              </p:nvSpPr>
              <p:spPr bwMode="auto">
                <a:xfrm>
                  <a:off x="3348038" y="4243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1" name="Rectangle 58"/>
                <p:cNvSpPr>
                  <a:spLocks noChangeArrowheads="1"/>
                </p:cNvSpPr>
                <p:nvPr/>
              </p:nvSpPr>
              <p:spPr bwMode="auto">
                <a:xfrm>
                  <a:off x="3484563" y="44148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2" name="Rectangle 59"/>
                <p:cNvSpPr>
                  <a:spLocks noChangeArrowheads="1"/>
                </p:cNvSpPr>
                <p:nvPr/>
              </p:nvSpPr>
              <p:spPr bwMode="auto">
                <a:xfrm>
                  <a:off x="3509963" y="43116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3" name="Rectangle 60"/>
                <p:cNvSpPr>
                  <a:spLocks noChangeArrowheads="1"/>
                </p:cNvSpPr>
                <p:nvPr/>
              </p:nvSpPr>
              <p:spPr bwMode="auto">
                <a:xfrm>
                  <a:off x="3497263" y="43434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4" name="Rectangle 61"/>
                <p:cNvSpPr>
                  <a:spLocks noChangeArrowheads="1"/>
                </p:cNvSpPr>
                <p:nvPr/>
              </p:nvSpPr>
              <p:spPr bwMode="auto">
                <a:xfrm>
                  <a:off x="2987675" y="43894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5" name="Rectangle 62"/>
                <p:cNvSpPr>
                  <a:spLocks noChangeArrowheads="1"/>
                </p:cNvSpPr>
                <p:nvPr/>
              </p:nvSpPr>
              <p:spPr bwMode="auto">
                <a:xfrm>
                  <a:off x="3206750" y="4497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6" name="Rectangle 63"/>
                <p:cNvSpPr>
                  <a:spLocks noChangeArrowheads="1"/>
                </p:cNvSpPr>
                <p:nvPr/>
              </p:nvSpPr>
              <p:spPr bwMode="auto">
                <a:xfrm>
                  <a:off x="3289300" y="45656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7" name="Rectangle 64"/>
                <p:cNvSpPr>
                  <a:spLocks noChangeArrowheads="1"/>
                </p:cNvSpPr>
                <p:nvPr/>
              </p:nvSpPr>
              <p:spPr bwMode="auto">
                <a:xfrm>
                  <a:off x="3867150" y="44370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8" name="Rectangle 65"/>
                <p:cNvSpPr>
                  <a:spLocks noChangeArrowheads="1"/>
                </p:cNvSpPr>
                <p:nvPr/>
              </p:nvSpPr>
              <p:spPr bwMode="auto">
                <a:xfrm>
                  <a:off x="3889375" y="4398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9" name="Rectangle 66"/>
                <p:cNvSpPr>
                  <a:spLocks noChangeArrowheads="1"/>
                </p:cNvSpPr>
                <p:nvPr/>
              </p:nvSpPr>
              <p:spPr bwMode="auto">
                <a:xfrm>
                  <a:off x="3911600" y="4362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0" name="Rectangle 67"/>
                <p:cNvSpPr>
                  <a:spLocks noChangeArrowheads="1"/>
                </p:cNvSpPr>
                <p:nvPr/>
              </p:nvSpPr>
              <p:spPr bwMode="auto">
                <a:xfrm>
                  <a:off x="3943350" y="43465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1" name="Rectangle 68"/>
                <p:cNvSpPr>
                  <a:spLocks noChangeArrowheads="1"/>
                </p:cNvSpPr>
                <p:nvPr/>
              </p:nvSpPr>
              <p:spPr bwMode="auto">
                <a:xfrm>
                  <a:off x="3943350" y="4289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125" name="正方形/長方形 124"/>
              <p:cNvSpPr/>
              <p:nvPr/>
            </p:nvSpPr>
            <p:spPr>
              <a:xfrm>
                <a:off x="8077200" y="3354252"/>
                <a:ext cx="432444" cy="496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92" name="グループ化 191"/>
            <p:cNvGrpSpPr/>
            <p:nvPr/>
          </p:nvGrpSpPr>
          <p:grpSpPr>
            <a:xfrm>
              <a:off x="3030538" y="2574925"/>
              <a:ext cx="5860106" cy="2293938"/>
              <a:chOff x="2649538" y="2574925"/>
              <a:chExt cx="5860106" cy="2293938"/>
            </a:xfrm>
            <a:solidFill>
              <a:srgbClr val="0066FF"/>
            </a:solidFill>
          </p:grpSpPr>
          <p:grpSp>
            <p:nvGrpSpPr>
              <p:cNvPr id="193" name="グループ化 192"/>
              <p:cNvGrpSpPr/>
              <p:nvPr/>
            </p:nvGrpSpPr>
            <p:grpSpPr>
              <a:xfrm>
                <a:off x="2649538" y="2574925"/>
                <a:ext cx="2784475" cy="2293938"/>
                <a:chOff x="2649538" y="2574925"/>
                <a:chExt cx="2784475" cy="2293938"/>
              </a:xfrm>
              <a:grpFill/>
            </p:grpSpPr>
            <p:sp>
              <p:nvSpPr>
                <p:cNvPr id="195" name="Rectangle 3"/>
                <p:cNvSpPr>
                  <a:spLocks noChangeArrowheads="1"/>
                </p:cNvSpPr>
                <p:nvPr/>
              </p:nvSpPr>
              <p:spPr bwMode="auto">
                <a:xfrm>
                  <a:off x="3040063" y="2574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6" name="Rectangle 4"/>
                <p:cNvSpPr>
                  <a:spLocks noChangeArrowheads="1"/>
                </p:cNvSpPr>
                <p:nvPr/>
              </p:nvSpPr>
              <p:spPr bwMode="auto">
                <a:xfrm>
                  <a:off x="5197475" y="3509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7" name="Rectangle 5"/>
                <p:cNvSpPr>
                  <a:spLocks noChangeArrowheads="1"/>
                </p:cNvSpPr>
                <p:nvPr/>
              </p:nvSpPr>
              <p:spPr bwMode="auto">
                <a:xfrm>
                  <a:off x="5213350" y="34686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8" name="Rectangle 6"/>
                <p:cNvSpPr>
                  <a:spLocks noChangeArrowheads="1"/>
                </p:cNvSpPr>
                <p:nvPr/>
              </p:nvSpPr>
              <p:spPr bwMode="auto">
                <a:xfrm>
                  <a:off x="5194300" y="3419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9" name="Rectangle 7"/>
                <p:cNvSpPr>
                  <a:spLocks noChangeArrowheads="1"/>
                </p:cNvSpPr>
                <p:nvPr/>
              </p:nvSpPr>
              <p:spPr bwMode="auto">
                <a:xfrm>
                  <a:off x="5191125" y="3475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0" name="Rectangle 8"/>
                <p:cNvSpPr>
                  <a:spLocks noChangeArrowheads="1"/>
                </p:cNvSpPr>
                <p:nvPr/>
              </p:nvSpPr>
              <p:spPr bwMode="auto">
                <a:xfrm>
                  <a:off x="5360988" y="36734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1" name="Rectangle 9"/>
                <p:cNvSpPr>
                  <a:spLocks noChangeArrowheads="1"/>
                </p:cNvSpPr>
                <p:nvPr/>
              </p:nvSpPr>
              <p:spPr bwMode="auto">
                <a:xfrm>
                  <a:off x="5210175" y="3560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2" name="Rectangle 10"/>
                <p:cNvSpPr>
                  <a:spLocks noChangeArrowheads="1"/>
                </p:cNvSpPr>
                <p:nvPr/>
              </p:nvSpPr>
              <p:spPr bwMode="auto">
                <a:xfrm>
                  <a:off x="5095875" y="3567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3" name="Rectangle 11"/>
                <p:cNvSpPr>
                  <a:spLocks noChangeArrowheads="1"/>
                </p:cNvSpPr>
                <p:nvPr/>
              </p:nvSpPr>
              <p:spPr bwMode="auto">
                <a:xfrm>
                  <a:off x="5010150" y="35877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4" name="Rectangle 12"/>
                <p:cNvSpPr>
                  <a:spLocks noChangeArrowheads="1"/>
                </p:cNvSpPr>
                <p:nvPr/>
              </p:nvSpPr>
              <p:spPr bwMode="auto">
                <a:xfrm>
                  <a:off x="5022850" y="35226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5" name="Rectangle 13"/>
                <p:cNvSpPr>
                  <a:spLocks noChangeArrowheads="1"/>
                </p:cNvSpPr>
                <p:nvPr/>
              </p:nvSpPr>
              <p:spPr bwMode="auto">
                <a:xfrm>
                  <a:off x="5076825" y="3608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6" name="Rectangle 14"/>
                <p:cNvSpPr>
                  <a:spLocks noChangeArrowheads="1"/>
                </p:cNvSpPr>
                <p:nvPr/>
              </p:nvSpPr>
              <p:spPr bwMode="auto">
                <a:xfrm>
                  <a:off x="5184775" y="3671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7" name="Rectangle 15"/>
                <p:cNvSpPr>
                  <a:spLocks noChangeArrowheads="1"/>
                </p:cNvSpPr>
                <p:nvPr/>
              </p:nvSpPr>
              <p:spPr bwMode="auto">
                <a:xfrm>
                  <a:off x="5003800" y="37703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8" name="Rectangle 16"/>
                <p:cNvSpPr>
                  <a:spLocks noChangeArrowheads="1"/>
                </p:cNvSpPr>
                <p:nvPr/>
              </p:nvSpPr>
              <p:spPr bwMode="auto">
                <a:xfrm>
                  <a:off x="5210175" y="38084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9" name="Rectangle 17"/>
                <p:cNvSpPr>
                  <a:spLocks noChangeArrowheads="1"/>
                </p:cNvSpPr>
                <p:nvPr/>
              </p:nvSpPr>
              <p:spPr bwMode="auto">
                <a:xfrm>
                  <a:off x="2693988" y="40719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0" name="Rectangle 18"/>
                <p:cNvSpPr>
                  <a:spLocks noChangeArrowheads="1"/>
                </p:cNvSpPr>
                <p:nvPr/>
              </p:nvSpPr>
              <p:spPr bwMode="auto">
                <a:xfrm>
                  <a:off x="2649538" y="4195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1" name="Rectangle 19"/>
                <p:cNvSpPr>
                  <a:spLocks noChangeArrowheads="1"/>
                </p:cNvSpPr>
                <p:nvPr/>
              </p:nvSpPr>
              <p:spPr bwMode="auto">
                <a:xfrm>
                  <a:off x="2771775" y="4306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2" name="Rectangle 20"/>
                <p:cNvSpPr>
                  <a:spLocks noChangeArrowheads="1"/>
                </p:cNvSpPr>
                <p:nvPr/>
              </p:nvSpPr>
              <p:spPr bwMode="auto">
                <a:xfrm>
                  <a:off x="3000375" y="42116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3" name="Rectangle 21"/>
                <p:cNvSpPr>
                  <a:spLocks noChangeArrowheads="1"/>
                </p:cNvSpPr>
                <p:nvPr/>
              </p:nvSpPr>
              <p:spPr bwMode="auto">
                <a:xfrm>
                  <a:off x="3059113" y="41656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4" name="Rectangle 22"/>
                <p:cNvSpPr>
                  <a:spLocks noChangeArrowheads="1"/>
                </p:cNvSpPr>
                <p:nvPr/>
              </p:nvSpPr>
              <p:spPr bwMode="auto">
                <a:xfrm>
                  <a:off x="3084513" y="4143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5" name="Rectangle 23"/>
                <p:cNvSpPr>
                  <a:spLocks noChangeArrowheads="1"/>
                </p:cNvSpPr>
                <p:nvPr/>
              </p:nvSpPr>
              <p:spPr bwMode="auto">
                <a:xfrm>
                  <a:off x="3130550" y="41592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6" name="Rectangle 24"/>
                <p:cNvSpPr>
                  <a:spLocks noChangeArrowheads="1"/>
                </p:cNvSpPr>
                <p:nvPr/>
              </p:nvSpPr>
              <p:spPr bwMode="auto">
                <a:xfrm>
                  <a:off x="3190875" y="41497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7" name="Rectangle 25"/>
                <p:cNvSpPr>
                  <a:spLocks noChangeArrowheads="1"/>
                </p:cNvSpPr>
                <p:nvPr/>
              </p:nvSpPr>
              <p:spPr bwMode="auto">
                <a:xfrm>
                  <a:off x="3219450" y="4108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8" name="Rectangle 26"/>
                <p:cNvSpPr>
                  <a:spLocks noChangeArrowheads="1"/>
                </p:cNvSpPr>
                <p:nvPr/>
              </p:nvSpPr>
              <p:spPr bwMode="auto">
                <a:xfrm>
                  <a:off x="3251200" y="40735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9" name="Rectangle 27"/>
                <p:cNvSpPr>
                  <a:spLocks noChangeArrowheads="1"/>
                </p:cNvSpPr>
                <p:nvPr/>
              </p:nvSpPr>
              <p:spPr bwMode="auto">
                <a:xfrm>
                  <a:off x="3313113" y="40624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0" name="Rectangle 28"/>
                <p:cNvSpPr>
                  <a:spLocks noChangeArrowheads="1"/>
                </p:cNvSpPr>
                <p:nvPr/>
              </p:nvSpPr>
              <p:spPr bwMode="auto">
                <a:xfrm>
                  <a:off x="3357563" y="39862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1" name="Rectangle 29"/>
                <p:cNvSpPr>
                  <a:spLocks noChangeArrowheads="1"/>
                </p:cNvSpPr>
                <p:nvPr/>
              </p:nvSpPr>
              <p:spPr bwMode="auto">
                <a:xfrm>
                  <a:off x="3254375" y="42592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2" name="Rectangle 30"/>
                <p:cNvSpPr>
                  <a:spLocks noChangeArrowheads="1"/>
                </p:cNvSpPr>
                <p:nvPr/>
              </p:nvSpPr>
              <p:spPr bwMode="auto">
                <a:xfrm>
                  <a:off x="3300413" y="4289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3" name="Rectangle 31"/>
                <p:cNvSpPr>
                  <a:spLocks noChangeArrowheads="1"/>
                </p:cNvSpPr>
                <p:nvPr/>
              </p:nvSpPr>
              <p:spPr bwMode="auto">
                <a:xfrm>
                  <a:off x="3132138" y="42862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4" name="Rectangle 32"/>
                <p:cNvSpPr>
                  <a:spLocks noChangeArrowheads="1"/>
                </p:cNvSpPr>
                <p:nvPr/>
              </p:nvSpPr>
              <p:spPr bwMode="auto">
                <a:xfrm>
                  <a:off x="3100388" y="4243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5" name="Rectangle 33"/>
                <p:cNvSpPr>
                  <a:spLocks noChangeArrowheads="1"/>
                </p:cNvSpPr>
                <p:nvPr/>
              </p:nvSpPr>
              <p:spPr bwMode="auto">
                <a:xfrm>
                  <a:off x="2986088" y="43005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6" name="Rectangle 34"/>
                <p:cNvSpPr>
                  <a:spLocks noChangeArrowheads="1"/>
                </p:cNvSpPr>
                <p:nvPr/>
              </p:nvSpPr>
              <p:spPr bwMode="auto">
                <a:xfrm>
                  <a:off x="2973388" y="43370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7" name="Rectangle 35"/>
                <p:cNvSpPr>
                  <a:spLocks noChangeArrowheads="1"/>
                </p:cNvSpPr>
                <p:nvPr/>
              </p:nvSpPr>
              <p:spPr bwMode="auto">
                <a:xfrm>
                  <a:off x="2943225" y="43751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8" name="Rectangle 36"/>
                <p:cNvSpPr>
                  <a:spLocks noChangeArrowheads="1"/>
                </p:cNvSpPr>
                <p:nvPr/>
              </p:nvSpPr>
              <p:spPr bwMode="auto">
                <a:xfrm>
                  <a:off x="2894013" y="43973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9" name="Rectangle 37"/>
                <p:cNvSpPr>
                  <a:spLocks noChangeArrowheads="1"/>
                </p:cNvSpPr>
                <p:nvPr/>
              </p:nvSpPr>
              <p:spPr bwMode="auto">
                <a:xfrm>
                  <a:off x="2840038" y="4424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0" name="Rectangle 38"/>
                <p:cNvSpPr>
                  <a:spLocks noChangeArrowheads="1"/>
                </p:cNvSpPr>
                <p:nvPr/>
              </p:nvSpPr>
              <p:spPr bwMode="auto">
                <a:xfrm>
                  <a:off x="3033713" y="43275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1" name="Rectangle 39"/>
                <p:cNvSpPr>
                  <a:spLocks noChangeArrowheads="1"/>
                </p:cNvSpPr>
                <p:nvPr/>
              </p:nvSpPr>
              <p:spPr bwMode="auto">
                <a:xfrm>
                  <a:off x="3059113" y="43307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2" name="Rectangle 40"/>
                <p:cNvSpPr>
                  <a:spLocks noChangeArrowheads="1"/>
                </p:cNvSpPr>
                <p:nvPr/>
              </p:nvSpPr>
              <p:spPr bwMode="auto">
                <a:xfrm>
                  <a:off x="3109913" y="43561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3" name="Rectangle 41"/>
                <p:cNvSpPr>
                  <a:spLocks noChangeArrowheads="1"/>
                </p:cNvSpPr>
                <p:nvPr/>
              </p:nvSpPr>
              <p:spPr bwMode="auto">
                <a:xfrm>
                  <a:off x="3132138" y="43656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4" name="Rectangle 42"/>
                <p:cNvSpPr>
                  <a:spLocks noChangeArrowheads="1"/>
                </p:cNvSpPr>
                <p:nvPr/>
              </p:nvSpPr>
              <p:spPr bwMode="auto">
                <a:xfrm>
                  <a:off x="3203575" y="43846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5" name="Rectangle 43"/>
                <p:cNvSpPr>
                  <a:spLocks noChangeArrowheads="1"/>
                </p:cNvSpPr>
                <p:nvPr/>
              </p:nvSpPr>
              <p:spPr bwMode="auto">
                <a:xfrm>
                  <a:off x="3132138" y="44942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6" name="Rectangle 44"/>
                <p:cNvSpPr>
                  <a:spLocks noChangeArrowheads="1"/>
                </p:cNvSpPr>
                <p:nvPr/>
              </p:nvSpPr>
              <p:spPr bwMode="auto">
                <a:xfrm>
                  <a:off x="3225800" y="47037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7" name="Rectangle 45"/>
                <p:cNvSpPr>
                  <a:spLocks noChangeArrowheads="1"/>
                </p:cNvSpPr>
                <p:nvPr/>
              </p:nvSpPr>
              <p:spPr bwMode="auto">
                <a:xfrm>
                  <a:off x="3898900" y="38052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8" name="Rectangle 46"/>
                <p:cNvSpPr>
                  <a:spLocks noChangeArrowheads="1"/>
                </p:cNvSpPr>
                <p:nvPr/>
              </p:nvSpPr>
              <p:spPr bwMode="auto">
                <a:xfrm>
                  <a:off x="3203575" y="47974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194" name="Rectangle 48"/>
              <p:cNvSpPr>
                <a:spLocks noChangeArrowheads="1"/>
              </p:cNvSpPr>
              <p:nvPr/>
            </p:nvSpPr>
            <p:spPr bwMode="auto">
              <a:xfrm>
                <a:off x="8027988" y="3789363"/>
                <a:ext cx="481656" cy="261937"/>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grpSp>
          <p:nvGrpSpPr>
            <p:cNvPr id="239" name="グループ化 238"/>
            <p:cNvGrpSpPr/>
            <p:nvPr/>
          </p:nvGrpSpPr>
          <p:grpSpPr>
            <a:xfrm>
              <a:off x="3421064" y="2701926"/>
              <a:ext cx="5348287" cy="1616075"/>
              <a:chOff x="3040063" y="2701925"/>
              <a:chExt cx="5348287" cy="1616075"/>
            </a:xfrm>
            <a:solidFill>
              <a:srgbClr val="FF0000"/>
            </a:solidFill>
          </p:grpSpPr>
          <p:grpSp>
            <p:nvGrpSpPr>
              <p:cNvPr id="240" name="グループ化 239"/>
              <p:cNvGrpSpPr/>
              <p:nvPr/>
            </p:nvGrpSpPr>
            <p:grpSpPr>
              <a:xfrm>
                <a:off x="3040063" y="2701925"/>
                <a:ext cx="1077912" cy="1444625"/>
                <a:chOff x="3040063" y="2701925"/>
                <a:chExt cx="1077912" cy="1444625"/>
              </a:xfrm>
              <a:grpFill/>
            </p:grpSpPr>
            <p:sp>
              <p:nvSpPr>
                <p:cNvPr id="242" name="Rectangle 3"/>
                <p:cNvSpPr>
                  <a:spLocks noChangeArrowheads="1"/>
                </p:cNvSpPr>
                <p:nvPr/>
              </p:nvSpPr>
              <p:spPr bwMode="auto">
                <a:xfrm>
                  <a:off x="3040063" y="2701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3" name="Rectangle 4"/>
                <p:cNvSpPr>
                  <a:spLocks noChangeArrowheads="1"/>
                </p:cNvSpPr>
                <p:nvPr/>
              </p:nvSpPr>
              <p:spPr bwMode="auto">
                <a:xfrm>
                  <a:off x="3203575" y="407511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4" name="Rectangle 5"/>
                <p:cNvSpPr>
                  <a:spLocks noChangeArrowheads="1"/>
                </p:cNvSpPr>
                <p:nvPr/>
              </p:nvSpPr>
              <p:spPr bwMode="auto">
                <a:xfrm>
                  <a:off x="3349625" y="40179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5" name="Rectangle 6"/>
                <p:cNvSpPr>
                  <a:spLocks noChangeArrowheads="1"/>
                </p:cNvSpPr>
                <p:nvPr/>
              </p:nvSpPr>
              <p:spPr bwMode="auto">
                <a:xfrm>
                  <a:off x="3419475" y="39957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6" name="Rectangle 7"/>
                <p:cNvSpPr>
                  <a:spLocks noChangeArrowheads="1"/>
                </p:cNvSpPr>
                <p:nvPr/>
              </p:nvSpPr>
              <p:spPr bwMode="auto">
                <a:xfrm>
                  <a:off x="3448050" y="39338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7" name="Rectangle 8"/>
                <p:cNvSpPr>
                  <a:spLocks noChangeArrowheads="1"/>
                </p:cNvSpPr>
                <p:nvPr/>
              </p:nvSpPr>
              <p:spPr bwMode="auto">
                <a:xfrm>
                  <a:off x="3321050" y="398303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8" name="Rectangle 9"/>
                <p:cNvSpPr>
                  <a:spLocks noChangeArrowheads="1"/>
                </p:cNvSpPr>
                <p:nvPr/>
              </p:nvSpPr>
              <p:spPr bwMode="auto">
                <a:xfrm>
                  <a:off x="3576638" y="385127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9" name="Rectangle 10"/>
                <p:cNvSpPr>
                  <a:spLocks noChangeArrowheads="1"/>
                </p:cNvSpPr>
                <p:nvPr/>
              </p:nvSpPr>
              <p:spPr bwMode="auto">
                <a:xfrm>
                  <a:off x="3660775" y="38544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0" name="Rectangle 11"/>
                <p:cNvSpPr>
                  <a:spLocks noChangeArrowheads="1"/>
                </p:cNvSpPr>
                <p:nvPr/>
              </p:nvSpPr>
              <p:spPr bwMode="auto">
                <a:xfrm>
                  <a:off x="3609975" y="36290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1" name="Rectangle 12"/>
                <p:cNvSpPr>
                  <a:spLocks noChangeArrowheads="1"/>
                </p:cNvSpPr>
                <p:nvPr/>
              </p:nvSpPr>
              <p:spPr bwMode="auto">
                <a:xfrm>
                  <a:off x="3678238" y="36449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2" name="Rectangle 13"/>
                <p:cNvSpPr>
                  <a:spLocks noChangeArrowheads="1"/>
                </p:cNvSpPr>
                <p:nvPr/>
              </p:nvSpPr>
              <p:spPr bwMode="auto">
                <a:xfrm>
                  <a:off x="3822700" y="386080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3" name="Rectangle 14"/>
                <p:cNvSpPr>
                  <a:spLocks noChangeArrowheads="1"/>
                </p:cNvSpPr>
                <p:nvPr/>
              </p:nvSpPr>
              <p:spPr bwMode="auto">
                <a:xfrm>
                  <a:off x="3876675" y="38274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4" name="Rectangle 15"/>
                <p:cNvSpPr>
                  <a:spLocks noChangeArrowheads="1"/>
                </p:cNvSpPr>
                <p:nvPr/>
              </p:nvSpPr>
              <p:spPr bwMode="auto">
                <a:xfrm>
                  <a:off x="3929063" y="37988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5" name="Rectangle 16"/>
                <p:cNvSpPr>
                  <a:spLocks noChangeArrowheads="1"/>
                </p:cNvSpPr>
                <p:nvPr/>
              </p:nvSpPr>
              <p:spPr bwMode="auto">
                <a:xfrm>
                  <a:off x="3956050" y="3789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6" name="Rectangle 17"/>
                <p:cNvSpPr>
                  <a:spLocks noChangeArrowheads="1"/>
                </p:cNvSpPr>
                <p:nvPr/>
              </p:nvSpPr>
              <p:spPr bwMode="auto">
                <a:xfrm>
                  <a:off x="3984625" y="37861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7" name="Rectangle 18"/>
                <p:cNvSpPr>
                  <a:spLocks noChangeArrowheads="1"/>
                </p:cNvSpPr>
                <p:nvPr/>
              </p:nvSpPr>
              <p:spPr bwMode="auto">
                <a:xfrm>
                  <a:off x="4010025" y="3789363"/>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8" name="Rectangle 19"/>
                <p:cNvSpPr>
                  <a:spLocks noChangeArrowheads="1"/>
                </p:cNvSpPr>
                <p:nvPr/>
              </p:nvSpPr>
              <p:spPr bwMode="auto">
                <a:xfrm>
                  <a:off x="4044950" y="37734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9" name="Rectangle 20"/>
                <p:cNvSpPr>
                  <a:spLocks noChangeArrowheads="1"/>
                </p:cNvSpPr>
                <p:nvPr/>
              </p:nvSpPr>
              <p:spPr bwMode="auto">
                <a:xfrm>
                  <a:off x="4032250" y="3816350"/>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0" name="Rectangle 21"/>
                <p:cNvSpPr>
                  <a:spLocks noChangeArrowheads="1"/>
                </p:cNvSpPr>
                <p:nvPr/>
              </p:nvSpPr>
              <p:spPr bwMode="auto">
                <a:xfrm>
                  <a:off x="4016375" y="3844925"/>
                  <a:ext cx="73025" cy="7143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1" name="Rectangle 22"/>
                <p:cNvSpPr>
                  <a:spLocks noChangeArrowheads="1"/>
                </p:cNvSpPr>
                <p:nvPr/>
              </p:nvSpPr>
              <p:spPr bwMode="auto">
                <a:xfrm>
                  <a:off x="4038600" y="3862388"/>
                  <a:ext cx="73025" cy="71437"/>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241" name="Rectangle 24"/>
              <p:cNvSpPr>
                <a:spLocks noChangeArrowheads="1"/>
              </p:cNvSpPr>
              <p:nvPr/>
            </p:nvSpPr>
            <p:spPr bwMode="auto">
              <a:xfrm>
                <a:off x="8027988" y="4057650"/>
                <a:ext cx="360362" cy="260350"/>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grpSp>
          <p:nvGrpSpPr>
            <p:cNvPr id="294" name="グループ化 293"/>
            <p:cNvGrpSpPr/>
            <p:nvPr/>
          </p:nvGrpSpPr>
          <p:grpSpPr>
            <a:xfrm>
              <a:off x="2927350" y="2830513"/>
              <a:ext cx="5842000" cy="2730500"/>
              <a:chOff x="2546350" y="2830513"/>
              <a:chExt cx="5842000" cy="2730500"/>
            </a:xfrm>
            <a:solidFill>
              <a:srgbClr val="0000CC"/>
            </a:solidFill>
          </p:grpSpPr>
          <p:grpSp>
            <p:nvGrpSpPr>
              <p:cNvPr id="295" name="グループ化 294"/>
              <p:cNvGrpSpPr/>
              <p:nvPr/>
            </p:nvGrpSpPr>
            <p:grpSpPr>
              <a:xfrm>
                <a:off x="2546350" y="2830513"/>
                <a:ext cx="3522663" cy="2730500"/>
                <a:chOff x="2546350" y="2830513"/>
                <a:chExt cx="3522663" cy="2730500"/>
              </a:xfrm>
              <a:grpFill/>
            </p:grpSpPr>
            <p:sp>
              <p:nvSpPr>
                <p:cNvPr id="297" name="AutoShape 3"/>
                <p:cNvSpPr>
                  <a:spLocks noChangeArrowheads="1"/>
                </p:cNvSpPr>
                <p:nvPr/>
              </p:nvSpPr>
              <p:spPr bwMode="auto">
                <a:xfrm>
                  <a:off x="3036888" y="283051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8" name="AutoShape 4"/>
                <p:cNvSpPr>
                  <a:spLocks noChangeArrowheads="1"/>
                </p:cNvSpPr>
                <p:nvPr/>
              </p:nvSpPr>
              <p:spPr bwMode="auto">
                <a:xfrm>
                  <a:off x="2906713" y="43370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9" name="AutoShape 5"/>
                <p:cNvSpPr>
                  <a:spLocks noChangeArrowheads="1"/>
                </p:cNvSpPr>
                <p:nvPr/>
              </p:nvSpPr>
              <p:spPr bwMode="auto">
                <a:xfrm>
                  <a:off x="2962275" y="44799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0" name="AutoShape 6"/>
                <p:cNvSpPr>
                  <a:spLocks noChangeArrowheads="1"/>
                </p:cNvSpPr>
                <p:nvPr/>
              </p:nvSpPr>
              <p:spPr bwMode="auto">
                <a:xfrm>
                  <a:off x="3043238" y="47561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1" name="AutoShape 7"/>
                <p:cNvSpPr>
                  <a:spLocks noChangeArrowheads="1"/>
                </p:cNvSpPr>
                <p:nvPr/>
              </p:nvSpPr>
              <p:spPr bwMode="auto">
                <a:xfrm>
                  <a:off x="2849563" y="50069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endParaRPr kumimoji="1" lang="ja-JP" altLang="ja-JP"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2" name="AutoShape 8"/>
                <p:cNvSpPr>
                  <a:spLocks noChangeArrowheads="1"/>
                </p:cNvSpPr>
                <p:nvPr/>
              </p:nvSpPr>
              <p:spPr bwMode="auto">
                <a:xfrm>
                  <a:off x="2898775" y="49418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3" name="AutoShape 9"/>
                <p:cNvSpPr>
                  <a:spLocks noChangeArrowheads="1"/>
                </p:cNvSpPr>
                <p:nvPr/>
              </p:nvSpPr>
              <p:spPr bwMode="auto">
                <a:xfrm>
                  <a:off x="2884488" y="48863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4" name="AutoShape 10"/>
                <p:cNvSpPr>
                  <a:spLocks noChangeArrowheads="1"/>
                </p:cNvSpPr>
                <p:nvPr/>
              </p:nvSpPr>
              <p:spPr bwMode="auto">
                <a:xfrm>
                  <a:off x="2919413" y="48529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5" name="AutoShape 11"/>
                <p:cNvSpPr>
                  <a:spLocks noChangeArrowheads="1"/>
                </p:cNvSpPr>
                <p:nvPr/>
              </p:nvSpPr>
              <p:spPr bwMode="auto">
                <a:xfrm>
                  <a:off x="2890838" y="48196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6" name="AutoShape 12"/>
                <p:cNvSpPr>
                  <a:spLocks noChangeArrowheads="1"/>
                </p:cNvSpPr>
                <p:nvPr/>
              </p:nvSpPr>
              <p:spPr bwMode="auto">
                <a:xfrm>
                  <a:off x="2925763" y="47847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7" name="AutoShape 13"/>
                <p:cNvSpPr>
                  <a:spLocks noChangeArrowheads="1"/>
                </p:cNvSpPr>
                <p:nvPr/>
              </p:nvSpPr>
              <p:spPr bwMode="auto">
                <a:xfrm>
                  <a:off x="2978150" y="46370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8" name="AutoShape 14"/>
                <p:cNvSpPr>
                  <a:spLocks noChangeArrowheads="1"/>
                </p:cNvSpPr>
                <p:nvPr/>
              </p:nvSpPr>
              <p:spPr bwMode="auto">
                <a:xfrm>
                  <a:off x="2787650" y="486886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9" name="AutoShape 15"/>
                <p:cNvSpPr>
                  <a:spLocks noChangeArrowheads="1"/>
                </p:cNvSpPr>
                <p:nvPr/>
              </p:nvSpPr>
              <p:spPr bwMode="auto">
                <a:xfrm>
                  <a:off x="2762250" y="48466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0" name="AutoShape 16"/>
                <p:cNvSpPr>
                  <a:spLocks noChangeArrowheads="1"/>
                </p:cNvSpPr>
                <p:nvPr/>
              </p:nvSpPr>
              <p:spPr bwMode="auto">
                <a:xfrm>
                  <a:off x="2546350" y="4614863"/>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1" name="AutoShape 17"/>
                <p:cNvSpPr>
                  <a:spLocks noChangeArrowheads="1"/>
                </p:cNvSpPr>
                <p:nvPr/>
              </p:nvSpPr>
              <p:spPr bwMode="auto">
                <a:xfrm>
                  <a:off x="2830513" y="46926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2" name="AutoShape 18"/>
                <p:cNvSpPr>
                  <a:spLocks noChangeArrowheads="1"/>
                </p:cNvSpPr>
                <p:nvPr/>
              </p:nvSpPr>
              <p:spPr bwMode="auto">
                <a:xfrm>
                  <a:off x="2873375" y="46434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3" name="AutoShape 19"/>
                <p:cNvSpPr>
                  <a:spLocks noChangeArrowheads="1"/>
                </p:cNvSpPr>
                <p:nvPr/>
              </p:nvSpPr>
              <p:spPr bwMode="auto">
                <a:xfrm>
                  <a:off x="2932113" y="45085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4" name="AutoShape 20"/>
                <p:cNvSpPr>
                  <a:spLocks noChangeArrowheads="1"/>
                </p:cNvSpPr>
                <p:nvPr/>
              </p:nvSpPr>
              <p:spPr bwMode="auto">
                <a:xfrm>
                  <a:off x="2849563" y="45370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5" name="AutoShape 21"/>
                <p:cNvSpPr>
                  <a:spLocks noChangeArrowheads="1"/>
                </p:cNvSpPr>
                <p:nvPr/>
              </p:nvSpPr>
              <p:spPr bwMode="auto">
                <a:xfrm>
                  <a:off x="2771775" y="45085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6" name="AutoShape 22"/>
                <p:cNvSpPr>
                  <a:spLocks noChangeArrowheads="1"/>
                </p:cNvSpPr>
                <p:nvPr/>
              </p:nvSpPr>
              <p:spPr bwMode="auto">
                <a:xfrm>
                  <a:off x="2811463" y="44926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7" name="AutoShape 23"/>
                <p:cNvSpPr>
                  <a:spLocks noChangeArrowheads="1"/>
                </p:cNvSpPr>
                <p:nvPr/>
              </p:nvSpPr>
              <p:spPr bwMode="auto">
                <a:xfrm>
                  <a:off x="2771775" y="44037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8" name="AutoShape 24"/>
                <p:cNvSpPr>
                  <a:spLocks noChangeArrowheads="1"/>
                </p:cNvSpPr>
                <p:nvPr/>
              </p:nvSpPr>
              <p:spPr bwMode="auto">
                <a:xfrm>
                  <a:off x="2941638" y="521652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9" name="AutoShape 25"/>
                <p:cNvSpPr>
                  <a:spLocks noChangeArrowheads="1"/>
                </p:cNvSpPr>
                <p:nvPr/>
              </p:nvSpPr>
              <p:spPr bwMode="auto">
                <a:xfrm>
                  <a:off x="5995988" y="414020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0" name="AutoShape 26"/>
                <p:cNvSpPr>
                  <a:spLocks noChangeArrowheads="1"/>
                </p:cNvSpPr>
                <p:nvPr/>
              </p:nvSpPr>
              <p:spPr bwMode="auto">
                <a:xfrm>
                  <a:off x="5842000" y="4857750"/>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1" name="AutoShape 27"/>
                <p:cNvSpPr>
                  <a:spLocks noChangeArrowheads="1"/>
                </p:cNvSpPr>
                <p:nvPr/>
              </p:nvSpPr>
              <p:spPr bwMode="auto">
                <a:xfrm>
                  <a:off x="5380038" y="53117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2" name="AutoShape 28"/>
                <p:cNvSpPr>
                  <a:spLocks noChangeArrowheads="1"/>
                </p:cNvSpPr>
                <p:nvPr/>
              </p:nvSpPr>
              <p:spPr bwMode="auto">
                <a:xfrm>
                  <a:off x="5321300" y="53482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3" name="AutoShape 29"/>
                <p:cNvSpPr>
                  <a:spLocks noChangeArrowheads="1"/>
                </p:cNvSpPr>
                <p:nvPr/>
              </p:nvSpPr>
              <p:spPr bwMode="auto">
                <a:xfrm>
                  <a:off x="5348288" y="537368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4" name="AutoShape 30"/>
                <p:cNvSpPr>
                  <a:spLocks noChangeArrowheads="1"/>
                </p:cNvSpPr>
                <p:nvPr/>
              </p:nvSpPr>
              <p:spPr bwMode="auto">
                <a:xfrm>
                  <a:off x="5292725" y="5392738"/>
                  <a:ext cx="73025" cy="71437"/>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5" name="AutoShape 31"/>
                <p:cNvSpPr>
                  <a:spLocks noChangeArrowheads="1"/>
                </p:cNvSpPr>
                <p:nvPr/>
              </p:nvSpPr>
              <p:spPr bwMode="auto">
                <a:xfrm>
                  <a:off x="5276850" y="5489575"/>
                  <a:ext cx="73025" cy="71438"/>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296" name="Rectangle 33"/>
              <p:cNvSpPr>
                <a:spLocks noChangeArrowheads="1"/>
              </p:cNvSpPr>
              <p:nvPr/>
            </p:nvSpPr>
            <p:spPr bwMode="auto">
              <a:xfrm>
                <a:off x="7885113" y="4324350"/>
                <a:ext cx="503237" cy="122238"/>
              </a:xfrm>
              <a:prstGeom prst="rect">
                <a:avLst/>
              </a:prstGeom>
              <a:grp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grpSp>
      <p:sp>
        <p:nvSpPr>
          <p:cNvPr id="5" name="テキスト ボックス 4"/>
          <p:cNvSpPr txBox="1"/>
          <p:nvPr/>
        </p:nvSpPr>
        <p:spPr>
          <a:xfrm>
            <a:off x="531312" y="291663"/>
            <a:ext cx="8262455" cy="433196"/>
          </a:xfrm>
          <a:prstGeom prst="rect">
            <a:avLst/>
          </a:prstGeom>
          <a:solidFill>
            <a:schemeClr val="bg1"/>
          </a:solidFill>
        </p:spPr>
        <p:txBody>
          <a:bodyPr wrap="none" rtlCol="0">
            <a:spAutoFit/>
          </a:bodyPr>
          <a:lstStyle/>
          <a:p>
            <a:pPr lvl="0" defTabSz="844083" fontAlgn="auto">
              <a:spcBef>
                <a:spcPts val="0"/>
              </a:spcBef>
              <a:spcAft>
                <a:spcPts val="0"/>
              </a:spcAft>
              <a:defRPr/>
            </a:pPr>
            <a:r>
              <a:rPr lang="en-US" altLang="ja-JP" sz="2215" dirty="0">
                <a:solidFill>
                  <a:prstClr val="black"/>
                </a:solidFill>
                <a:latin typeface="Calibri" panose="020F0502020204030204"/>
                <a:ea typeface="游ゴシック" panose="020B0400000000000000" pitchFamily="50" charset="-128"/>
              </a:rPr>
              <a:t>Genetic relatedness is </a:t>
            </a:r>
            <a:r>
              <a:rPr lang="en-US" altLang="ja-JP" sz="2215" dirty="0">
                <a:solidFill>
                  <a:srgbClr val="FF0000"/>
                </a:solidFill>
                <a:latin typeface="Calibri" panose="020F0502020204030204"/>
                <a:ea typeface="游ゴシック" panose="020B0400000000000000" pitchFamily="50" charset="-128"/>
              </a:rPr>
              <a:t>roughly</a:t>
            </a:r>
            <a:r>
              <a:rPr lang="en-US" altLang="ja-JP" sz="2215" dirty="0">
                <a:solidFill>
                  <a:prstClr val="black"/>
                </a:solidFill>
                <a:latin typeface="Calibri" panose="020F0502020204030204"/>
                <a:ea typeface="游ゴシック" panose="020B0400000000000000" pitchFamily="50" charset="-128"/>
              </a:rPr>
              <a:t> consistent with geographic distribution.</a:t>
            </a:r>
            <a:endParaRPr kumimoji="1" lang="ja-JP" altLang="en-US" sz="22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上下矢印 8"/>
          <p:cNvSpPr/>
          <p:nvPr/>
        </p:nvSpPr>
        <p:spPr>
          <a:xfrm>
            <a:off x="8414662" y="3065555"/>
            <a:ext cx="361741" cy="107122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8392001" y="2381984"/>
            <a:ext cx="468398" cy="433196"/>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東</a:t>
            </a:r>
          </a:p>
        </p:txBody>
      </p:sp>
      <p:sp>
        <p:nvSpPr>
          <p:cNvPr id="326" name="テキスト ボックス 325"/>
          <p:cNvSpPr txBox="1"/>
          <p:nvPr/>
        </p:nvSpPr>
        <p:spPr>
          <a:xfrm>
            <a:off x="8392001" y="4481618"/>
            <a:ext cx="468398" cy="433196"/>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西</a:t>
            </a:r>
          </a:p>
        </p:txBody>
      </p:sp>
      <p:sp>
        <p:nvSpPr>
          <p:cNvPr id="327" name="テキスト ボックス 326"/>
          <p:cNvSpPr txBox="1"/>
          <p:nvPr/>
        </p:nvSpPr>
        <p:spPr>
          <a:xfrm>
            <a:off x="5948434" y="5509850"/>
            <a:ext cx="2821798" cy="603883"/>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err="1">
                <a:ln>
                  <a:noFill/>
                </a:ln>
                <a:solidFill>
                  <a:srgbClr val="000000"/>
                </a:solidFill>
                <a:effectLst/>
                <a:uLnTx/>
                <a:uFillTx/>
                <a:latin typeface="Calibri" pitchFamily="34" charset="0"/>
                <a:ea typeface="ＭＳ Ｐゴシック"/>
                <a:cs typeface="+mn-cs"/>
              </a:rPr>
              <a:t>Takehana</a:t>
            </a:r>
            <a:r>
              <a:rPr kumimoji="1" lang="en-US" altLang="ja-JP" sz="1662" b="0" i="0" u="none" strike="noStrike" kern="1200" cap="none" spc="0" normalizeH="0" baseline="0" noProof="0" dirty="0">
                <a:ln>
                  <a:noFill/>
                </a:ln>
                <a:solidFill>
                  <a:srgbClr val="000000"/>
                </a:solidFill>
                <a:effectLst/>
                <a:uLnTx/>
                <a:uFillTx/>
                <a:latin typeface="Calibri" pitchFamily="34" charset="0"/>
                <a:ea typeface="ＭＳ Ｐゴシック"/>
                <a:cs typeface="+mn-cs"/>
              </a:rPr>
              <a:t> et al.,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srgbClr val="000000"/>
                </a:solidFill>
                <a:effectLst/>
                <a:uLnTx/>
                <a:uFillTx/>
                <a:latin typeface="Calibri" pitchFamily="34" charset="0"/>
                <a:ea typeface="ＭＳ Ｐゴシック"/>
                <a:cs typeface="+mn-cs"/>
              </a:rPr>
              <a:t>Zool. Sci., 20, 1279-1291, 2003</a:t>
            </a:r>
            <a:endParaRPr kumimoji="1" lang="ja-JP" altLang="en-US" sz="1662" b="0" i="0" u="none" strike="noStrike" kern="1200" cap="none" spc="0" normalizeH="0" baseline="0" noProof="0" dirty="0">
              <a:ln>
                <a:noFill/>
              </a:ln>
              <a:solidFill>
                <a:srgbClr val="000000"/>
              </a:solidFill>
              <a:effectLst/>
              <a:uLnTx/>
              <a:uFillTx/>
              <a:latin typeface="Calibri" pitchFamily="34" charset="0"/>
              <a:ea typeface="ＭＳ Ｐゴシック"/>
              <a:cs typeface="+mn-cs"/>
            </a:endParaRPr>
          </a:p>
        </p:txBody>
      </p:sp>
      <p:grpSp>
        <p:nvGrpSpPr>
          <p:cNvPr id="328" name="グループ化 327"/>
          <p:cNvGrpSpPr/>
          <p:nvPr/>
        </p:nvGrpSpPr>
        <p:grpSpPr>
          <a:xfrm>
            <a:off x="210921" y="1408922"/>
            <a:ext cx="3308919" cy="1365633"/>
            <a:chOff x="210921" y="1408922"/>
            <a:chExt cx="3308919" cy="1365633"/>
          </a:xfrm>
        </p:grpSpPr>
        <p:grpSp>
          <p:nvGrpSpPr>
            <p:cNvPr id="329" name="グループ化 328"/>
            <p:cNvGrpSpPr/>
            <p:nvPr/>
          </p:nvGrpSpPr>
          <p:grpSpPr>
            <a:xfrm>
              <a:off x="210921" y="1408922"/>
              <a:ext cx="3257260" cy="1365633"/>
              <a:chOff x="-2340768" y="1340768"/>
              <a:chExt cx="3257260" cy="1365633"/>
            </a:xfrm>
          </p:grpSpPr>
          <p:sp>
            <p:nvSpPr>
              <p:cNvPr id="331" name="正方形/長方形 330"/>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2" name="テキスト ボックス 331"/>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330" name="テキスト ボックス 329"/>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
        <p:nvSpPr>
          <p:cNvPr id="6" name="下矢印 5"/>
          <p:cNvSpPr/>
          <p:nvPr/>
        </p:nvSpPr>
        <p:spPr>
          <a:xfrm>
            <a:off x="398296" y="5060492"/>
            <a:ext cx="531312" cy="90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下矢印 332"/>
          <p:cNvSpPr/>
          <p:nvPr/>
        </p:nvSpPr>
        <p:spPr>
          <a:xfrm rot="14097371">
            <a:off x="1530413" y="3400392"/>
            <a:ext cx="531312" cy="90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下矢印 333"/>
          <p:cNvSpPr/>
          <p:nvPr/>
        </p:nvSpPr>
        <p:spPr>
          <a:xfrm rot="16385397">
            <a:off x="1768251" y="4614905"/>
            <a:ext cx="531312" cy="90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下矢印 334"/>
          <p:cNvSpPr/>
          <p:nvPr/>
        </p:nvSpPr>
        <p:spPr>
          <a:xfrm rot="14097371">
            <a:off x="3677404" y="4350421"/>
            <a:ext cx="531312" cy="90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75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dissolve">
                                      <p:cBhvr>
                                        <p:cTn id="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25603" name="AutoShape 3"/>
          <p:cNvSpPr>
            <a:spLocks noChangeArrowheads="1"/>
          </p:cNvSpPr>
          <p:nvPr/>
        </p:nvSpPr>
        <p:spPr bwMode="auto">
          <a:xfrm>
            <a:off x="3036888" y="2830513"/>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4" name="AutoShape 4"/>
          <p:cNvSpPr>
            <a:spLocks noChangeArrowheads="1"/>
          </p:cNvSpPr>
          <p:nvPr/>
        </p:nvSpPr>
        <p:spPr bwMode="auto">
          <a:xfrm>
            <a:off x="2906713" y="433705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5" name="AutoShape 5"/>
          <p:cNvSpPr>
            <a:spLocks noChangeArrowheads="1"/>
          </p:cNvSpPr>
          <p:nvPr/>
        </p:nvSpPr>
        <p:spPr bwMode="auto">
          <a:xfrm>
            <a:off x="2962275" y="44799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6" name="AutoShape 6"/>
          <p:cNvSpPr>
            <a:spLocks noChangeArrowheads="1"/>
          </p:cNvSpPr>
          <p:nvPr/>
        </p:nvSpPr>
        <p:spPr bwMode="auto">
          <a:xfrm>
            <a:off x="3043238" y="475615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7" name="AutoShape 7"/>
          <p:cNvSpPr>
            <a:spLocks noChangeArrowheads="1"/>
          </p:cNvSpPr>
          <p:nvPr/>
        </p:nvSpPr>
        <p:spPr bwMode="auto">
          <a:xfrm>
            <a:off x="2849563" y="500697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8" name="AutoShape 8"/>
          <p:cNvSpPr>
            <a:spLocks noChangeArrowheads="1"/>
          </p:cNvSpPr>
          <p:nvPr/>
        </p:nvSpPr>
        <p:spPr bwMode="auto">
          <a:xfrm>
            <a:off x="2898775" y="494188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09" name="AutoShape 9"/>
          <p:cNvSpPr>
            <a:spLocks noChangeArrowheads="1"/>
          </p:cNvSpPr>
          <p:nvPr/>
        </p:nvSpPr>
        <p:spPr bwMode="auto">
          <a:xfrm>
            <a:off x="2884488" y="48863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0" name="AutoShape 10"/>
          <p:cNvSpPr>
            <a:spLocks noChangeArrowheads="1"/>
          </p:cNvSpPr>
          <p:nvPr/>
        </p:nvSpPr>
        <p:spPr bwMode="auto">
          <a:xfrm>
            <a:off x="2919413" y="485298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1" name="AutoShape 11"/>
          <p:cNvSpPr>
            <a:spLocks noChangeArrowheads="1"/>
          </p:cNvSpPr>
          <p:nvPr/>
        </p:nvSpPr>
        <p:spPr bwMode="auto">
          <a:xfrm>
            <a:off x="2890838" y="481965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2" name="AutoShape 12"/>
          <p:cNvSpPr>
            <a:spLocks noChangeArrowheads="1"/>
          </p:cNvSpPr>
          <p:nvPr/>
        </p:nvSpPr>
        <p:spPr bwMode="auto">
          <a:xfrm>
            <a:off x="2925763" y="47847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3" name="AutoShape 13"/>
          <p:cNvSpPr>
            <a:spLocks noChangeArrowheads="1"/>
          </p:cNvSpPr>
          <p:nvPr/>
        </p:nvSpPr>
        <p:spPr bwMode="auto">
          <a:xfrm>
            <a:off x="2978150" y="463708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4" name="AutoShape 14"/>
          <p:cNvSpPr>
            <a:spLocks noChangeArrowheads="1"/>
          </p:cNvSpPr>
          <p:nvPr/>
        </p:nvSpPr>
        <p:spPr bwMode="auto">
          <a:xfrm>
            <a:off x="2787650" y="4868863"/>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5" name="AutoShape 15"/>
          <p:cNvSpPr>
            <a:spLocks noChangeArrowheads="1"/>
          </p:cNvSpPr>
          <p:nvPr/>
        </p:nvSpPr>
        <p:spPr bwMode="auto">
          <a:xfrm>
            <a:off x="2762250" y="484663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6" name="AutoShape 16"/>
          <p:cNvSpPr>
            <a:spLocks noChangeArrowheads="1"/>
          </p:cNvSpPr>
          <p:nvPr/>
        </p:nvSpPr>
        <p:spPr bwMode="auto">
          <a:xfrm>
            <a:off x="2546350" y="4614863"/>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7" name="AutoShape 17"/>
          <p:cNvSpPr>
            <a:spLocks noChangeArrowheads="1"/>
          </p:cNvSpPr>
          <p:nvPr/>
        </p:nvSpPr>
        <p:spPr bwMode="auto">
          <a:xfrm>
            <a:off x="2830513" y="469265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8" name="AutoShape 18"/>
          <p:cNvSpPr>
            <a:spLocks noChangeArrowheads="1"/>
          </p:cNvSpPr>
          <p:nvPr/>
        </p:nvSpPr>
        <p:spPr bwMode="auto">
          <a:xfrm>
            <a:off x="2873375" y="464343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19" name="AutoShape 19"/>
          <p:cNvSpPr>
            <a:spLocks noChangeArrowheads="1"/>
          </p:cNvSpPr>
          <p:nvPr/>
        </p:nvSpPr>
        <p:spPr bwMode="auto">
          <a:xfrm>
            <a:off x="2932113" y="450850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0" name="AutoShape 20"/>
          <p:cNvSpPr>
            <a:spLocks noChangeArrowheads="1"/>
          </p:cNvSpPr>
          <p:nvPr/>
        </p:nvSpPr>
        <p:spPr bwMode="auto">
          <a:xfrm>
            <a:off x="2849563" y="453707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1" name="AutoShape 21"/>
          <p:cNvSpPr>
            <a:spLocks noChangeArrowheads="1"/>
          </p:cNvSpPr>
          <p:nvPr/>
        </p:nvSpPr>
        <p:spPr bwMode="auto">
          <a:xfrm>
            <a:off x="2771775" y="450850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2" name="AutoShape 22"/>
          <p:cNvSpPr>
            <a:spLocks noChangeArrowheads="1"/>
          </p:cNvSpPr>
          <p:nvPr/>
        </p:nvSpPr>
        <p:spPr bwMode="auto">
          <a:xfrm>
            <a:off x="2811463" y="44926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3" name="AutoShape 23"/>
          <p:cNvSpPr>
            <a:spLocks noChangeArrowheads="1"/>
          </p:cNvSpPr>
          <p:nvPr/>
        </p:nvSpPr>
        <p:spPr bwMode="auto">
          <a:xfrm>
            <a:off x="2771775" y="44037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4" name="AutoShape 24"/>
          <p:cNvSpPr>
            <a:spLocks noChangeArrowheads="1"/>
          </p:cNvSpPr>
          <p:nvPr/>
        </p:nvSpPr>
        <p:spPr bwMode="auto">
          <a:xfrm>
            <a:off x="2941638" y="521652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5" name="AutoShape 25"/>
          <p:cNvSpPr>
            <a:spLocks noChangeArrowheads="1"/>
          </p:cNvSpPr>
          <p:nvPr/>
        </p:nvSpPr>
        <p:spPr bwMode="auto">
          <a:xfrm>
            <a:off x="5995988" y="414020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6" name="AutoShape 26"/>
          <p:cNvSpPr>
            <a:spLocks noChangeArrowheads="1"/>
          </p:cNvSpPr>
          <p:nvPr/>
        </p:nvSpPr>
        <p:spPr bwMode="auto">
          <a:xfrm>
            <a:off x="5842000" y="4857750"/>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7" name="AutoShape 27"/>
          <p:cNvSpPr>
            <a:spLocks noChangeArrowheads="1"/>
          </p:cNvSpPr>
          <p:nvPr/>
        </p:nvSpPr>
        <p:spPr bwMode="auto">
          <a:xfrm>
            <a:off x="5380038" y="531177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8" name="AutoShape 28"/>
          <p:cNvSpPr>
            <a:spLocks noChangeArrowheads="1"/>
          </p:cNvSpPr>
          <p:nvPr/>
        </p:nvSpPr>
        <p:spPr bwMode="auto">
          <a:xfrm>
            <a:off x="5321300" y="534828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29" name="AutoShape 29"/>
          <p:cNvSpPr>
            <a:spLocks noChangeArrowheads="1"/>
          </p:cNvSpPr>
          <p:nvPr/>
        </p:nvSpPr>
        <p:spPr bwMode="auto">
          <a:xfrm>
            <a:off x="5348288" y="537368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30" name="AutoShape 30"/>
          <p:cNvSpPr>
            <a:spLocks noChangeArrowheads="1"/>
          </p:cNvSpPr>
          <p:nvPr/>
        </p:nvSpPr>
        <p:spPr bwMode="auto">
          <a:xfrm>
            <a:off x="5292725" y="5392738"/>
            <a:ext cx="73025" cy="71437"/>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631" name="AutoShape 31"/>
          <p:cNvSpPr>
            <a:spLocks noChangeArrowheads="1"/>
          </p:cNvSpPr>
          <p:nvPr/>
        </p:nvSpPr>
        <p:spPr bwMode="auto">
          <a:xfrm>
            <a:off x="5276850" y="5489575"/>
            <a:ext cx="73025" cy="71438"/>
          </a:xfrm>
          <a:prstGeom prst="triangle">
            <a:avLst>
              <a:gd name="adj" fmla="val 50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25632" name="Picture 32"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25633" name="Rectangle 33"/>
          <p:cNvSpPr>
            <a:spLocks noChangeArrowheads="1"/>
          </p:cNvSpPr>
          <p:nvPr/>
        </p:nvSpPr>
        <p:spPr bwMode="auto">
          <a:xfrm>
            <a:off x="7885113" y="4324350"/>
            <a:ext cx="503237" cy="122238"/>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38" name="グループ化 37"/>
          <p:cNvGrpSpPr/>
          <p:nvPr/>
        </p:nvGrpSpPr>
        <p:grpSpPr>
          <a:xfrm>
            <a:off x="210921" y="1408922"/>
            <a:ext cx="3308919" cy="1365633"/>
            <a:chOff x="210921" y="1408922"/>
            <a:chExt cx="3308919" cy="1365633"/>
          </a:xfrm>
        </p:grpSpPr>
        <p:grpSp>
          <p:nvGrpSpPr>
            <p:cNvPr id="39" name="グループ化 38"/>
            <p:cNvGrpSpPr/>
            <p:nvPr/>
          </p:nvGrpSpPr>
          <p:grpSpPr>
            <a:xfrm>
              <a:off x="210921" y="1408922"/>
              <a:ext cx="3257260" cy="1365633"/>
              <a:chOff x="-2340768" y="1340768"/>
              <a:chExt cx="3257260" cy="1365633"/>
            </a:xfrm>
          </p:grpSpPr>
          <p:sp>
            <p:nvSpPr>
              <p:cNvPr id="41" name="正方形/長方形 40"/>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テキスト ボックス 41"/>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40" name="テキスト ボックス 39"/>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Tree>
    <p:extLst>
      <p:ext uri="{BB962C8B-B14F-4D97-AF65-F5344CB8AC3E}">
        <p14:creationId xmlns:p14="http://schemas.microsoft.com/office/powerpoint/2010/main" val="487130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24579" name="Rectangle 3"/>
          <p:cNvSpPr>
            <a:spLocks noChangeArrowheads="1"/>
          </p:cNvSpPr>
          <p:nvPr/>
        </p:nvSpPr>
        <p:spPr bwMode="auto">
          <a:xfrm>
            <a:off x="3040063" y="27019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0" name="Rectangle 4"/>
          <p:cNvSpPr>
            <a:spLocks noChangeArrowheads="1"/>
          </p:cNvSpPr>
          <p:nvPr/>
        </p:nvSpPr>
        <p:spPr bwMode="auto">
          <a:xfrm>
            <a:off x="3203575" y="407511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1" name="Rectangle 5"/>
          <p:cNvSpPr>
            <a:spLocks noChangeArrowheads="1"/>
          </p:cNvSpPr>
          <p:nvPr/>
        </p:nvSpPr>
        <p:spPr bwMode="auto">
          <a:xfrm>
            <a:off x="3349625" y="40179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2" name="Rectangle 6"/>
          <p:cNvSpPr>
            <a:spLocks noChangeArrowheads="1"/>
          </p:cNvSpPr>
          <p:nvPr/>
        </p:nvSpPr>
        <p:spPr bwMode="auto">
          <a:xfrm>
            <a:off x="3419475" y="399573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3" name="Rectangle 7"/>
          <p:cNvSpPr>
            <a:spLocks noChangeArrowheads="1"/>
          </p:cNvSpPr>
          <p:nvPr/>
        </p:nvSpPr>
        <p:spPr bwMode="auto">
          <a:xfrm>
            <a:off x="3448050" y="39338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4" name="Rectangle 8"/>
          <p:cNvSpPr>
            <a:spLocks noChangeArrowheads="1"/>
          </p:cNvSpPr>
          <p:nvPr/>
        </p:nvSpPr>
        <p:spPr bwMode="auto">
          <a:xfrm>
            <a:off x="3321050" y="398303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5" name="Rectangle 9"/>
          <p:cNvSpPr>
            <a:spLocks noChangeArrowheads="1"/>
          </p:cNvSpPr>
          <p:nvPr/>
        </p:nvSpPr>
        <p:spPr bwMode="auto">
          <a:xfrm>
            <a:off x="3576638" y="385127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6" name="Rectangle 10"/>
          <p:cNvSpPr>
            <a:spLocks noChangeArrowheads="1"/>
          </p:cNvSpPr>
          <p:nvPr/>
        </p:nvSpPr>
        <p:spPr bwMode="auto">
          <a:xfrm>
            <a:off x="3660775" y="385445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7" name="Rectangle 11"/>
          <p:cNvSpPr>
            <a:spLocks noChangeArrowheads="1"/>
          </p:cNvSpPr>
          <p:nvPr/>
        </p:nvSpPr>
        <p:spPr bwMode="auto">
          <a:xfrm>
            <a:off x="3609975" y="36290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8" name="Rectangle 12"/>
          <p:cNvSpPr>
            <a:spLocks noChangeArrowheads="1"/>
          </p:cNvSpPr>
          <p:nvPr/>
        </p:nvSpPr>
        <p:spPr bwMode="auto">
          <a:xfrm>
            <a:off x="3678238" y="364490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89" name="Rectangle 13"/>
          <p:cNvSpPr>
            <a:spLocks noChangeArrowheads="1"/>
          </p:cNvSpPr>
          <p:nvPr/>
        </p:nvSpPr>
        <p:spPr bwMode="auto">
          <a:xfrm>
            <a:off x="3822700" y="386080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0" name="Rectangle 14"/>
          <p:cNvSpPr>
            <a:spLocks noChangeArrowheads="1"/>
          </p:cNvSpPr>
          <p:nvPr/>
        </p:nvSpPr>
        <p:spPr bwMode="auto">
          <a:xfrm>
            <a:off x="3876675" y="38274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1" name="Rectangle 15"/>
          <p:cNvSpPr>
            <a:spLocks noChangeArrowheads="1"/>
          </p:cNvSpPr>
          <p:nvPr/>
        </p:nvSpPr>
        <p:spPr bwMode="auto">
          <a:xfrm>
            <a:off x="3929063" y="37988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2" name="Rectangle 16"/>
          <p:cNvSpPr>
            <a:spLocks noChangeArrowheads="1"/>
          </p:cNvSpPr>
          <p:nvPr/>
        </p:nvSpPr>
        <p:spPr bwMode="auto">
          <a:xfrm>
            <a:off x="3956050" y="37893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3" name="Rectangle 17"/>
          <p:cNvSpPr>
            <a:spLocks noChangeArrowheads="1"/>
          </p:cNvSpPr>
          <p:nvPr/>
        </p:nvSpPr>
        <p:spPr bwMode="auto">
          <a:xfrm>
            <a:off x="3984625" y="37861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4" name="Rectangle 18"/>
          <p:cNvSpPr>
            <a:spLocks noChangeArrowheads="1"/>
          </p:cNvSpPr>
          <p:nvPr/>
        </p:nvSpPr>
        <p:spPr bwMode="auto">
          <a:xfrm>
            <a:off x="4010025" y="3789363"/>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5" name="Rectangle 19"/>
          <p:cNvSpPr>
            <a:spLocks noChangeArrowheads="1"/>
          </p:cNvSpPr>
          <p:nvPr/>
        </p:nvSpPr>
        <p:spPr bwMode="auto">
          <a:xfrm>
            <a:off x="4044950" y="37734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6" name="Rectangle 20"/>
          <p:cNvSpPr>
            <a:spLocks noChangeArrowheads="1"/>
          </p:cNvSpPr>
          <p:nvPr/>
        </p:nvSpPr>
        <p:spPr bwMode="auto">
          <a:xfrm>
            <a:off x="4032250" y="3816350"/>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7" name="Rectangle 21"/>
          <p:cNvSpPr>
            <a:spLocks noChangeArrowheads="1"/>
          </p:cNvSpPr>
          <p:nvPr/>
        </p:nvSpPr>
        <p:spPr bwMode="auto">
          <a:xfrm>
            <a:off x="4016375" y="3844925"/>
            <a:ext cx="73025" cy="71438"/>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98" name="Rectangle 22"/>
          <p:cNvSpPr>
            <a:spLocks noChangeArrowheads="1"/>
          </p:cNvSpPr>
          <p:nvPr/>
        </p:nvSpPr>
        <p:spPr bwMode="auto">
          <a:xfrm>
            <a:off x="4038600" y="3862388"/>
            <a:ext cx="73025" cy="71437"/>
          </a:xfrm>
          <a:prstGeom prst="rect">
            <a:avLst/>
          </a:prstGeom>
          <a:solidFill>
            <a:srgbClr val="FF99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24599" name="Picture 23"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24600" name="Rectangle 24"/>
          <p:cNvSpPr>
            <a:spLocks noChangeArrowheads="1"/>
          </p:cNvSpPr>
          <p:nvPr/>
        </p:nvSpPr>
        <p:spPr bwMode="auto">
          <a:xfrm>
            <a:off x="8027988" y="4083050"/>
            <a:ext cx="360362" cy="2349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29" name="グループ化 28"/>
          <p:cNvGrpSpPr/>
          <p:nvPr/>
        </p:nvGrpSpPr>
        <p:grpSpPr>
          <a:xfrm>
            <a:off x="210921" y="1408922"/>
            <a:ext cx="3308919" cy="1365633"/>
            <a:chOff x="210921" y="1408922"/>
            <a:chExt cx="3308919" cy="1365633"/>
          </a:xfrm>
        </p:grpSpPr>
        <p:grpSp>
          <p:nvGrpSpPr>
            <p:cNvPr id="30" name="グループ化 29"/>
            <p:cNvGrpSpPr/>
            <p:nvPr/>
          </p:nvGrpSpPr>
          <p:grpSpPr>
            <a:xfrm>
              <a:off x="210921" y="1408922"/>
              <a:ext cx="3257260" cy="1365633"/>
              <a:chOff x="-2340768" y="1340768"/>
              <a:chExt cx="3257260" cy="1365633"/>
            </a:xfrm>
          </p:grpSpPr>
          <p:sp>
            <p:nvSpPr>
              <p:cNvPr id="32" name="正方形/長方形 31"/>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 name="テキスト ボックス 32"/>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31" name="テキスト ボックス 30"/>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Tree>
    <p:extLst>
      <p:ext uri="{BB962C8B-B14F-4D97-AF65-F5344CB8AC3E}">
        <p14:creationId xmlns:p14="http://schemas.microsoft.com/office/powerpoint/2010/main" val="7134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Asia2"/>
          <p:cNvPicPr>
            <a:picLocks noChangeAspect="1" noChangeArrowheads="1"/>
          </p:cNvPicPr>
          <p:nvPr/>
        </p:nvPicPr>
        <p:blipFill>
          <a:blip r:embed="rId2" cstate="print"/>
          <a:srcRect/>
          <a:stretch>
            <a:fillRect/>
          </a:stretch>
        </p:blipFill>
        <p:spPr bwMode="auto">
          <a:xfrm>
            <a:off x="827088" y="1052513"/>
            <a:ext cx="7632700" cy="5697537"/>
          </a:xfrm>
          <a:prstGeom prst="rect">
            <a:avLst/>
          </a:prstGeom>
          <a:noFill/>
        </p:spPr>
      </p:pic>
      <p:sp>
        <p:nvSpPr>
          <p:cNvPr id="380931" name="Text Box 3"/>
          <p:cNvSpPr txBox="1">
            <a:spLocks noChangeArrowheads="1"/>
          </p:cNvSpPr>
          <p:nvPr/>
        </p:nvSpPr>
        <p:spPr bwMode="auto">
          <a:xfrm>
            <a:off x="6443663" y="1773238"/>
            <a:ext cx="936625" cy="366712"/>
          </a:xfrm>
          <a:prstGeom prst="rect">
            <a:avLst/>
          </a:prstGeom>
          <a:noFill/>
          <a:ln w="9525">
            <a:noFill/>
            <a:miter lim="800000"/>
            <a:headEnd/>
            <a:tailEnd/>
          </a:ln>
          <a:effectLst/>
        </p:spPr>
        <p:txBody>
          <a:bodyPr>
            <a:spAutoFit/>
          </a:bodyPr>
          <a:lstStyle/>
          <a:p>
            <a:r>
              <a:rPr lang="ja-JP" altLang="en-US" b="1">
                <a:solidFill>
                  <a:schemeClr val="bg2"/>
                </a:solidFill>
                <a:latin typeface="Times New Roman" pitchFamily="18" charset="0"/>
              </a:rPr>
              <a:t>日本</a:t>
            </a:r>
          </a:p>
        </p:txBody>
      </p:sp>
      <p:pic>
        <p:nvPicPr>
          <p:cNvPr id="380932" name="Picture 4" descr="IMG_2089"/>
          <p:cNvPicPr>
            <a:picLocks noChangeAspect="1" noChangeArrowheads="1"/>
          </p:cNvPicPr>
          <p:nvPr/>
        </p:nvPicPr>
        <p:blipFill>
          <a:blip r:embed="rId3" cstate="print"/>
          <a:srcRect/>
          <a:stretch>
            <a:fillRect/>
          </a:stretch>
        </p:blipFill>
        <p:spPr bwMode="auto">
          <a:xfrm>
            <a:off x="827088" y="1069975"/>
            <a:ext cx="2952750" cy="1206500"/>
          </a:xfrm>
          <a:prstGeom prst="rect">
            <a:avLst/>
          </a:prstGeom>
          <a:noFill/>
        </p:spPr>
      </p:pic>
      <p:sp>
        <p:nvSpPr>
          <p:cNvPr id="7" name="Text Box 5"/>
          <p:cNvSpPr txBox="1">
            <a:spLocks noChangeArrowheads="1"/>
          </p:cNvSpPr>
          <p:nvPr/>
        </p:nvSpPr>
        <p:spPr bwMode="auto">
          <a:xfrm>
            <a:off x="483773" y="258952"/>
            <a:ext cx="8319329" cy="523220"/>
          </a:xfrm>
          <a:prstGeom prst="rect">
            <a:avLst/>
          </a:prstGeom>
          <a:noFill/>
          <a:ln w="9525">
            <a:noFill/>
            <a:miter lim="800000"/>
            <a:headEnd/>
            <a:tailEnd/>
          </a:ln>
          <a:effectLst/>
        </p:spPr>
        <p:txBody>
          <a:bodyPr wrap="none">
            <a:spAutoFit/>
          </a:bodyPr>
          <a:lstStyle/>
          <a:p>
            <a:r>
              <a:rPr lang="en-US" altLang="ja-JP" sz="2800" dirty="0" err="1">
                <a:solidFill>
                  <a:schemeClr val="bg2"/>
                </a:solidFill>
              </a:rPr>
              <a:t>Medaka</a:t>
            </a:r>
            <a:r>
              <a:rPr lang="en-US" altLang="ja-JP" sz="2800" dirty="0">
                <a:solidFill>
                  <a:schemeClr val="bg2"/>
                </a:solidFill>
              </a:rPr>
              <a:t> is freshwater fish habitat in Southeast Asia</a:t>
            </a:r>
            <a:endParaRPr lang="ja-JP" altLang="en-US" sz="2800" dirty="0">
              <a:solidFill>
                <a:schemeClr val="bg2"/>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484438" y="620713"/>
            <a:ext cx="6334125" cy="5143500"/>
            <a:chOff x="2484438" y="620713"/>
            <a:chExt cx="6334125" cy="5143500"/>
          </a:xfrm>
        </p:grpSpPr>
        <p:pic>
          <p:nvPicPr>
            <p:cNvPr id="23554"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pic>
          <p:nvPicPr>
            <p:cNvPr id="23555" name="Picture 47"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grpSp>
          <p:nvGrpSpPr>
            <p:cNvPr id="2" name="Group 49"/>
            <p:cNvGrpSpPr>
              <a:grpSpLocks/>
            </p:cNvGrpSpPr>
            <p:nvPr/>
          </p:nvGrpSpPr>
          <p:grpSpPr bwMode="auto">
            <a:xfrm>
              <a:off x="2649538" y="2574925"/>
              <a:ext cx="5738812" cy="2293938"/>
              <a:chOff x="1669" y="1622"/>
              <a:chExt cx="3615" cy="1445"/>
            </a:xfrm>
          </p:grpSpPr>
          <p:sp>
            <p:nvSpPr>
              <p:cNvPr id="23557" name="Rectangle 3"/>
              <p:cNvSpPr>
                <a:spLocks noChangeArrowheads="1"/>
              </p:cNvSpPr>
              <p:nvPr/>
            </p:nvSpPr>
            <p:spPr bwMode="auto">
              <a:xfrm>
                <a:off x="1915" y="16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58" name="Rectangle 4"/>
              <p:cNvSpPr>
                <a:spLocks noChangeArrowheads="1"/>
              </p:cNvSpPr>
              <p:nvPr/>
            </p:nvSpPr>
            <p:spPr bwMode="auto">
              <a:xfrm>
                <a:off x="3274" y="22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59" name="Rectangle 5"/>
              <p:cNvSpPr>
                <a:spLocks noChangeArrowheads="1"/>
              </p:cNvSpPr>
              <p:nvPr/>
            </p:nvSpPr>
            <p:spPr bwMode="auto">
              <a:xfrm>
                <a:off x="3284" y="218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0" name="Rectangle 6"/>
              <p:cNvSpPr>
                <a:spLocks noChangeArrowheads="1"/>
              </p:cNvSpPr>
              <p:nvPr/>
            </p:nvSpPr>
            <p:spPr bwMode="auto">
              <a:xfrm>
                <a:off x="3272" y="215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1" name="Rectangle 7"/>
              <p:cNvSpPr>
                <a:spLocks noChangeArrowheads="1"/>
              </p:cNvSpPr>
              <p:nvPr/>
            </p:nvSpPr>
            <p:spPr bwMode="auto">
              <a:xfrm>
                <a:off x="3270" y="218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2" name="Rectangle 8"/>
              <p:cNvSpPr>
                <a:spLocks noChangeArrowheads="1"/>
              </p:cNvSpPr>
              <p:nvPr/>
            </p:nvSpPr>
            <p:spPr bwMode="auto">
              <a:xfrm>
                <a:off x="3377" y="23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3" name="Rectangle 9"/>
              <p:cNvSpPr>
                <a:spLocks noChangeArrowheads="1"/>
              </p:cNvSpPr>
              <p:nvPr/>
            </p:nvSpPr>
            <p:spPr bwMode="auto">
              <a:xfrm>
                <a:off x="3282" y="22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4" name="Rectangle 10"/>
              <p:cNvSpPr>
                <a:spLocks noChangeArrowheads="1"/>
              </p:cNvSpPr>
              <p:nvPr/>
            </p:nvSpPr>
            <p:spPr bwMode="auto">
              <a:xfrm>
                <a:off x="3210" y="224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5" name="Rectangle 11"/>
              <p:cNvSpPr>
                <a:spLocks noChangeArrowheads="1"/>
              </p:cNvSpPr>
              <p:nvPr/>
            </p:nvSpPr>
            <p:spPr bwMode="auto">
              <a:xfrm>
                <a:off x="3156" y="226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6" name="Rectangle 12"/>
              <p:cNvSpPr>
                <a:spLocks noChangeArrowheads="1"/>
              </p:cNvSpPr>
              <p:nvPr/>
            </p:nvSpPr>
            <p:spPr bwMode="auto">
              <a:xfrm>
                <a:off x="3164" y="221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7" name="Rectangle 13"/>
              <p:cNvSpPr>
                <a:spLocks noChangeArrowheads="1"/>
              </p:cNvSpPr>
              <p:nvPr/>
            </p:nvSpPr>
            <p:spPr bwMode="auto">
              <a:xfrm>
                <a:off x="3198" y="22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8" name="Rectangle 14"/>
              <p:cNvSpPr>
                <a:spLocks noChangeArrowheads="1"/>
              </p:cNvSpPr>
              <p:nvPr/>
            </p:nvSpPr>
            <p:spPr bwMode="auto">
              <a:xfrm>
                <a:off x="3266" y="23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9" name="Rectangle 15"/>
              <p:cNvSpPr>
                <a:spLocks noChangeArrowheads="1"/>
              </p:cNvSpPr>
              <p:nvPr/>
            </p:nvSpPr>
            <p:spPr bwMode="auto">
              <a:xfrm>
                <a:off x="3152" y="237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0" name="Rectangle 16"/>
              <p:cNvSpPr>
                <a:spLocks noChangeArrowheads="1"/>
              </p:cNvSpPr>
              <p:nvPr/>
            </p:nvSpPr>
            <p:spPr bwMode="auto">
              <a:xfrm>
                <a:off x="3282" y="239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1" name="Rectangle 17"/>
              <p:cNvSpPr>
                <a:spLocks noChangeArrowheads="1"/>
              </p:cNvSpPr>
              <p:nvPr/>
            </p:nvSpPr>
            <p:spPr bwMode="auto">
              <a:xfrm>
                <a:off x="1697" y="256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2" name="Rectangle 18"/>
              <p:cNvSpPr>
                <a:spLocks noChangeArrowheads="1"/>
              </p:cNvSpPr>
              <p:nvPr/>
            </p:nvSpPr>
            <p:spPr bwMode="auto">
              <a:xfrm>
                <a:off x="1669" y="26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3" name="Rectangle 19"/>
              <p:cNvSpPr>
                <a:spLocks noChangeArrowheads="1"/>
              </p:cNvSpPr>
              <p:nvPr/>
            </p:nvSpPr>
            <p:spPr bwMode="auto">
              <a:xfrm>
                <a:off x="1746" y="27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4" name="Rectangle 20"/>
              <p:cNvSpPr>
                <a:spLocks noChangeArrowheads="1"/>
              </p:cNvSpPr>
              <p:nvPr/>
            </p:nvSpPr>
            <p:spPr bwMode="auto">
              <a:xfrm>
                <a:off x="1890" y="265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5" name="Rectangle 21"/>
              <p:cNvSpPr>
                <a:spLocks noChangeArrowheads="1"/>
              </p:cNvSpPr>
              <p:nvPr/>
            </p:nvSpPr>
            <p:spPr bwMode="auto">
              <a:xfrm>
                <a:off x="1927" y="262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6" name="Rectangle 22"/>
              <p:cNvSpPr>
                <a:spLocks noChangeArrowheads="1"/>
              </p:cNvSpPr>
              <p:nvPr/>
            </p:nvSpPr>
            <p:spPr bwMode="auto">
              <a:xfrm>
                <a:off x="1943" y="261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7" name="Rectangle 23"/>
              <p:cNvSpPr>
                <a:spLocks noChangeArrowheads="1"/>
              </p:cNvSpPr>
              <p:nvPr/>
            </p:nvSpPr>
            <p:spPr bwMode="auto">
              <a:xfrm>
                <a:off x="1972" y="262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8" name="Rectangle 24"/>
              <p:cNvSpPr>
                <a:spLocks noChangeArrowheads="1"/>
              </p:cNvSpPr>
              <p:nvPr/>
            </p:nvSpPr>
            <p:spPr bwMode="auto">
              <a:xfrm>
                <a:off x="2010" y="26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79" name="Rectangle 25"/>
              <p:cNvSpPr>
                <a:spLocks noChangeArrowheads="1"/>
              </p:cNvSpPr>
              <p:nvPr/>
            </p:nvSpPr>
            <p:spPr bwMode="auto">
              <a:xfrm>
                <a:off x="2028" y="258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0" name="Rectangle 26"/>
              <p:cNvSpPr>
                <a:spLocks noChangeArrowheads="1"/>
              </p:cNvSpPr>
              <p:nvPr/>
            </p:nvSpPr>
            <p:spPr bwMode="auto">
              <a:xfrm>
                <a:off x="2048" y="256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1" name="Rectangle 27"/>
              <p:cNvSpPr>
                <a:spLocks noChangeArrowheads="1"/>
              </p:cNvSpPr>
              <p:nvPr/>
            </p:nvSpPr>
            <p:spPr bwMode="auto">
              <a:xfrm>
                <a:off x="2087" y="255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2" name="Rectangle 28"/>
              <p:cNvSpPr>
                <a:spLocks noChangeArrowheads="1"/>
              </p:cNvSpPr>
              <p:nvPr/>
            </p:nvSpPr>
            <p:spPr bwMode="auto">
              <a:xfrm>
                <a:off x="2115" y="25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3" name="Rectangle 29"/>
              <p:cNvSpPr>
                <a:spLocks noChangeArrowheads="1"/>
              </p:cNvSpPr>
              <p:nvPr/>
            </p:nvSpPr>
            <p:spPr bwMode="auto">
              <a:xfrm>
                <a:off x="2050" y="268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4" name="Rectangle 30"/>
              <p:cNvSpPr>
                <a:spLocks noChangeArrowheads="1"/>
              </p:cNvSpPr>
              <p:nvPr/>
            </p:nvSpPr>
            <p:spPr bwMode="auto">
              <a:xfrm>
                <a:off x="2079" y="270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5" name="Rectangle 31"/>
              <p:cNvSpPr>
                <a:spLocks noChangeArrowheads="1"/>
              </p:cNvSpPr>
              <p:nvPr/>
            </p:nvSpPr>
            <p:spPr bwMode="auto">
              <a:xfrm>
                <a:off x="1973" y="270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6" name="Rectangle 32"/>
              <p:cNvSpPr>
                <a:spLocks noChangeArrowheads="1"/>
              </p:cNvSpPr>
              <p:nvPr/>
            </p:nvSpPr>
            <p:spPr bwMode="auto">
              <a:xfrm>
                <a:off x="1953" y="26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7" name="Rectangle 33"/>
              <p:cNvSpPr>
                <a:spLocks noChangeArrowheads="1"/>
              </p:cNvSpPr>
              <p:nvPr/>
            </p:nvSpPr>
            <p:spPr bwMode="auto">
              <a:xfrm>
                <a:off x="1881" y="270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8" name="Rectangle 34"/>
              <p:cNvSpPr>
                <a:spLocks noChangeArrowheads="1"/>
              </p:cNvSpPr>
              <p:nvPr/>
            </p:nvSpPr>
            <p:spPr bwMode="auto">
              <a:xfrm>
                <a:off x="1873" y="273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89" name="Rectangle 35"/>
              <p:cNvSpPr>
                <a:spLocks noChangeArrowheads="1"/>
              </p:cNvSpPr>
              <p:nvPr/>
            </p:nvSpPr>
            <p:spPr bwMode="auto">
              <a:xfrm>
                <a:off x="1854" y="275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0" name="Rectangle 36"/>
              <p:cNvSpPr>
                <a:spLocks noChangeArrowheads="1"/>
              </p:cNvSpPr>
              <p:nvPr/>
            </p:nvSpPr>
            <p:spPr bwMode="auto">
              <a:xfrm>
                <a:off x="1823" y="277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1" name="Rectangle 37"/>
              <p:cNvSpPr>
                <a:spLocks noChangeArrowheads="1"/>
              </p:cNvSpPr>
              <p:nvPr/>
            </p:nvSpPr>
            <p:spPr bwMode="auto">
              <a:xfrm>
                <a:off x="1789" y="278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2" name="Rectangle 38"/>
              <p:cNvSpPr>
                <a:spLocks noChangeArrowheads="1"/>
              </p:cNvSpPr>
              <p:nvPr/>
            </p:nvSpPr>
            <p:spPr bwMode="auto">
              <a:xfrm>
                <a:off x="1911" y="272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3" name="Rectangle 39"/>
              <p:cNvSpPr>
                <a:spLocks noChangeArrowheads="1"/>
              </p:cNvSpPr>
              <p:nvPr/>
            </p:nvSpPr>
            <p:spPr bwMode="auto">
              <a:xfrm>
                <a:off x="1927" y="272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4" name="Rectangle 40"/>
              <p:cNvSpPr>
                <a:spLocks noChangeArrowheads="1"/>
              </p:cNvSpPr>
              <p:nvPr/>
            </p:nvSpPr>
            <p:spPr bwMode="auto">
              <a:xfrm>
                <a:off x="1959" y="274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5" name="Rectangle 41"/>
              <p:cNvSpPr>
                <a:spLocks noChangeArrowheads="1"/>
              </p:cNvSpPr>
              <p:nvPr/>
            </p:nvSpPr>
            <p:spPr bwMode="auto">
              <a:xfrm>
                <a:off x="1973" y="275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6" name="Rectangle 42"/>
              <p:cNvSpPr>
                <a:spLocks noChangeArrowheads="1"/>
              </p:cNvSpPr>
              <p:nvPr/>
            </p:nvSpPr>
            <p:spPr bwMode="auto">
              <a:xfrm>
                <a:off x="2018" y="276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7" name="Rectangle 43"/>
              <p:cNvSpPr>
                <a:spLocks noChangeArrowheads="1"/>
              </p:cNvSpPr>
              <p:nvPr/>
            </p:nvSpPr>
            <p:spPr bwMode="auto">
              <a:xfrm>
                <a:off x="1973" y="283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8" name="Rectangle 44"/>
              <p:cNvSpPr>
                <a:spLocks noChangeArrowheads="1"/>
              </p:cNvSpPr>
              <p:nvPr/>
            </p:nvSpPr>
            <p:spPr bwMode="auto">
              <a:xfrm>
                <a:off x="2032" y="296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9" name="Rectangle 45"/>
              <p:cNvSpPr>
                <a:spLocks noChangeArrowheads="1"/>
              </p:cNvSpPr>
              <p:nvPr/>
            </p:nvSpPr>
            <p:spPr bwMode="auto">
              <a:xfrm>
                <a:off x="2456" y="239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600" name="Rectangle 46"/>
              <p:cNvSpPr>
                <a:spLocks noChangeArrowheads="1"/>
              </p:cNvSpPr>
              <p:nvPr/>
            </p:nvSpPr>
            <p:spPr bwMode="auto">
              <a:xfrm>
                <a:off x="2018" y="30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601" name="Rectangle 48"/>
              <p:cNvSpPr>
                <a:spLocks noChangeArrowheads="1"/>
              </p:cNvSpPr>
              <p:nvPr/>
            </p:nvSpPr>
            <p:spPr bwMode="auto">
              <a:xfrm>
                <a:off x="5057" y="2387"/>
                <a:ext cx="227" cy="16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54" name="グループ化 53"/>
          <p:cNvGrpSpPr/>
          <p:nvPr/>
        </p:nvGrpSpPr>
        <p:grpSpPr>
          <a:xfrm>
            <a:off x="210921" y="1408922"/>
            <a:ext cx="3308919" cy="1365633"/>
            <a:chOff x="210921" y="1408922"/>
            <a:chExt cx="3308919" cy="1365633"/>
          </a:xfrm>
        </p:grpSpPr>
        <p:grpSp>
          <p:nvGrpSpPr>
            <p:cNvPr id="55" name="グループ化 54"/>
            <p:cNvGrpSpPr/>
            <p:nvPr/>
          </p:nvGrpSpPr>
          <p:grpSpPr>
            <a:xfrm>
              <a:off x="210921" y="1408922"/>
              <a:ext cx="3257260" cy="1365633"/>
              <a:chOff x="-2340768" y="1340768"/>
              <a:chExt cx="3257260" cy="1365633"/>
            </a:xfrm>
          </p:grpSpPr>
          <p:sp>
            <p:nvSpPr>
              <p:cNvPr id="57" name="正方形/長方形 56"/>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8" name="テキスト ボックス 57"/>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56" name="テキスト ボックス 55"/>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Tree>
    <p:extLst>
      <p:ext uri="{BB962C8B-B14F-4D97-AF65-F5344CB8AC3E}">
        <p14:creationId xmlns:p14="http://schemas.microsoft.com/office/powerpoint/2010/main" val="324604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484438" y="620713"/>
            <a:ext cx="6334125" cy="5143500"/>
            <a:chOff x="2484438" y="620713"/>
            <a:chExt cx="6334125" cy="5143500"/>
          </a:xfrm>
        </p:grpSpPr>
        <p:pic>
          <p:nvPicPr>
            <p:cNvPr id="22530"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22531" name="Rectangle 3"/>
            <p:cNvSpPr>
              <a:spLocks noChangeArrowheads="1"/>
            </p:cNvSpPr>
            <p:nvPr/>
          </p:nvSpPr>
          <p:spPr bwMode="auto">
            <a:xfrm>
              <a:off x="3043238" y="23272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2" name="Rectangle 4"/>
            <p:cNvSpPr>
              <a:spLocks noChangeArrowheads="1"/>
            </p:cNvSpPr>
            <p:nvPr/>
          </p:nvSpPr>
          <p:spPr bwMode="auto">
            <a:xfrm>
              <a:off x="5272088" y="3276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3" name="Rectangle 5"/>
            <p:cNvSpPr>
              <a:spLocks noChangeArrowheads="1"/>
            </p:cNvSpPr>
            <p:nvPr/>
          </p:nvSpPr>
          <p:spPr bwMode="auto">
            <a:xfrm>
              <a:off x="5422900" y="33258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4" name="Rectangle 6"/>
            <p:cNvSpPr>
              <a:spLocks noChangeArrowheads="1"/>
            </p:cNvSpPr>
            <p:nvPr/>
          </p:nvSpPr>
          <p:spPr bwMode="auto">
            <a:xfrm>
              <a:off x="5338763" y="3222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5" name="Rectangle 7"/>
            <p:cNvSpPr>
              <a:spLocks noChangeArrowheads="1"/>
            </p:cNvSpPr>
            <p:nvPr/>
          </p:nvSpPr>
          <p:spPr bwMode="auto">
            <a:xfrm>
              <a:off x="4987925" y="3495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6" name="Rectangle 8"/>
            <p:cNvSpPr>
              <a:spLocks noChangeArrowheads="1"/>
            </p:cNvSpPr>
            <p:nvPr/>
          </p:nvSpPr>
          <p:spPr bwMode="auto">
            <a:xfrm>
              <a:off x="4929188" y="33639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7" name="Rectangle 9"/>
            <p:cNvSpPr>
              <a:spLocks noChangeArrowheads="1"/>
            </p:cNvSpPr>
            <p:nvPr/>
          </p:nvSpPr>
          <p:spPr bwMode="auto">
            <a:xfrm>
              <a:off x="5302250" y="3508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8" name="Rectangle 10"/>
            <p:cNvSpPr>
              <a:spLocks noChangeArrowheads="1"/>
            </p:cNvSpPr>
            <p:nvPr/>
          </p:nvSpPr>
          <p:spPr bwMode="auto">
            <a:xfrm>
              <a:off x="5076825" y="3530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39" name="Rectangle 11"/>
            <p:cNvSpPr>
              <a:spLocks noChangeArrowheads="1"/>
            </p:cNvSpPr>
            <p:nvPr/>
          </p:nvSpPr>
          <p:spPr bwMode="auto">
            <a:xfrm>
              <a:off x="5148263" y="3559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0" name="Rectangle 12"/>
            <p:cNvSpPr>
              <a:spLocks noChangeArrowheads="1"/>
            </p:cNvSpPr>
            <p:nvPr/>
          </p:nvSpPr>
          <p:spPr bwMode="auto">
            <a:xfrm>
              <a:off x="5076825" y="36099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1" name="Rectangle 13"/>
            <p:cNvSpPr>
              <a:spLocks noChangeArrowheads="1"/>
            </p:cNvSpPr>
            <p:nvPr/>
          </p:nvSpPr>
          <p:spPr bwMode="auto">
            <a:xfrm>
              <a:off x="5216525" y="3613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2" name="Rectangle 14"/>
            <p:cNvSpPr>
              <a:spLocks noChangeArrowheads="1"/>
            </p:cNvSpPr>
            <p:nvPr/>
          </p:nvSpPr>
          <p:spPr bwMode="auto">
            <a:xfrm>
              <a:off x="5148263" y="36449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3" name="Rectangle 15"/>
            <p:cNvSpPr>
              <a:spLocks noChangeArrowheads="1"/>
            </p:cNvSpPr>
            <p:nvPr/>
          </p:nvSpPr>
          <p:spPr bwMode="auto">
            <a:xfrm>
              <a:off x="5192713" y="3686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4" name="Rectangle 16"/>
            <p:cNvSpPr>
              <a:spLocks noChangeArrowheads="1"/>
            </p:cNvSpPr>
            <p:nvPr/>
          </p:nvSpPr>
          <p:spPr bwMode="auto">
            <a:xfrm>
              <a:off x="5354638" y="3667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5" name="Rectangle 17"/>
            <p:cNvSpPr>
              <a:spLocks noChangeArrowheads="1"/>
            </p:cNvSpPr>
            <p:nvPr/>
          </p:nvSpPr>
          <p:spPr bwMode="auto">
            <a:xfrm>
              <a:off x="5345113" y="3740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6" name="Rectangle 18"/>
            <p:cNvSpPr>
              <a:spLocks noChangeArrowheads="1"/>
            </p:cNvSpPr>
            <p:nvPr/>
          </p:nvSpPr>
          <p:spPr bwMode="auto">
            <a:xfrm>
              <a:off x="5305425" y="3830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7" name="Rectangle 19"/>
            <p:cNvSpPr>
              <a:spLocks noChangeArrowheads="1"/>
            </p:cNvSpPr>
            <p:nvPr/>
          </p:nvSpPr>
          <p:spPr bwMode="auto">
            <a:xfrm>
              <a:off x="5213350" y="3862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8" name="Rectangle 20"/>
            <p:cNvSpPr>
              <a:spLocks noChangeArrowheads="1"/>
            </p:cNvSpPr>
            <p:nvPr/>
          </p:nvSpPr>
          <p:spPr bwMode="auto">
            <a:xfrm>
              <a:off x="5076825" y="36893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49" name="Rectangle 21"/>
            <p:cNvSpPr>
              <a:spLocks noChangeArrowheads="1"/>
            </p:cNvSpPr>
            <p:nvPr/>
          </p:nvSpPr>
          <p:spPr bwMode="auto">
            <a:xfrm>
              <a:off x="4956175" y="37607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0" name="Rectangle 22"/>
            <p:cNvSpPr>
              <a:spLocks noChangeArrowheads="1"/>
            </p:cNvSpPr>
            <p:nvPr/>
          </p:nvSpPr>
          <p:spPr bwMode="auto">
            <a:xfrm>
              <a:off x="4356100" y="38258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1" name="Rectangle 23"/>
            <p:cNvSpPr>
              <a:spLocks noChangeArrowheads="1"/>
            </p:cNvSpPr>
            <p:nvPr/>
          </p:nvSpPr>
          <p:spPr bwMode="auto">
            <a:xfrm>
              <a:off x="4343400" y="39274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2" name="Rectangle 24"/>
            <p:cNvSpPr>
              <a:spLocks noChangeArrowheads="1"/>
            </p:cNvSpPr>
            <p:nvPr/>
          </p:nvSpPr>
          <p:spPr bwMode="auto">
            <a:xfrm>
              <a:off x="4356100" y="3860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3" name="Rectangle 25"/>
            <p:cNvSpPr>
              <a:spLocks noChangeArrowheads="1"/>
            </p:cNvSpPr>
            <p:nvPr/>
          </p:nvSpPr>
          <p:spPr bwMode="auto">
            <a:xfrm>
              <a:off x="4335463" y="4041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4" name="Rectangle 26"/>
            <p:cNvSpPr>
              <a:spLocks noChangeArrowheads="1"/>
            </p:cNvSpPr>
            <p:nvPr/>
          </p:nvSpPr>
          <p:spPr bwMode="auto">
            <a:xfrm>
              <a:off x="427513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5" name="Rectangle 27"/>
            <p:cNvSpPr>
              <a:spLocks noChangeArrowheads="1"/>
            </p:cNvSpPr>
            <p:nvPr/>
          </p:nvSpPr>
          <p:spPr bwMode="auto">
            <a:xfrm>
              <a:off x="4211638" y="3924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6" name="Rectangle 28"/>
            <p:cNvSpPr>
              <a:spLocks noChangeArrowheads="1"/>
            </p:cNvSpPr>
            <p:nvPr/>
          </p:nvSpPr>
          <p:spPr bwMode="auto">
            <a:xfrm>
              <a:off x="4140200" y="39179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7" name="Rectangle 29"/>
            <p:cNvSpPr>
              <a:spLocks noChangeArrowheads="1"/>
            </p:cNvSpPr>
            <p:nvPr/>
          </p:nvSpPr>
          <p:spPr bwMode="auto">
            <a:xfrm>
              <a:off x="4048125" y="3908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8" name="Rectangle 30"/>
            <p:cNvSpPr>
              <a:spLocks noChangeArrowheads="1"/>
            </p:cNvSpPr>
            <p:nvPr/>
          </p:nvSpPr>
          <p:spPr bwMode="auto">
            <a:xfrm>
              <a:off x="400208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59" name="Rectangle 31"/>
            <p:cNvSpPr>
              <a:spLocks noChangeArrowheads="1"/>
            </p:cNvSpPr>
            <p:nvPr/>
          </p:nvSpPr>
          <p:spPr bwMode="auto">
            <a:xfrm>
              <a:off x="4083050" y="39957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0" name="Rectangle 32"/>
            <p:cNvSpPr>
              <a:spLocks noChangeArrowheads="1"/>
            </p:cNvSpPr>
            <p:nvPr/>
          </p:nvSpPr>
          <p:spPr bwMode="auto">
            <a:xfrm>
              <a:off x="4179888" y="39798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1" name="Rectangle 33"/>
            <p:cNvSpPr>
              <a:spLocks noChangeArrowheads="1"/>
            </p:cNvSpPr>
            <p:nvPr/>
          </p:nvSpPr>
          <p:spPr bwMode="auto">
            <a:xfrm>
              <a:off x="4208463" y="4029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2" name="Rectangle 34"/>
            <p:cNvSpPr>
              <a:spLocks noChangeArrowheads="1"/>
            </p:cNvSpPr>
            <p:nvPr/>
          </p:nvSpPr>
          <p:spPr bwMode="auto">
            <a:xfrm>
              <a:off x="4230688" y="40957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3" name="Rectangle 35"/>
            <p:cNvSpPr>
              <a:spLocks noChangeArrowheads="1"/>
            </p:cNvSpPr>
            <p:nvPr/>
          </p:nvSpPr>
          <p:spPr bwMode="auto">
            <a:xfrm>
              <a:off x="4124325" y="4156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4" name="Rectangle 36"/>
            <p:cNvSpPr>
              <a:spLocks noChangeArrowheads="1"/>
            </p:cNvSpPr>
            <p:nvPr/>
          </p:nvSpPr>
          <p:spPr bwMode="auto">
            <a:xfrm>
              <a:off x="4165600" y="4130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5" name="Rectangle 37"/>
            <p:cNvSpPr>
              <a:spLocks noChangeArrowheads="1"/>
            </p:cNvSpPr>
            <p:nvPr/>
          </p:nvSpPr>
          <p:spPr bwMode="auto">
            <a:xfrm>
              <a:off x="4202113" y="42021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6" name="Rectangle 38"/>
            <p:cNvSpPr>
              <a:spLocks noChangeArrowheads="1"/>
            </p:cNvSpPr>
            <p:nvPr/>
          </p:nvSpPr>
          <p:spPr bwMode="auto">
            <a:xfrm>
              <a:off x="4189413" y="43005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7" name="Rectangle 39"/>
            <p:cNvSpPr>
              <a:spLocks noChangeArrowheads="1"/>
            </p:cNvSpPr>
            <p:nvPr/>
          </p:nvSpPr>
          <p:spPr bwMode="auto">
            <a:xfrm>
              <a:off x="4076700" y="42211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8" name="Rectangle 40"/>
            <p:cNvSpPr>
              <a:spLocks noChangeArrowheads="1"/>
            </p:cNvSpPr>
            <p:nvPr/>
          </p:nvSpPr>
          <p:spPr bwMode="auto">
            <a:xfrm>
              <a:off x="4284663" y="4365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69" name="Rectangle 41"/>
            <p:cNvSpPr>
              <a:spLocks noChangeArrowheads="1"/>
            </p:cNvSpPr>
            <p:nvPr/>
          </p:nvSpPr>
          <p:spPr bwMode="auto">
            <a:xfrm>
              <a:off x="4243388" y="44402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0" name="Rectangle 42"/>
            <p:cNvSpPr>
              <a:spLocks noChangeArrowheads="1"/>
            </p:cNvSpPr>
            <p:nvPr/>
          </p:nvSpPr>
          <p:spPr bwMode="auto">
            <a:xfrm>
              <a:off x="4152900" y="44211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1" name="Rectangle 43"/>
            <p:cNvSpPr>
              <a:spLocks noChangeArrowheads="1"/>
            </p:cNvSpPr>
            <p:nvPr/>
          </p:nvSpPr>
          <p:spPr bwMode="auto">
            <a:xfrm>
              <a:off x="4130675" y="43529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2" name="Rectangle 44"/>
            <p:cNvSpPr>
              <a:spLocks noChangeArrowheads="1"/>
            </p:cNvSpPr>
            <p:nvPr/>
          </p:nvSpPr>
          <p:spPr bwMode="auto">
            <a:xfrm>
              <a:off x="3992563"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3" name="Rectangle 45"/>
            <p:cNvSpPr>
              <a:spLocks noChangeArrowheads="1"/>
            </p:cNvSpPr>
            <p:nvPr/>
          </p:nvSpPr>
          <p:spPr bwMode="auto">
            <a:xfrm>
              <a:off x="4051300" y="41370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4" name="Rectangle 46"/>
            <p:cNvSpPr>
              <a:spLocks noChangeArrowheads="1"/>
            </p:cNvSpPr>
            <p:nvPr/>
          </p:nvSpPr>
          <p:spPr bwMode="auto">
            <a:xfrm>
              <a:off x="3986213" y="4168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5" name="Rectangle 47"/>
            <p:cNvSpPr>
              <a:spLocks noChangeArrowheads="1"/>
            </p:cNvSpPr>
            <p:nvPr/>
          </p:nvSpPr>
          <p:spPr bwMode="auto">
            <a:xfrm>
              <a:off x="3773488" y="4114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6" name="Rectangle 48"/>
            <p:cNvSpPr>
              <a:spLocks noChangeArrowheads="1"/>
            </p:cNvSpPr>
            <p:nvPr/>
          </p:nvSpPr>
          <p:spPr bwMode="auto">
            <a:xfrm>
              <a:off x="3822700" y="40782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7" name="Rectangle 49"/>
            <p:cNvSpPr>
              <a:spLocks noChangeArrowheads="1"/>
            </p:cNvSpPr>
            <p:nvPr/>
          </p:nvSpPr>
          <p:spPr bwMode="auto">
            <a:xfrm>
              <a:off x="3857625" y="4143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8" name="Rectangle 50"/>
            <p:cNvSpPr>
              <a:spLocks noChangeArrowheads="1"/>
            </p:cNvSpPr>
            <p:nvPr/>
          </p:nvSpPr>
          <p:spPr bwMode="auto">
            <a:xfrm>
              <a:off x="3660775" y="40211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79" name="Rectangle 51"/>
            <p:cNvSpPr>
              <a:spLocks noChangeArrowheads="1"/>
            </p:cNvSpPr>
            <p:nvPr/>
          </p:nvSpPr>
          <p:spPr bwMode="auto">
            <a:xfrm>
              <a:off x="3606800" y="42370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0" name="Rectangle 52"/>
            <p:cNvSpPr>
              <a:spLocks noChangeArrowheads="1"/>
            </p:cNvSpPr>
            <p:nvPr/>
          </p:nvSpPr>
          <p:spPr bwMode="auto">
            <a:xfrm>
              <a:off x="3563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1" name="Rectangle 53"/>
            <p:cNvSpPr>
              <a:spLocks noChangeArrowheads="1"/>
            </p:cNvSpPr>
            <p:nvPr/>
          </p:nvSpPr>
          <p:spPr bwMode="auto">
            <a:xfrm>
              <a:off x="3498850"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2" name="Rectangle 54"/>
            <p:cNvSpPr>
              <a:spLocks noChangeArrowheads="1"/>
            </p:cNvSpPr>
            <p:nvPr/>
          </p:nvSpPr>
          <p:spPr bwMode="auto">
            <a:xfrm>
              <a:off x="3055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3" name="Rectangle 55"/>
            <p:cNvSpPr>
              <a:spLocks noChangeArrowheads="1"/>
            </p:cNvSpPr>
            <p:nvPr/>
          </p:nvSpPr>
          <p:spPr bwMode="auto">
            <a:xfrm>
              <a:off x="3217863" y="4211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4" name="Rectangle 56"/>
            <p:cNvSpPr>
              <a:spLocks noChangeArrowheads="1"/>
            </p:cNvSpPr>
            <p:nvPr/>
          </p:nvSpPr>
          <p:spPr bwMode="auto">
            <a:xfrm>
              <a:off x="3335338" y="4302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5" name="Rectangle 57"/>
            <p:cNvSpPr>
              <a:spLocks noChangeArrowheads="1"/>
            </p:cNvSpPr>
            <p:nvPr/>
          </p:nvSpPr>
          <p:spPr bwMode="auto">
            <a:xfrm>
              <a:off x="3348038" y="4243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6" name="Rectangle 58"/>
            <p:cNvSpPr>
              <a:spLocks noChangeArrowheads="1"/>
            </p:cNvSpPr>
            <p:nvPr/>
          </p:nvSpPr>
          <p:spPr bwMode="auto">
            <a:xfrm>
              <a:off x="3484563" y="44148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7" name="Rectangle 59"/>
            <p:cNvSpPr>
              <a:spLocks noChangeArrowheads="1"/>
            </p:cNvSpPr>
            <p:nvPr/>
          </p:nvSpPr>
          <p:spPr bwMode="auto">
            <a:xfrm>
              <a:off x="3509963" y="4311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8" name="Rectangle 60"/>
            <p:cNvSpPr>
              <a:spLocks noChangeArrowheads="1"/>
            </p:cNvSpPr>
            <p:nvPr/>
          </p:nvSpPr>
          <p:spPr bwMode="auto">
            <a:xfrm>
              <a:off x="3497263" y="43434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89" name="Rectangle 61"/>
            <p:cNvSpPr>
              <a:spLocks noChangeArrowheads="1"/>
            </p:cNvSpPr>
            <p:nvPr/>
          </p:nvSpPr>
          <p:spPr bwMode="auto">
            <a:xfrm>
              <a:off x="2987675" y="43894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0" name="Rectangle 62"/>
            <p:cNvSpPr>
              <a:spLocks noChangeArrowheads="1"/>
            </p:cNvSpPr>
            <p:nvPr/>
          </p:nvSpPr>
          <p:spPr bwMode="auto">
            <a:xfrm>
              <a:off x="3206750" y="4497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1" name="Rectangle 63"/>
            <p:cNvSpPr>
              <a:spLocks noChangeArrowheads="1"/>
            </p:cNvSpPr>
            <p:nvPr/>
          </p:nvSpPr>
          <p:spPr bwMode="auto">
            <a:xfrm>
              <a:off x="3289300" y="4565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2" name="Rectangle 64"/>
            <p:cNvSpPr>
              <a:spLocks noChangeArrowheads="1"/>
            </p:cNvSpPr>
            <p:nvPr/>
          </p:nvSpPr>
          <p:spPr bwMode="auto">
            <a:xfrm>
              <a:off x="3867150" y="44370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3" name="Rectangle 65"/>
            <p:cNvSpPr>
              <a:spLocks noChangeArrowheads="1"/>
            </p:cNvSpPr>
            <p:nvPr/>
          </p:nvSpPr>
          <p:spPr bwMode="auto">
            <a:xfrm>
              <a:off x="3889375" y="43989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4" name="Rectangle 66"/>
            <p:cNvSpPr>
              <a:spLocks noChangeArrowheads="1"/>
            </p:cNvSpPr>
            <p:nvPr/>
          </p:nvSpPr>
          <p:spPr bwMode="auto">
            <a:xfrm>
              <a:off x="3911600" y="43624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5" name="Rectangle 67"/>
            <p:cNvSpPr>
              <a:spLocks noChangeArrowheads="1"/>
            </p:cNvSpPr>
            <p:nvPr/>
          </p:nvSpPr>
          <p:spPr bwMode="auto">
            <a:xfrm>
              <a:off x="3943350" y="43465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96" name="Rectangle 68"/>
            <p:cNvSpPr>
              <a:spLocks noChangeArrowheads="1"/>
            </p:cNvSpPr>
            <p:nvPr/>
          </p:nvSpPr>
          <p:spPr bwMode="auto">
            <a:xfrm>
              <a:off x="3943350" y="4289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22597" name="Picture 69"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22598" name="Rectangle 70"/>
            <p:cNvSpPr>
              <a:spLocks noChangeArrowheads="1"/>
            </p:cNvSpPr>
            <p:nvPr/>
          </p:nvSpPr>
          <p:spPr bwMode="auto">
            <a:xfrm>
              <a:off x="8101013" y="3357563"/>
              <a:ext cx="287337" cy="39687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2" name="Group 71"/>
            <p:cNvGrpSpPr>
              <a:grpSpLocks/>
            </p:cNvGrpSpPr>
            <p:nvPr/>
          </p:nvGrpSpPr>
          <p:grpSpPr bwMode="auto">
            <a:xfrm>
              <a:off x="3000375" y="2455863"/>
              <a:ext cx="5387975" cy="2892425"/>
              <a:chOff x="1890" y="1547"/>
              <a:chExt cx="3394" cy="1822"/>
            </a:xfrm>
          </p:grpSpPr>
          <p:sp>
            <p:nvSpPr>
              <p:cNvPr id="22600" name="Rectangle 72"/>
              <p:cNvSpPr>
                <a:spLocks noChangeArrowheads="1"/>
              </p:cNvSpPr>
              <p:nvPr/>
            </p:nvSpPr>
            <p:spPr bwMode="auto">
              <a:xfrm>
                <a:off x="1915" y="1547"/>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1" name="Rectangle 73"/>
              <p:cNvSpPr>
                <a:spLocks noChangeArrowheads="1"/>
              </p:cNvSpPr>
              <p:nvPr/>
            </p:nvSpPr>
            <p:spPr bwMode="auto">
              <a:xfrm>
                <a:off x="1973" y="3030"/>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2" name="Rectangle 74"/>
              <p:cNvSpPr>
                <a:spLocks noChangeArrowheads="1"/>
              </p:cNvSpPr>
              <p:nvPr/>
            </p:nvSpPr>
            <p:spPr bwMode="auto">
              <a:xfrm>
                <a:off x="1987" y="3063"/>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3" name="Rectangle 75"/>
              <p:cNvSpPr>
                <a:spLocks noChangeArrowheads="1"/>
              </p:cNvSpPr>
              <p:nvPr/>
            </p:nvSpPr>
            <p:spPr bwMode="auto">
              <a:xfrm>
                <a:off x="1985" y="308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4" name="Rectangle 76"/>
              <p:cNvSpPr>
                <a:spLocks noChangeArrowheads="1"/>
              </p:cNvSpPr>
              <p:nvPr/>
            </p:nvSpPr>
            <p:spPr bwMode="auto">
              <a:xfrm>
                <a:off x="1967" y="316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5" name="Rectangle 77"/>
              <p:cNvSpPr>
                <a:spLocks noChangeArrowheads="1"/>
              </p:cNvSpPr>
              <p:nvPr/>
            </p:nvSpPr>
            <p:spPr bwMode="auto">
              <a:xfrm>
                <a:off x="1927" y="317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6" name="Rectangle 78"/>
              <p:cNvSpPr>
                <a:spLocks noChangeArrowheads="1"/>
              </p:cNvSpPr>
              <p:nvPr/>
            </p:nvSpPr>
            <p:spPr bwMode="auto">
              <a:xfrm>
                <a:off x="1890" y="328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7" name="Rectangle 79"/>
              <p:cNvSpPr>
                <a:spLocks noChangeArrowheads="1"/>
              </p:cNvSpPr>
              <p:nvPr/>
            </p:nvSpPr>
            <p:spPr bwMode="auto">
              <a:xfrm>
                <a:off x="1919" y="332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8" name="Rectangle 80"/>
              <p:cNvSpPr>
                <a:spLocks noChangeArrowheads="1"/>
              </p:cNvSpPr>
              <p:nvPr/>
            </p:nvSpPr>
            <p:spPr bwMode="auto">
              <a:xfrm>
                <a:off x="2014" y="269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09" name="Rectangle 81"/>
              <p:cNvSpPr>
                <a:spLocks noChangeArrowheads="1"/>
              </p:cNvSpPr>
              <p:nvPr/>
            </p:nvSpPr>
            <p:spPr bwMode="auto">
              <a:xfrm>
                <a:off x="3847" y="264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10" name="Rectangle 82"/>
              <p:cNvSpPr>
                <a:spLocks noChangeArrowheads="1"/>
              </p:cNvSpPr>
              <p:nvPr/>
            </p:nvSpPr>
            <p:spPr bwMode="auto">
              <a:xfrm>
                <a:off x="3809" y="261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11" name="Rectangle 83"/>
              <p:cNvSpPr>
                <a:spLocks noChangeArrowheads="1"/>
              </p:cNvSpPr>
              <p:nvPr/>
            </p:nvSpPr>
            <p:spPr bwMode="auto">
              <a:xfrm>
                <a:off x="5057" y="2368"/>
                <a:ext cx="227" cy="54"/>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88" name="グループ化 87"/>
          <p:cNvGrpSpPr/>
          <p:nvPr/>
        </p:nvGrpSpPr>
        <p:grpSpPr>
          <a:xfrm>
            <a:off x="210921" y="1408922"/>
            <a:ext cx="3308919" cy="1365633"/>
            <a:chOff x="210921" y="1408922"/>
            <a:chExt cx="3308919" cy="1365633"/>
          </a:xfrm>
        </p:grpSpPr>
        <p:grpSp>
          <p:nvGrpSpPr>
            <p:cNvPr id="89" name="グループ化 88"/>
            <p:cNvGrpSpPr/>
            <p:nvPr/>
          </p:nvGrpSpPr>
          <p:grpSpPr>
            <a:xfrm>
              <a:off x="210921" y="1408922"/>
              <a:ext cx="3257260" cy="1365633"/>
              <a:chOff x="-2340768" y="1340768"/>
              <a:chExt cx="3257260" cy="1365633"/>
            </a:xfrm>
          </p:grpSpPr>
          <p:sp>
            <p:nvSpPr>
              <p:cNvPr id="91" name="正方形/長方形 90"/>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2" name="テキスト ボックス 91"/>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90" name="テキスト ボックス 89"/>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Tree>
    <p:extLst>
      <p:ext uri="{BB962C8B-B14F-4D97-AF65-F5344CB8AC3E}">
        <p14:creationId xmlns:p14="http://schemas.microsoft.com/office/powerpoint/2010/main" val="698789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484438" y="620713"/>
            <a:ext cx="6334125" cy="5143500"/>
            <a:chOff x="2484438" y="620713"/>
            <a:chExt cx="6334125" cy="5143500"/>
          </a:xfrm>
        </p:grpSpPr>
        <p:pic>
          <p:nvPicPr>
            <p:cNvPr id="21506"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21507" name="Oval 3"/>
            <p:cNvSpPr>
              <a:spLocks noChangeArrowheads="1"/>
            </p:cNvSpPr>
            <p:nvPr/>
          </p:nvSpPr>
          <p:spPr bwMode="auto">
            <a:xfrm>
              <a:off x="3040063" y="15684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08" name="Oval 4"/>
            <p:cNvSpPr>
              <a:spLocks noChangeArrowheads="1"/>
            </p:cNvSpPr>
            <p:nvPr/>
          </p:nvSpPr>
          <p:spPr bwMode="auto">
            <a:xfrm>
              <a:off x="5307013" y="1970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09" name="Oval 5"/>
            <p:cNvSpPr>
              <a:spLocks noChangeArrowheads="1"/>
            </p:cNvSpPr>
            <p:nvPr/>
          </p:nvSpPr>
          <p:spPr bwMode="auto">
            <a:xfrm>
              <a:off x="5487988" y="2676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0" name="Oval 6"/>
            <p:cNvSpPr>
              <a:spLocks noChangeArrowheads="1"/>
            </p:cNvSpPr>
            <p:nvPr/>
          </p:nvSpPr>
          <p:spPr bwMode="auto">
            <a:xfrm>
              <a:off x="5532438" y="2924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1" name="Oval 7"/>
            <p:cNvSpPr>
              <a:spLocks noChangeArrowheads="1"/>
            </p:cNvSpPr>
            <p:nvPr/>
          </p:nvSpPr>
          <p:spPr bwMode="auto">
            <a:xfrm>
              <a:off x="5530850" y="2787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2" name="Oval 8"/>
            <p:cNvSpPr>
              <a:spLocks noChangeArrowheads="1"/>
            </p:cNvSpPr>
            <p:nvPr/>
          </p:nvSpPr>
          <p:spPr bwMode="auto">
            <a:xfrm>
              <a:off x="5435600" y="2892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3" name="Oval 9"/>
            <p:cNvSpPr>
              <a:spLocks noChangeArrowheads="1"/>
            </p:cNvSpPr>
            <p:nvPr/>
          </p:nvSpPr>
          <p:spPr bwMode="auto">
            <a:xfrm>
              <a:off x="5432425" y="2794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4" name="Oval 10"/>
            <p:cNvSpPr>
              <a:spLocks noChangeArrowheads="1"/>
            </p:cNvSpPr>
            <p:nvPr/>
          </p:nvSpPr>
          <p:spPr bwMode="auto">
            <a:xfrm>
              <a:off x="5383213" y="2995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5" name="Oval 11"/>
            <p:cNvSpPr>
              <a:spLocks noChangeArrowheads="1"/>
            </p:cNvSpPr>
            <p:nvPr/>
          </p:nvSpPr>
          <p:spPr bwMode="auto">
            <a:xfrm>
              <a:off x="5419725" y="3121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6" name="Oval 12"/>
            <p:cNvSpPr>
              <a:spLocks noChangeArrowheads="1"/>
            </p:cNvSpPr>
            <p:nvPr/>
          </p:nvSpPr>
          <p:spPr bwMode="auto">
            <a:xfrm>
              <a:off x="5470525" y="33242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7" name="Oval 13"/>
            <p:cNvSpPr>
              <a:spLocks noChangeArrowheads="1"/>
            </p:cNvSpPr>
            <p:nvPr/>
          </p:nvSpPr>
          <p:spPr bwMode="auto">
            <a:xfrm>
              <a:off x="5311775" y="3509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8" name="Oval 14"/>
            <p:cNvSpPr>
              <a:spLocks noChangeArrowheads="1"/>
            </p:cNvSpPr>
            <p:nvPr/>
          </p:nvSpPr>
          <p:spPr bwMode="auto">
            <a:xfrm>
              <a:off x="5213350" y="3355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19" name="Oval 15"/>
            <p:cNvSpPr>
              <a:spLocks noChangeArrowheads="1"/>
            </p:cNvSpPr>
            <p:nvPr/>
          </p:nvSpPr>
          <p:spPr bwMode="auto">
            <a:xfrm>
              <a:off x="5292725" y="3427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0" name="Oval 16"/>
            <p:cNvSpPr>
              <a:spLocks noChangeArrowheads="1"/>
            </p:cNvSpPr>
            <p:nvPr/>
          </p:nvSpPr>
          <p:spPr bwMode="auto">
            <a:xfrm>
              <a:off x="5362575" y="3540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1" name="Oval 17"/>
            <p:cNvSpPr>
              <a:spLocks noChangeArrowheads="1"/>
            </p:cNvSpPr>
            <p:nvPr/>
          </p:nvSpPr>
          <p:spPr bwMode="auto">
            <a:xfrm>
              <a:off x="5341938" y="3462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2" name="Oval 18"/>
            <p:cNvSpPr>
              <a:spLocks noChangeArrowheads="1"/>
            </p:cNvSpPr>
            <p:nvPr/>
          </p:nvSpPr>
          <p:spPr bwMode="auto">
            <a:xfrm>
              <a:off x="5219700" y="35194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3" name="Oval 19"/>
            <p:cNvSpPr>
              <a:spLocks noChangeArrowheads="1"/>
            </p:cNvSpPr>
            <p:nvPr/>
          </p:nvSpPr>
          <p:spPr bwMode="auto">
            <a:xfrm>
              <a:off x="5235575" y="3494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4" name="Oval 20"/>
            <p:cNvSpPr>
              <a:spLocks noChangeArrowheads="1"/>
            </p:cNvSpPr>
            <p:nvPr/>
          </p:nvSpPr>
          <p:spPr bwMode="auto">
            <a:xfrm>
              <a:off x="5226050" y="3413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5" name="Oval 21"/>
            <p:cNvSpPr>
              <a:spLocks noChangeArrowheads="1"/>
            </p:cNvSpPr>
            <p:nvPr/>
          </p:nvSpPr>
          <p:spPr bwMode="auto">
            <a:xfrm>
              <a:off x="5148263" y="3429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6" name="Oval 22"/>
            <p:cNvSpPr>
              <a:spLocks noChangeArrowheads="1"/>
            </p:cNvSpPr>
            <p:nvPr/>
          </p:nvSpPr>
          <p:spPr bwMode="auto">
            <a:xfrm>
              <a:off x="5413375" y="3638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7" name="Oval 23"/>
            <p:cNvSpPr>
              <a:spLocks noChangeArrowheads="1"/>
            </p:cNvSpPr>
            <p:nvPr/>
          </p:nvSpPr>
          <p:spPr bwMode="auto">
            <a:xfrm>
              <a:off x="5268913" y="3598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8" name="Oval 24"/>
            <p:cNvSpPr>
              <a:spLocks noChangeArrowheads="1"/>
            </p:cNvSpPr>
            <p:nvPr/>
          </p:nvSpPr>
          <p:spPr bwMode="auto">
            <a:xfrm>
              <a:off x="5207000" y="36449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29" name="Oval 25"/>
            <p:cNvSpPr>
              <a:spLocks noChangeArrowheads="1"/>
            </p:cNvSpPr>
            <p:nvPr/>
          </p:nvSpPr>
          <p:spPr bwMode="auto">
            <a:xfrm>
              <a:off x="5226050" y="3667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0" name="Oval 26"/>
            <p:cNvSpPr>
              <a:spLocks noChangeArrowheads="1"/>
            </p:cNvSpPr>
            <p:nvPr/>
          </p:nvSpPr>
          <p:spPr bwMode="auto">
            <a:xfrm>
              <a:off x="5354638"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1" name="Oval 27"/>
            <p:cNvSpPr>
              <a:spLocks noChangeArrowheads="1"/>
            </p:cNvSpPr>
            <p:nvPr/>
          </p:nvSpPr>
          <p:spPr bwMode="auto">
            <a:xfrm>
              <a:off x="5308600" y="3676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2" name="Oval 28"/>
            <p:cNvSpPr>
              <a:spLocks noChangeArrowheads="1"/>
            </p:cNvSpPr>
            <p:nvPr/>
          </p:nvSpPr>
          <p:spPr bwMode="auto">
            <a:xfrm>
              <a:off x="5265738"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3" name="Oval 29"/>
            <p:cNvSpPr>
              <a:spLocks noChangeArrowheads="1"/>
            </p:cNvSpPr>
            <p:nvPr/>
          </p:nvSpPr>
          <p:spPr bwMode="auto">
            <a:xfrm>
              <a:off x="5391150"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4" name="Oval 30"/>
            <p:cNvSpPr>
              <a:spLocks noChangeArrowheads="1"/>
            </p:cNvSpPr>
            <p:nvPr/>
          </p:nvSpPr>
          <p:spPr bwMode="auto">
            <a:xfrm>
              <a:off x="5313363"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5" name="Oval 31"/>
            <p:cNvSpPr>
              <a:spLocks noChangeArrowheads="1"/>
            </p:cNvSpPr>
            <p:nvPr/>
          </p:nvSpPr>
          <p:spPr bwMode="auto">
            <a:xfrm>
              <a:off x="5314950" y="3781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6" name="Oval 32"/>
            <p:cNvSpPr>
              <a:spLocks noChangeArrowheads="1"/>
            </p:cNvSpPr>
            <p:nvPr/>
          </p:nvSpPr>
          <p:spPr bwMode="auto">
            <a:xfrm>
              <a:off x="5257800" y="3808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7" name="Oval 33"/>
            <p:cNvSpPr>
              <a:spLocks noChangeArrowheads="1"/>
            </p:cNvSpPr>
            <p:nvPr/>
          </p:nvSpPr>
          <p:spPr bwMode="auto">
            <a:xfrm>
              <a:off x="5292725"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8" name="Oval 34"/>
            <p:cNvSpPr>
              <a:spLocks noChangeArrowheads="1"/>
            </p:cNvSpPr>
            <p:nvPr/>
          </p:nvSpPr>
          <p:spPr bwMode="auto">
            <a:xfrm>
              <a:off x="5318125" y="3851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39" name="Oval 35"/>
            <p:cNvSpPr>
              <a:spLocks noChangeArrowheads="1"/>
            </p:cNvSpPr>
            <p:nvPr/>
          </p:nvSpPr>
          <p:spPr bwMode="auto">
            <a:xfrm>
              <a:off x="5219700" y="38608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0" name="Oval 36"/>
            <p:cNvSpPr>
              <a:spLocks noChangeArrowheads="1"/>
            </p:cNvSpPr>
            <p:nvPr/>
          </p:nvSpPr>
          <p:spPr bwMode="auto">
            <a:xfrm>
              <a:off x="5097463" y="3756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1" name="Oval 37"/>
            <p:cNvSpPr>
              <a:spLocks noChangeArrowheads="1"/>
            </p:cNvSpPr>
            <p:nvPr/>
          </p:nvSpPr>
          <p:spPr bwMode="auto">
            <a:xfrm>
              <a:off x="5178425" y="3765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2" name="Oval 38"/>
            <p:cNvSpPr>
              <a:spLocks noChangeArrowheads="1"/>
            </p:cNvSpPr>
            <p:nvPr/>
          </p:nvSpPr>
          <p:spPr bwMode="auto">
            <a:xfrm>
              <a:off x="5151438" y="3790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3" name="Oval 39"/>
            <p:cNvSpPr>
              <a:spLocks noChangeArrowheads="1"/>
            </p:cNvSpPr>
            <p:nvPr/>
          </p:nvSpPr>
          <p:spPr bwMode="auto">
            <a:xfrm>
              <a:off x="5141913"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4" name="Oval 40"/>
            <p:cNvSpPr>
              <a:spLocks noChangeArrowheads="1"/>
            </p:cNvSpPr>
            <p:nvPr/>
          </p:nvSpPr>
          <p:spPr bwMode="auto">
            <a:xfrm>
              <a:off x="5051425" y="3863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5" name="Oval 41"/>
            <p:cNvSpPr>
              <a:spLocks noChangeArrowheads="1"/>
            </p:cNvSpPr>
            <p:nvPr/>
          </p:nvSpPr>
          <p:spPr bwMode="auto">
            <a:xfrm>
              <a:off x="5130800"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6" name="Oval 42"/>
            <p:cNvSpPr>
              <a:spLocks noChangeArrowheads="1"/>
            </p:cNvSpPr>
            <p:nvPr/>
          </p:nvSpPr>
          <p:spPr bwMode="auto">
            <a:xfrm>
              <a:off x="5130800"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7" name="Oval 43"/>
            <p:cNvSpPr>
              <a:spLocks noChangeArrowheads="1"/>
            </p:cNvSpPr>
            <p:nvPr/>
          </p:nvSpPr>
          <p:spPr bwMode="auto">
            <a:xfrm>
              <a:off x="5035550" y="3630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8" name="Oval 44"/>
            <p:cNvSpPr>
              <a:spLocks noChangeArrowheads="1"/>
            </p:cNvSpPr>
            <p:nvPr/>
          </p:nvSpPr>
          <p:spPr bwMode="auto">
            <a:xfrm>
              <a:off x="4948238" y="38354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49" name="Oval 45"/>
            <p:cNvSpPr>
              <a:spLocks noChangeArrowheads="1"/>
            </p:cNvSpPr>
            <p:nvPr/>
          </p:nvSpPr>
          <p:spPr bwMode="auto">
            <a:xfrm>
              <a:off x="4859338" y="38227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0" name="Oval 46"/>
            <p:cNvSpPr>
              <a:spLocks noChangeArrowheads="1"/>
            </p:cNvSpPr>
            <p:nvPr/>
          </p:nvSpPr>
          <p:spPr bwMode="auto">
            <a:xfrm>
              <a:off x="4819650" y="37306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1" name="Oval 47"/>
            <p:cNvSpPr>
              <a:spLocks noChangeArrowheads="1"/>
            </p:cNvSpPr>
            <p:nvPr/>
          </p:nvSpPr>
          <p:spPr bwMode="auto">
            <a:xfrm>
              <a:off x="4884738" y="3784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2" name="Oval 48"/>
            <p:cNvSpPr>
              <a:spLocks noChangeArrowheads="1"/>
            </p:cNvSpPr>
            <p:nvPr/>
          </p:nvSpPr>
          <p:spPr bwMode="auto">
            <a:xfrm>
              <a:off x="4818063" y="3562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3" name="Oval 49"/>
            <p:cNvSpPr>
              <a:spLocks noChangeArrowheads="1"/>
            </p:cNvSpPr>
            <p:nvPr/>
          </p:nvSpPr>
          <p:spPr bwMode="auto">
            <a:xfrm>
              <a:off x="482282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4" name="Oval 50"/>
            <p:cNvSpPr>
              <a:spLocks noChangeArrowheads="1"/>
            </p:cNvSpPr>
            <p:nvPr/>
          </p:nvSpPr>
          <p:spPr bwMode="auto">
            <a:xfrm>
              <a:off x="4787900" y="3657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5" name="Oval 51"/>
            <p:cNvSpPr>
              <a:spLocks noChangeArrowheads="1"/>
            </p:cNvSpPr>
            <p:nvPr/>
          </p:nvSpPr>
          <p:spPr bwMode="auto">
            <a:xfrm>
              <a:off x="4716463" y="3825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6" name="Oval 52"/>
            <p:cNvSpPr>
              <a:spLocks noChangeArrowheads="1"/>
            </p:cNvSpPr>
            <p:nvPr/>
          </p:nvSpPr>
          <p:spPr bwMode="auto">
            <a:xfrm>
              <a:off x="476567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7" name="Oval 53"/>
            <p:cNvSpPr>
              <a:spLocks noChangeArrowheads="1"/>
            </p:cNvSpPr>
            <p:nvPr/>
          </p:nvSpPr>
          <p:spPr bwMode="auto">
            <a:xfrm>
              <a:off x="4784725" y="3478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8" name="Oval 54"/>
            <p:cNvSpPr>
              <a:spLocks noChangeArrowheads="1"/>
            </p:cNvSpPr>
            <p:nvPr/>
          </p:nvSpPr>
          <p:spPr bwMode="auto">
            <a:xfrm>
              <a:off x="4803775"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59" name="Oval 55"/>
            <p:cNvSpPr>
              <a:spLocks noChangeArrowheads="1"/>
            </p:cNvSpPr>
            <p:nvPr/>
          </p:nvSpPr>
          <p:spPr bwMode="auto">
            <a:xfrm>
              <a:off x="4675188" y="3527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0" name="Oval 56"/>
            <p:cNvSpPr>
              <a:spLocks noChangeArrowheads="1"/>
            </p:cNvSpPr>
            <p:nvPr/>
          </p:nvSpPr>
          <p:spPr bwMode="auto">
            <a:xfrm>
              <a:off x="4456113" y="38703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1" name="Oval 57"/>
            <p:cNvSpPr>
              <a:spLocks noChangeArrowheads="1"/>
            </p:cNvSpPr>
            <p:nvPr/>
          </p:nvSpPr>
          <p:spPr bwMode="auto">
            <a:xfrm>
              <a:off x="4605338"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2" name="Oval 58"/>
            <p:cNvSpPr>
              <a:spLocks noChangeArrowheads="1"/>
            </p:cNvSpPr>
            <p:nvPr/>
          </p:nvSpPr>
          <p:spPr bwMode="auto">
            <a:xfrm>
              <a:off x="4525963"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3" name="Oval 59"/>
            <p:cNvSpPr>
              <a:spLocks noChangeArrowheads="1"/>
            </p:cNvSpPr>
            <p:nvPr/>
          </p:nvSpPr>
          <p:spPr bwMode="auto">
            <a:xfrm>
              <a:off x="4568825" y="4144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4" name="Oval 60"/>
            <p:cNvSpPr>
              <a:spLocks noChangeArrowheads="1"/>
            </p:cNvSpPr>
            <p:nvPr/>
          </p:nvSpPr>
          <p:spPr bwMode="auto">
            <a:xfrm>
              <a:off x="4443413" y="3911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5" name="Oval 61"/>
            <p:cNvSpPr>
              <a:spLocks noChangeArrowheads="1"/>
            </p:cNvSpPr>
            <p:nvPr/>
          </p:nvSpPr>
          <p:spPr bwMode="auto">
            <a:xfrm>
              <a:off x="4487863" y="3943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6" name="Oval 62"/>
            <p:cNvSpPr>
              <a:spLocks noChangeArrowheads="1"/>
            </p:cNvSpPr>
            <p:nvPr/>
          </p:nvSpPr>
          <p:spPr bwMode="auto">
            <a:xfrm>
              <a:off x="4402138" y="43576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67" name="Oval 63"/>
            <p:cNvSpPr>
              <a:spLocks noChangeArrowheads="1"/>
            </p:cNvSpPr>
            <p:nvPr/>
          </p:nvSpPr>
          <p:spPr bwMode="auto">
            <a:xfrm>
              <a:off x="4313238" y="4367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21568" name="Picture 64"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21569" name="Rectangle 65"/>
            <p:cNvSpPr>
              <a:spLocks noChangeArrowheads="1"/>
            </p:cNvSpPr>
            <p:nvPr/>
          </p:nvSpPr>
          <p:spPr bwMode="auto">
            <a:xfrm>
              <a:off x="8172450" y="2708275"/>
              <a:ext cx="215900" cy="2095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0" name="Oval 66"/>
            <p:cNvSpPr>
              <a:spLocks noChangeArrowheads="1"/>
            </p:cNvSpPr>
            <p:nvPr/>
          </p:nvSpPr>
          <p:spPr bwMode="auto">
            <a:xfrm>
              <a:off x="4437063" y="39449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1" name="Oval 67"/>
            <p:cNvSpPr>
              <a:spLocks noChangeArrowheads="1"/>
            </p:cNvSpPr>
            <p:nvPr/>
          </p:nvSpPr>
          <p:spPr bwMode="auto">
            <a:xfrm>
              <a:off x="4405313" y="4073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2" name="Oval 68"/>
            <p:cNvSpPr>
              <a:spLocks noChangeArrowheads="1"/>
            </p:cNvSpPr>
            <p:nvPr/>
          </p:nvSpPr>
          <p:spPr bwMode="auto">
            <a:xfrm>
              <a:off x="4559300" y="4021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3" name="Oval 69"/>
            <p:cNvSpPr>
              <a:spLocks noChangeArrowheads="1"/>
            </p:cNvSpPr>
            <p:nvPr/>
          </p:nvSpPr>
          <p:spPr bwMode="auto">
            <a:xfrm>
              <a:off x="4600575" y="4054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4" name="Oval 70"/>
            <p:cNvSpPr>
              <a:spLocks noChangeArrowheads="1"/>
            </p:cNvSpPr>
            <p:nvPr/>
          </p:nvSpPr>
          <p:spPr bwMode="auto">
            <a:xfrm>
              <a:off x="4811713" y="40401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5" name="Oval 71"/>
            <p:cNvSpPr>
              <a:spLocks noChangeArrowheads="1"/>
            </p:cNvSpPr>
            <p:nvPr/>
          </p:nvSpPr>
          <p:spPr bwMode="auto">
            <a:xfrm>
              <a:off x="4518025" y="41608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6" name="Oval 72"/>
            <p:cNvSpPr>
              <a:spLocks noChangeArrowheads="1"/>
            </p:cNvSpPr>
            <p:nvPr/>
          </p:nvSpPr>
          <p:spPr bwMode="auto">
            <a:xfrm>
              <a:off x="4478338" y="41830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7" name="Oval 73"/>
            <p:cNvSpPr>
              <a:spLocks noChangeArrowheads="1"/>
            </p:cNvSpPr>
            <p:nvPr/>
          </p:nvSpPr>
          <p:spPr bwMode="auto">
            <a:xfrm>
              <a:off x="4494213" y="4105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8" name="Oval 74"/>
            <p:cNvSpPr>
              <a:spLocks noChangeArrowheads="1"/>
            </p:cNvSpPr>
            <p:nvPr/>
          </p:nvSpPr>
          <p:spPr bwMode="auto">
            <a:xfrm>
              <a:off x="4067175" y="3940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79" name="Oval 75"/>
            <p:cNvSpPr>
              <a:spLocks noChangeArrowheads="1"/>
            </p:cNvSpPr>
            <p:nvPr/>
          </p:nvSpPr>
          <p:spPr bwMode="auto">
            <a:xfrm>
              <a:off x="4289425" y="4435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0" name="Oval 76"/>
            <p:cNvSpPr>
              <a:spLocks noChangeArrowheads="1"/>
            </p:cNvSpPr>
            <p:nvPr/>
          </p:nvSpPr>
          <p:spPr bwMode="auto">
            <a:xfrm>
              <a:off x="4868863" y="3376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1" name="Oval 77"/>
            <p:cNvSpPr>
              <a:spLocks noChangeArrowheads="1"/>
            </p:cNvSpPr>
            <p:nvPr/>
          </p:nvSpPr>
          <p:spPr bwMode="auto">
            <a:xfrm>
              <a:off x="4945063" y="32845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2" name="Oval 78"/>
            <p:cNvSpPr>
              <a:spLocks noChangeArrowheads="1"/>
            </p:cNvSpPr>
            <p:nvPr/>
          </p:nvSpPr>
          <p:spPr bwMode="auto">
            <a:xfrm>
              <a:off x="5100638" y="3059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3" name="Oval 79"/>
            <p:cNvSpPr>
              <a:spLocks noChangeArrowheads="1"/>
            </p:cNvSpPr>
            <p:nvPr/>
          </p:nvSpPr>
          <p:spPr bwMode="auto">
            <a:xfrm>
              <a:off x="5238750"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4" name="Oval 80"/>
            <p:cNvSpPr>
              <a:spLocks noChangeArrowheads="1"/>
            </p:cNvSpPr>
            <p:nvPr/>
          </p:nvSpPr>
          <p:spPr bwMode="auto">
            <a:xfrm>
              <a:off x="5302250" y="3513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5" name="Oval 81"/>
            <p:cNvSpPr>
              <a:spLocks noChangeArrowheads="1"/>
            </p:cNvSpPr>
            <p:nvPr/>
          </p:nvSpPr>
          <p:spPr bwMode="auto">
            <a:xfrm>
              <a:off x="5256213" y="3694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6" name="Oval 82"/>
            <p:cNvSpPr>
              <a:spLocks noChangeArrowheads="1"/>
            </p:cNvSpPr>
            <p:nvPr/>
          </p:nvSpPr>
          <p:spPr bwMode="auto">
            <a:xfrm>
              <a:off x="5207000" y="3875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7" name="Oval 83"/>
            <p:cNvSpPr>
              <a:spLocks noChangeArrowheads="1"/>
            </p:cNvSpPr>
            <p:nvPr/>
          </p:nvSpPr>
          <p:spPr bwMode="auto">
            <a:xfrm>
              <a:off x="5124450" y="3821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8" name="Oval 84"/>
            <p:cNvSpPr>
              <a:spLocks noChangeArrowheads="1"/>
            </p:cNvSpPr>
            <p:nvPr/>
          </p:nvSpPr>
          <p:spPr bwMode="auto">
            <a:xfrm>
              <a:off x="5346700" y="38147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89" name="Oval 85"/>
            <p:cNvSpPr>
              <a:spLocks noChangeArrowheads="1"/>
            </p:cNvSpPr>
            <p:nvPr/>
          </p:nvSpPr>
          <p:spPr bwMode="auto">
            <a:xfrm>
              <a:off x="5065713" y="37703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0" name="Oval 86"/>
            <p:cNvSpPr>
              <a:spLocks noChangeArrowheads="1"/>
            </p:cNvSpPr>
            <p:nvPr/>
          </p:nvSpPr>
          <p:spPr bwMode="auto">
            <a:xfrm>
              <a:off x="5075238" y="37131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1" name="Oval 87"/>
            <p:cNvSpPr>
              <a:spLocks noChangeArrowheads="1"/>
            </p:cNvSpPr>
            <p:nvPr/>
          </p:nvSpPr>
          <p:spPr bwMode="auto">
            <a:xfrm>
              <a:off x="4479925" y="39243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2" name="Oval 88"/>
            <p:cNvSpPr>
              <a:spLocks noChangeArrowheads="1"/>
            </p:cNvSpPr>
            <p:nvPr/>
          </p:nvSpPr>
          <p:spPr bwMode="auto">
            <a:xfrm>
              <a:off x="4827588" y="34877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3" name="Oval 89"/>
            <p:cNvSpPr>
              <a:spLocks noChangeArrowheads="1"/>
            </p:cNvSpPr>
            <p:nvPr/>
          </p:nvSpPr>
          <p:spPr bwMode="auto">
            <a:xfrm>
              <a:off x="5429250" y="2682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4" name="Oval 90"/>
            <p:cNvSpPr>
              <a:spLocks noChangeArrowheads="1"/>
            </p:cNvSpPr>
            <p:nvPr/>
          </p:nvSpPr>
          <p:spPr bwMode="auto">
            <a:xfrm>
              <a:off x="3043238" y="1693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5" name="Rectangle 91"/>
            <p:cNvSpPr>
              <a:spLocks noChangeArrowheads="1"/>
            </p:cNvSpPr>
            <p:nvPr/>
          </p:nvSpPr>
          <p:spPr bwMode="auto">
            <a:xfrm>
              <a:off x="8101013" y="2917825"/>
              <a:ext cx="287337" cy="138113"/>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6" name="Rectangle 92"/>
            <p:cNvSpPr>
              <a:spLocks noChangeArrowheads="1"/>
            </p:cNvSpPr>
            <p:nvPr/>
          </p:nvSpPr>
          <p:spPr bwMode="auto">
            <a:xfrm rot="2752826">
              <a:off x="3046413" y="1941513"/>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7" name="Rectangle 93"/>
            <p:cNvSpPr>
              <a:spLocks noChangeArrowheads="1"/>
            </p:cNvSpPr>
            <p:nvPr/>
          </p:nvSpPr>
          <p:spPr bwMode="auto">
            <a:xfrm rot="2752826">
              <a:off x="4994275" y="39195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8" name="Rectangle 94"/>
            <p:cNvSpPr>
              <a:spLocks noChangeArrowheads="1"/>
            </p:cNvSpPr>
            <p:nvPr/>
          </p:nvSpPr>
          <p:spPr bwMode="auto">
            <a:xfrm rot="2752826">
              <a:off x="4926013" y="3921125"/>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99" name="Rectangle 95"/>
            <p:cNvSpPr>
              <a:spLocks noChangeArrowheads="1"/>
            </p:cNvSpPr>
            <p:nvPr/>
          </p:nvSpPr>
          <p:spPr bwMode="auto">
            <a:xfrm rot="2752826">
              <a:off x="4846638" y="39830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00" name="Rectangle 96"/>
            <p:cNvSpPr>
              <a:spLocks noChangeArrowheads="1"/>
            </p:cNvSpPr>
            <p:nvPr/>
          </p:nvSpPr>
          <p:spPr bwMode="auto">
            <a:xfrm>
              <a:off x="8172450" y="3138488"/>
              <a:ext cx="215900" cy="80962"/>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529" name="AutoShape 97"/>
            <p:cNvSpPr>
              <a:spLocks noChangeArrowheads="1"/>
            </p:cNvSpPr>
            <p:nvPr/>
          </p:nvSpPr>
          <p:spPr bwMode="auto">
            <a:xfrm>
              <a:off x="2987675" y="1773238"/>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8530" name="AutoShape 98"/>
            <p:cNvSpPr>
              <a:spLocks noChangeArrowheads="1"/>
            </p:cNvSpPr>
            <p:nvPr/>
          </p:nvSpPr>
          <p:spPr bwMode="auto">
            <a:xfrm>
              <a:off x="3960813" y="3773488"/>
              <a:ext cx="144462"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8531" name="AutoShape 99"/>
            <p:cNvSpPr>
              <a:spLocks noChangeArrowheads="1"/>
            </p:cNvSpPr>
            <p:nvPr/>
          </p:nvSpPr>
          <p:spPr bwMode="auto">
            <a:xfrm>
              <a:off x="4352925" y="4165600"/>
              <a:ext cx="144463"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8532" name="AutoShape 100"/>
            <p:cNvSpPr>
              <a:spLocks noChangeArrowheads="1"/>
            </p:cNvSpPr>
            <p:nvPr/>
          </p:nvSpPr>
          <p:spPr bwMode="auto">
            <a:xfrm>
              <a:off x="4427538" y="4102100"/>
              <a:ext cx="144462"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8533" name="AutoShape 101"/>
            <p:cNvSpPr>
              <a:spLocks noChangeArrowheads="1"/>
            </p:cNvSpPr>
            <p:nvPr/>
          </p:nvSpPr>
          <p:spPr bwMode="auto">
            <a:xfrm>
              <a:off x="4721225" y="3998913"/>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1606" name="Rectangle 102"/>
            <p:cNvSpPr>
              <a:spLocks noChangeArrowheads="1"/>
            </p:cNvSpPr>
            <p:nvPr/>
          </p:nvSpPr>
          <p:spPr bwMode="auto">
            <a:xfrm>
              <a:off x="8172450" y="3068638"/>
              <a:ext cx="215900" cy="7302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07" name="AutoShape 103"/>
            <p:cNvSpPr>
              <a:spLocks noChangeArrowheads="1"/>
            </p:cNvSpPr>
            <p:nvPr/>
          </p:nvSpPr>
          <p:spPr bwMode="auto">
            <a:xfrm flipV="1">
              <a:off x="3043238" y="20859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08" name="AutoShape 104"/>
            <p:cNvSpPr>
              <a:spLocks noChangeArrowheads="1"/>
            </p:cNvSpPr>
            <p:nvPr/>
          </p:nvSpPr>
          <p:spPr bwMode="auto">
            <a:xfrm flipV="1">
              <a:off x="3432175" y="455295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09" name="AutoShape 105"/>
            <p:cNvSpPr>
              <a:spLocks noChangeArrowheads="1"/>
            </p:cNvSpPr>
            <p:nvPr/>
          </p:nvSpPr>
          <p:spPr bwMode="auto">
            <a:xfrm flipV="1">
              <a:off x="3648075" y="44370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0" name="AutoShape 106"/>
            <p:cNvSpPr>
              <a:spLocks noChangeArrowheads="1"/>
            </p:cNvSpPr>
            <p:nvPr/>
          </p:nvSpPr>
          <p:spPr bwMode="auto">
            <a:xfrm flipV="1">
              <a:off x="3625850" y="44831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1" name="AutoShape 107"/>
            <p:cNvSpPr>
              <a:spLocks noChangeArrowheads="1"/>
            </p:cNvSpPr>
            <p:nvPr/>
          </p:nvSpPr>
          <p:spPr bwMode="auto">
            <a:xfrm flipV="1">
              <a:off x="3794125" y="44592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2" name="AutoShape 108"/>
            <p:cNvSpPr>
              <a:spLocks noChangeArrowheads="1"/>
            </p:cNvSpPr>
            <p:nvPr/>
          </p:nvSpPr>
          <p:spPr bwMode="auto">
            <a:xfrm flipV="1">
              <a:off x="3541713" y="45815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3" name="AutoShape 109"/>
            <p:cNvSpPr>
              <a:spLocks noChangeArrowheads="1"/>
            </p:cNvSpPr>
            <p:nvPr/>
          </p:nvSpPr>
          <p:spPr bwMode="auto">
            <a:xfrm flipV="1">
              <a:off x="3582988" y="45688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4" name="AutoShape 110"/>
            <p:cNvSpPr>
              <a:spLocks noChangeArrowheads="1"/>
            </p:cNvSpPr>
            <p:nvPr/>
          </p:nvSpPr>
          <p:spPr bwMode="auto">
            <a:xfrm flipV="1">
              <a:off x="3492500" y="46005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5" name="Rectangle 111"/>
            <p:cNvSpPr>
              <a:spLocks noChangeArrowheads="1"/>
            </p:cNvSpPr>
            <p:nvPr/>
          </p:nvSpPr>
          <p:spPr bwMode="auto">
            <a:xfrm>
              <a:off x="8101013" y="3214688"/>
              <a:ext cx="287337" cy="698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6" name="AutoShape 112"/>
            <p:cNvSpPr>
              <a:spLocks noChangeArrowheads="1"/>
            </p:cNvSpPr>
            <p:nvPr/>
          </p:nvSpPr>
          <p:spPr bwMode="auto">
            <a:xfrm>
              <a:off x="3043238" y="21986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7" name="AutoShape 113"/>
            <p:cNvSpPr>
              <a:spLocks noChangeArrowheads="1"/>
            </p:cNvSpPr>
            <p:nvPr/>
          </p:nvSpPr>
          <p:spPr bwMode="auto">
            <a:xfrm>
              <a:off x="4286250" y="436721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8" name="AutoShape 114"/>
            <p:cNvSpPr>
              <a:spLocks noChangeArrowheads="1"/>
            </p:cNvSpPr>
            <p:nvPr/>
          </p:nvSpPr>
          <p:spPr bwMode="auto">
            <a:xfrm>
              <a:off x="4224338" y="43053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19" name="AutoShape 115"/>
            <p:cNvSpPr>
              <a:spLocks noChangeArrowheads="1"/>
            </p:cNvSpPr>
            <p:nvPr/>
          </p:nvSpPr>
          <p:spPr bwMode="auto">
            <a:xfrm>
              <a:off x="4297363" y="43021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20" name="AutoShape 116"/>
            <p:cNvSpPr>
              <a:spLocks noChangeArrowheads="1"/>
            </p:cNvSpPr>
            <p:nvPr/>
          </p:nvSpPr>
          <p:spPr bwMode="auto">
            <a:xfrm>
              <a:off x="4325938" y="42830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21" name="AutoShape 117"/>
            <p:cNvSpPr>
              <a:spLocks noChangeArrowheads="1"/>
            </p:cNvSpPr>
            <p:nvPr/>
          </p:nvSpPr>
          <p:spPr bwMode="auto">
            <a:xfrm>
              <a:off x="4356100" y="42211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22" name="Rectangle 118"/>
            <p:cNvSpPr>
              <a:spLocks noChangeArrowheads="1"/>
            </p:cNvSpPr>
            <p:nvPr/>
          </p:nvSpPr>
          <p:spPr bwMode="auto">
            <a:xfrm>
              <a:off x="8172450" y="3284538"/>
              <a:ext cx="215900" cy="10160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23" name="グループ化 122"/>
          <p:cNvGrpSpPr/>
          <p:nvPr/>
        </p:nvGrpSpPr>
        <p:grpSpPr>
          <a:xfrm>
            <a:off x="210921" y="1408922"/>
            <a:ext cx="3308919" cy="1365633"/>
            <a:chOff x="210921" y="1408922"/>
            <a:chExt cx="3308919" cy="1365633"/>
          </a:xfrm>
        </p:grpSpPr>
        <p:grpSp>
          <p:nvGrpSpPr>
            <p:cNvPr id="124" name="グループ化 123"/>
            <p:cNvGrpSpPr/>
            <p:nvPr/>
          </p:nvGrpSpPr>
          <p:grpSpPr>
            <a:xfrm>
              <a:off x="210921" y="1408922"/>
              <a:ext cx="3257260" cy="1365633"/>
              <a:chOff x="-2340768" y="1340768"/>
              <a:chExt cx="3257260" cy="1365633"/>
            </a:xfrm>
          </p:grpSpPr>
          <p:sp>
            <p:nvSpPr>
              <p:cNvPr id="126" name="正方形/長方形 125"/>
              <p:cNvSpPr/>
              <p:nvPr/>
            </p:nvSpPr>
            <p:spPr>
              <a:xfrm>
                <a:off x="-2340768" y="1340768"/>
                <a:ext cx="3257260" cy="136563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7" name="テキスト ボックス 126"/>
              <p:cNvSpPr txBox="1"/>
              <p:nvPr/>
            </p:nvSpPr>
            <p:spPr>
              <a:xfrm>
                <a:off x="-1747058" y="1502371"/>
                <a:ext cx="226215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God in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「神は細部に宿る。」</a:t>
                </a:r>
              </a:p>
            </p:txBody>
          </p:sp>
        </p:grpSp>
        <p:sp>
          <p:nvSpPr>
            <p:cNvPr id="125" name="テキスト ボックス 124"/>
            <p:cNvSpPr txBox="1"/>
            <p:nvPr/>
          </p:nvSpPr>
          <p:spPr>
            <a:xfrm>
              <a:off x="210921" y="2313932"/>
              <a:ext cx="3308919" cy="307777"/>
            </a:xfrm>
            <a:prstGeom prst="rect">
              <a:avLst/>
            </a:prstGeom>
            <a:noFill/>
          </p:spPr>
          <p:txBody>
            <a:bodyPr wrap="none" rtlCol="0">
              <a:spAutoFit/>
            </a:bodyPr>
            <a:lstStyle/>
            <a:p>
              <a:pPr lvl="0">
                <a:defRPr/>
              </a:pPr>
              <a:r>
                <a:rPr lang="en-US" altLang="ja-JP" sz="1400" dirty="0"/>
                <a:t>Ludwig </a:t>
              </a:r>
              <a:r>
                <a:rPr lang="en-US" altLang="ja-JP" sz="1400" dirty="0" err="1"/>
                <a:t>Mies</a:t>
              </a:r>
              <a:r>
                <a:rPr lang="en-US" altLang="ja-JP" sz="1400" dirty="0"/>
                <a:t> van der </a:t>
              </a:r>
              <a:r>
                <a:rPr lang="en-US" altLang="ja-JP" sz="1400" dirty="0" err="1"/>
                <a:t>Rohe</a:t>
              </a:r>
              <a:r>
                <a:rPr lang="en-US" altLang="ja-JP" sz="1400" dirty="0"/>
                <a: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lang="en-US" altLang="ja-JP" sz="1400" dirty="0">
                  <a:solidFill>
                    <a:srgbClr val="000000"/>
                  </a:solidFill>
                </a:rPr>
                <a:t> architect </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grpSp>
    </p:spTree>
    <p:extLst>
      <p:ext uri="{BB962C8B-B14F-4D97-AF65-F5344CB8AC3E}">
        <p14:creationId xmlns:p14="http://schemas.microsoft.com/office/powerpoint/2010/main" val="3657245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a:grpSpLocks noChangeAspect="1"/>
          </p:cNvGrpSpPr>
          <p:nvPr/>
        </p:nvGrpSpPr>
        <p:grpSpPr>
          <a:xfrm>
            <a:off x="6232154" y="1776107"/>
            <a:ext cx="2880000" cy="2337229"/>
            <a:chOff x="2484438" y="620713"/>
            <a:chExt cx="6334125" cy="5143500"/>
          </a:xfrm>
        </p:grpSpPr>
        <p:pic>
          <p:nvPicPr>
            <p:cNvPr id="5"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6" name="Oval 3"/>
            <p:cNvSpPr>
              <a:spLocks noChangeArrowheads="1"/>
            </p:cNvSpPr>
            <p:nvPr/>
          </p:nvSpPr>
          <p:spPr bwMode="auto">
            <a:xfrm>
              <a:off x="3040063" y="15684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Oval 4"/>
            <p:cNvSpPr>
              <a:spLocks noChangeArrowheads="1"/>
            </p:cNvSpPr>
            <p:nvPr/>
          </p:nvSpPr>
          <p:spPr bwMode="auto">
            <a:xfrm>
              <a:off x="5307013" y="1970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Oval 5"/>
            <p:cNvSpPr>
              <a:spLocks noChangeArrowheads="1"/>
            </p:cNvSpPr>
            <p:nvPr/>
          </p:nvSpPr>
          <p:spPr bwMode="auto">
            <a:xfrm>
              <a:off x="5487988" y="2676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Oval 6"/>
            <p:cNvSpPr>
              <a:spLocks noChangeArrowheads="1"/>
            </p:cNvSpPr>
            <p:nvPr/>
          </p:nvSpPr>
          <p:spPr bwMode="auto">
            <a:xfrm>
              <a:off x="5532438" y="2924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Oval 7"/>
            <p:cNvSpPr>
              <a:spLocks noChangeArrowheads="1"/>
            </p:cNvSpPr>
            <p:nvPr/>
          </p:nvSpPr>
          <p:spPr bwMode="auto">
            <a:xfrm>
              <a:off x="5530850" y="2787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 name="Oval 8"/>
            <p:cNvSpPr>
              <a:spLocks noChangeArrowheads="1"/>
            </p:cNvSpPr>
            <p:nvPr/>
          </p:nvSpPr>
          <p:spPr bwMode="auto">
            <a:xfrm>
              <a:off x="5435600" y="2892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 name="Oval 9"/>
            <p:cNvSpPr>
              <a:spLocks noChangeArrowheads="1"/>
            </p:cNvSpPr>
            <p:nvPr/>
          </p:nvSpPr>
          <p:spPr bwMode="auto">
            <a:xfrm>
              <a:off x="5432425" y="2794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Oval 10"/>
            <p:cNvSpPr>
              <a:spLocks noChangeArrowheads="1"/>
            </p:cNvSpPr>
            <p:nvPr/>
          </p:nvSpPr>
          <p:spPr bwMode="auto">
            <a:xfrm>
              <a:off x="5383213" y="2995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 name="Oval 11"/>
            <p:cNvSpPr>
              <a:spLocks noChangeArrowheads="1"/>
            </p:cNvSpPr>
            <p:nvPr/>
          </p:nvSpPr>
          <p:spPr bwMode="auto">
            <a:xfrm>
              <a:off x="5419725" y="3121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 name="Oval 12"/>
            <p:cNvSpPr>
              <a:spLocks noChangeArrowheads="1"/>
            </p:cNvSpPr>
            <p:nvPr/>
          </p:nvSpPr>
          <p:spPr bwMode="auto">
            <a:xfrm>
              <a:off x="5470525" y="33242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 name="Oval 13"/>
            <p:cNvSpPr>
              <a:spLocks noChangeArrowheads="1"/>
            </p:cNvSpPr>
            <p:nvPr/>
          </p:nvSpPr>
          <p:spPr bwMode="auto">
            <a:xfrm>
              <a:off x="5311775" y="3509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 name="Oval 14"/>
            <p:cNvSpPr>
              <a:spLocks noChangeArrowheads="1"/>
            </p:cNvSpPr>
            <p:nvPr/>
          </p:nvSpPr>
          <p:spPr bwMode="auto">
            <a:xfrm>
              <a:off x="5213350" y="3355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 name="Oval 15"/>
            <p:cNvSpPr>
              <a:spLocks noChangeArrowheads="1"/>
            </p:cNvSpPr>
            <p:nvPr/>
          </p:nvSpPr>
          <p:spPr bwMode="auto">
            <a:xfrm>
              <a:off x="5292725" y="3427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 name="Oval 16"/>
            <p:cNvSpPr>
              <a:spLocks noChangeArrowheads="1"/>
            </p:cNvSpPr>
            <p:nvPr/>
          </p:nvSpPr>
          <p:spPr bwMode="auto">
            <a:xfrm>
              <a:off x="5362575" y="3540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 name="Oval 17"/>
            <p:cNvSpPr>
              <a:spLocks noChangeArrowheads="1"/>
            </p:cNvSpPr>
            <p:nvPr/>
          </p:nvSpPr>
          <p:spPr bwMode="auto">
            <a:xfrm>
              <a:off x="5341938" y="3462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 name="Oval 18"/>
            <p:cNvSpPr>
              <a:spLocks noChangeArrowheads="1"/>
            </p:cNvSpPr>
            <p:nvPr/>
          </p:nvSpPr>
          <p:spPr bwMode="auto">
            <a:xfrm>
              <a:off x="5219700" y="35194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 name="Oval 19"/>
            <p:cNvSpPr>
              <a:spLocks noChangeArrowheads="1"/>
            </p:cNvSpPr>
            <p:nvPr/>
          </p:nvSpPr>
          <p:spPr bwMode="auto">
            <a:xfrm>
              <a:off x="5235575" y="3494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 name="Oval 20"/>
            <p:cNvSpPr>
              <a:spLocks noChangeArrowheads="1"/>
            </p:cNvSpPr>
            <p:nvPr/>
          </p:nvSpPr>
          <p:spPr bwMode="auto">
            <a:xfrm>
              <a:off x="5226050" y="3413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 name="Oval 21"/>
            <p:cNvSpPr>
              <a:spLocks noChangeArrowheads="1"/>
            </p:cNvSpPr>
            <p:nvPr/>
          </p:nvSpPr>
          <p:spPr bwMode="auto">
            <a:xfrm>
              <a:off x="5148263" y="3429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 name="Oval 22"/>
            <p:cNvSpPr>
              <a:spLocks noChangeArrowheads="1"/>
            </p:cNvSpPr>
            <p:nvPr/>
          </p:nvSpPr>
          <p:spPr bwMode="auto">
            <a:xfrm>
              <a:off x="5413375" y="3638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6" name="Oval 23"/>
            <p:cNvSpPr>
              <a:spLocks noChangeArrowheads="1"/>
            </p:cNvSpPr>
            <p:nvPr/>
          </p:nvSpPr>
          <p:spPr bwMode="auto">
            <a:xfrm>
              <a:off x="5268913" y="3598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7" name="Oval 24"/>
            <p:cNvSpPr>
              <a:spLocks noChangeArrowheads="1"/>
            </p:cNvSpPr>
            <p:nvPr/>
          </p:nvSpPr>
          <p:spPr bwMode="auto">
            <a:xfrm>
              <a:off x="5207000" y="36449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8" name="Oval 25"/>
            <p:cNvSpPr>
              <a:spLocks noChangeArrowheads="1"/>
            </p:cNvSpPr>
            <p:nvPr/>
          </p:nvSpPr>
          <p:spPr bwMode="auto">
            <a:xfrm>
              <a:off x="5226050" y="3667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9" name="Oval 26"/>
            <p:cNvSpPr>
              <a:spLocks noChangeArrowheads="1"/>
            </p:cNvSpPr>
            <p:nvPr/>
          </p:nvSpPr>
          <p:spPr bwMode="auto">
            <a:xfrm>
              <a:off x="5354638"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0" name="Oval 27"/>
            <p:cNvSpPr>
              <a:spLocks noChangeArrowheads="1"/>
            </p:cNvSpPr>
            <p:nvPr/>
          </p:nvSpPr>
          <p:spPr bwMode="auto">
            <a:xfrm>
              <a:off x="5308600" y="3676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1" name="Oval 28"/>
            <p:cNvSpPr>
              <a:spLocks noChangeArrowheads="1"/>
            </p:cNvSpPr>
            <p:nvPr/>
          </p:nvSpPr>
          <p:spPr bwMode="auto">
            <a:xfrm>
              <a:off x="5265738"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2" name="Oval 29"/>
            <p:cNvSpPr>
              <a:spLocks noChangeArrowheads="1"/>
            </p:cNvSpPr>
            <p:nvPr/>
          </p:nvSpPr>
          <p:spPr bwMode="auto">
            <a:xfrm>
              <a:off x="5391150"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3" name="Oval 30"/>
            <p:cNvSpPr>
              <a:spLocks noChangeArrowheads="1"/>
            </p:cNvSpPr>
            <p:nvPr/>
          </p:nvSpPr>
          <p:spPr bwMode="auto">
            <a:xfrm>
              <a:off x="5313363"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4" name="Oval 31"/>
            <p:cNvSpPr>
              <a:spLocks noChangeArrowheads="1"/>
            </p:cNvSpPr>
            <p:nvPr/>
          </p:nvSpPr>
          <p:spPr bwMode="auto">
            <a:xfrm>
              <a:off x="5314950" y="3781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5" name="Oval 32"/>
            <p:cNvSpPr>
              <a:spLocks noChangeArrowheads="1"/>
            </p:cNvSpPr>
            <p:nvPr/>
          </p:nvSpPr>
          <p:spPr bwMode="auto">
            <a:xfrm>
              <a:off x="5257800" y="3808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6" name="Oval 33"/>
            <p:cNvSpPr>
              <a:spLocks noChangeArrowheads="1"/>
            </p:cNvSpPr>
            <p:nvPr/>
          </p:nvSpPr>
          <p:spPr bwMode="auto">
            <a:xfrm>
              <a:off x="5292725"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7" name="Oval 34"/>
            <p:cNvSpPr>
              <a:spLocks noChangeArrowheads="1"/>
            </p:cNvSpPr>
            <p:nvPr/>
          </p:nvSpPr>
          <p:spPr bwMode="auto">
            <a:xfrm>
              <a:off x="5318125" y="3851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8" name="Oval 35"/>
            <p:cNvSpPr>
              <a:spLocks noChangeArrowheads="1"/>
            </p:cNvSpPr>
            <p:nvPr/>
          </p:nvSpPr>
          <p:spPr bwMode="auto">
            <a:xfrm>
              <a:off x="5219700" y="38608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9" name="Oval 36"/>
            <p:cNvSpPr>
              <a:spLocks noChangeArrowheads="1"/>
            </p:cNvSpPr>
            <p:nvPr/>
          </p:nvSpPr>
          <p:spPr bwMode="auto">
            <a:xfrm>
              <a:off x="5097463" y="3756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0" name="Oval 37"/>
            <p:cNvSpPr>
              <a:spLocks noChangeArrowheads="1"/>
            </p:cNvSpPr>
            <p:nvPr/>
          </p:nvSpPr>
          <p:spPr bwMode="auto">
            <a:xfrm>
              <a:off x="5178425" y="3765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1" name="Oval 38"/>
            <p:cNvSpPr>
              <a:spLocks noChangeArrowheads="1"/>
            </p:cNvSpPr>
            <p:nvPr/>
          </p:nvSpPr>
          <p:spPr bwMode="auto">
            <a:xfrm>
              <a:off x="5151438" y="3790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2" name="Oval 39"/>
            <p:cNvSpPr>
              <a:spLocks noChangeArrowheads="1"/>
            </p:cNvSpPr>
            <p:nvPr/>
          </p:nvSpPr>
          <p:spPr bwMode="auto">
            <a:xfrm>
              <a:off x="5141913"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3" name="Oval 40"/>
            <p:cNvSpPr>
              <a:spLocks noChangeArrowheads="1"/>
            </p:cNvSpPr>
            <p:nvPr/>
          </p:nvSpPr>
          <p:spPr bwMode="auto">
            <a:xfrm>
              <a:off x="5051425" y="3863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4" name="Oval 41"/>
            <p:cNvSpPr>
              <a:spLocks noChangeArrowheads="1"/>
            </p:cNvSpPr>
            <p:nvPr/>
          </p:nvSpPr>
          <p:spPr bwMode="auto">
            <a:xfrm>
              <a:off x="5130800"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5" name="Oval 42"/>
            <p:cNvSpPr>
              <a:spLocks noChangeArrowheads="1"/>
            </p:cNvSpPr>
            <p:nvPr/>
          </p:nvSpPr>
          <p:spPr bwMode="auto">
            <a:xfrm>
              <a:off x="5130800"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6" name="Oval 43"/>
            <p:cNvSpPr>
              <a:spLocks noChangeArrowheads="1"/>
            </p:cNvSpPr>
            <p:nvPr/>
          </p:nvSpPr>
          <p:spPr bwMode="auto">
            <a:xfrm>
              <a:off x="5035550" y="3630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7" name="Oval 44"/>
            <p:cNvSpPr>
              <a:spLocks noChangeArrowheads="1"/>
            </p:cNvSpPr>
            <p:nvPr/>
          </p:nvSpPr>
          <p:spPr bwMode="auto">
            <a:xfrm>
              <a:off x="4948238" y="38354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8" name="Oval 45"/>
            <p:cNvSpPr>
              <a:spLocks noChangeArrowheads="1"/>
            </p:cNvSpPr>
            <p:nvPr/>
          </p:nvSpPr>
          <p:spPr bwMode="auto">
            <a:xfrm>
              <a:off x="4859338" y="38227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9" name="Oval 46"/>
            <p:cNvSpPr>
              <a:spLocks noChangeArrowheads="1"/>
            </p:cNvSpPr>
            <p:nvPr/>
          </p:nvSpPr>
          <p:spPr bwMode="auto">
            <a:xfrm>
              <a:off x="4819650" y="37306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0" name="Oval 47"/>
            <p:cNvSpPr>
              <a:spLocks noChangeArrowheads="1"/>
            </p:cNvSpPr>
            <p:nvPr/>
          </p:nvSpPr>
          <p:spPr bwMode="auto">
            <a:xfrm>
              <a:off x="4884738" y="3784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1" name="Oval 48"/>
            <p:cNvSpPr>
              <a:spLocks noChangeArrowheads="1"/>
            </p:cNvSpPr>
            <p:nvPr/>
          </p:nvSpPr>
          <p:spPr bwMode="auto">
            <a:xfrm>
              <a:off x="4818063" y="3562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2" name="Oval 49"/>
            <p:cNvSpPr>
              <a:spLocks noChangeArrowheads="1"/>
            </p:cNvSpPr>
            <p:nvPr/>
          </p:nvSpPr>
          <p:spPr bwMode="auto">
            <a:xfrm>
              <a:off x="482282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3" name="Oval 50"/>
            <p:cNvSpPr>
              <a:spLocks noChangeArrowheads="1"/>
            </p:cNvSpPr>
            <p:nvPr/>
          </p:nvSpPr>
          <p:spPr bwMode="auto">
            <a:xfrm>
              <a:off x="4787900" y="3657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 name="Oval 51"/>
            <p:cNvSpPr>
              <a:spLocks noChangeArrowheads="1"/>
            </p:cNvSpPr>
            <p:nvPr/>
          </p:nvSpPr>
          <p:spPr bwMode="auto">
            <a:xfrm>
              <a:off x="4716463" y="3825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5" name="Oval 52"/>
            <p:cNvSpPr>
              <a:spLocks noChangeArrowheads="1"/>
            </p:cNvSpPr>
            <p:nvPr/>
          </p:nvSpPr>
          <p:spPr bwMode="auto">
            <a:xfrm>
              <a:off x="476567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6" name="Oval 53"/>
            <p:cNvSpPr>
              <a:spLocks noChangeArrowheads="1"/>
            </p:cNvSpPr>
            <p:nvPr/>
          </p:nvSpPr>
          <p:spPr bwMode="auto">
            <a:xfrm>
              <a:off x="4784725" y="3478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7" name="Oval 54"/>
            <p:cNvSpPr>
              <a:spLocks noChangeArrowheads="1"/>
            </p:cNvSpPr>
            <p:nvPr/>
          </p:nvSpPr>
          <p:spPr bwMode="auto">
            <a:xfrm>
              <a:off x="4803775"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8" name="Oval 55"/>
            <p:cNvSpPr>
              <a:spLocks noChangeArrowheads="1"/>
            </p:cNvSpPr>
            <p:nvPr/>
          </p:nvSpPr>
          <p:spPr bwMode="auto">
            <a:xfrm>
              <a:off x="4675188" y="3527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9" name="Oval 56"/>
            <p:cNvSpPr>
              <a:spLocks noChangeArrowheads="1"/>
            </p:cNvSpPr>
            <p:nvPr/>
          </p:nvSpPr>
          <p:spPr bwMode="auto">
            <a:xfrm>
              <a:off x="4456113" y="38703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0" name="Oval 57"/>
            <p:cNvSpPr>
              <a:spLocks noChangeArrowheads="1"/>
            </p:cNvSpPr>
            <p:nvPr/>
          </p:nvSpPr>
          <p:spPr bwMode="auto">
            <a:xfrm>
              <a:off x="4605338"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 name="Oval 58"/>
            <p:cNvSpPr>
              <a:spLocks noChangeArrowheads="1"/>
            </p:cNvSpPr>
            <p:nvPr/>
          </p:nvSpPr>
          <p:spPr bwMode="auto">
            <a:xfrm>
              <a:off x="4525963"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2" name="Oval 59"/>
            <p:cNvSpPr>
              <a:spLocks noChangeArrowheads="1"/>
            </p:cNvSpPr>
            <p:nvPr/>
          </p:nvSpPr>
          <p:spPr bwMode="auto">
            <a:xfrm>
              <a:off x="4568825" y="4144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 name="Oval 60"/>
            <p:cNvSpPr>
              <a:spLocks noChangeArrowheads="1"/>
            </p:cNvSpPr>
            <p:nvPr/>
          </p:nvSpPr>
          <p:spPr bwMode="auto">
            <a:xfrm>
              <a:off x="4443413" y="3911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4" name="Oval 61"/>
            <p:cNvSpPr>
              <a:spLocks noChangeArrowheads="1"/>
            </p:cNvSpPr>
            <p:nvPr/>
          </p:nvSpPr>
          <p:spPr bwMode="auto">
            <a:xfrm>
              <a:off x="4487863" y="3943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5" name="Oval 62"/>
            <p:cNvSpPr>
              <a:spLocks noChangeArrowheads="1"/>
            </p:cNvSpPr>
            <p:nvPr/>
          </p:nvSpPr>
          <p:spPr bwMode="auto">
            <a:xfrm>
              <a:off x="4402138" y="43576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6" name="Oval 63"/>
            <p:cNvSpPr>
              <a:spLocks noChangeArrowheads="1"/>
            </p:cNvSpPr>
            <p:nvPr/>
          </p:nvSpPr>
          <p:spPr bwMode="auto">
            <a:xfrm>
              <a:off x="4313238" y="4367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67" name="Picture 64"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68" name="Rectangle 65"/>
            <p:cNvSpPr>
              <a:spLocks noChangeArrowheads="1"/>
            </p:cNvSpPr>
            <p:nvPr/>
          </p:nvSpPr>
          <p:spPr bwMode="auto">
            <a:xfrm>
              <a:off x="8172450" y="2708275"/>
              <a:ext cx="215900" cy="2095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9" name="Oval 66"/>
            <p:cNvSpPr>
              <a:spLocks noChangeArrowheads="1"/>
            </p:cNvSpPr>
            <p:nvPr/>
          </p:nvSpPr>
          <p:spPr bwMode="auto">
            <a:xfrm>
              <a:off x="4437063" y="39449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0" name="Oval 67"/>
            <p:cNvSpPr>
              <a:spLocks noChangeArrowheads="1"/>
            </p:cNvSpPr>
            <p:nvPr/>
          </p:nvSpPr>
          <p:spPr bwMode="auto">
            <a:xfrm>
              <a:off x="4405313" y="4073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1" name="Oval 68"/>
            <p:cNvSpPr>
              <a:spLocks noChangeArrowheads="1"/>
            </p:cNvSpPr>
            <p:nvPr/>
          </p:nvSpPr>
          <p:spPr bwMode="auto">
            <a:xfrm>
              <a:off x="4559300" y="4021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2" name="Oval 69"/>
            <p:cNvSpPr>
              <a:spLocks noChangeArrowheads="1"/>
            </p:cNvSpPr>
            <p:nvPr/>
          </p:nvSpPr>
          <p:spPr bwMode="auto">
            <a:xfrm>
              <a:off x="4600575" y="4054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3" name="Oval 70"/>
            <p:cNvSpPr>
              <a:spLocks noChangeArrowheads="1"/>
            </p:cNvSpPr>
            <p:nvPr/>
          </p:nvSpPr>
          <p:spPr bwMode="auto">
            <a:xfrm>
              <a:off x="4811713" y="40401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 name="Oval 71"/>
            <p:cNvSpPr>
              <a:spLocks noChangeArrowheads="1"/>
            </p:cNvSpPr>
            <p:nvPr/>
          </p:nvSpPr>
          <p:spPr bwMode="auto">
            <a:xfrm>
              <a:off x="4518025" y="41608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5" name="Oval 72"/>
            <p:cNvSpPr>
              <a:spLocks noChangeArrowheads="1"/>
            </p:cNvSpPr>
            <p:nvPr/>
          </p:nvSpPr>
          <p:spPr bwMode="auto">
            <a:xfrm>
              <a:off x="4478338" y="41830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6" name="Oval 73"/>
            <p:cNvSpPr>
              <a:spLocks noChangeArrowheads="1"/>
            </p:cNvSpPr>
            <p:nvPr/>
          </p:nvSpPr>
          <p:spPr bwMode="auto">
            <a:xfrm>
              <a:off x="4494213" y="4105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7" name="Oval 74"/>
            <p:cNvSpPr>
              <a:spLocks noChangeArrowheads="1"/>
            </p:cNvSpPr>
            <p:nvPr/>
          </p:nvSpPr>
          <p:spPr bwMode="auto">
            <a:xfrm>
              <a:off x="4067175" y="3940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8" name="Oval 75"/>
            <p:cNvSpPr>
              <a:spLocks noChangeArrowheads="1"/>
            </p:cNvSpPr>
            <p:nvPr/>
          </p:nvSpPr>
          <p:spPr bwMode="auto">
            <a:xfrm>
              <a:off x="4289425" y="4435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9" name="Oval 76"/>
            <p:cNvSpPr>
              <a:spLocks noChangeArrowheads="1"/>
            </p:cNvSpPr>
            <p:nvPr/>
          </p:nvSpPr>
          <p:spPr bwMode="auto">
            <a:xfrm>
              <a:off x="4868863" y="3376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0" name="Oval 77"/>
            <p:cNvSpPr>
              <a:spLocks noChangeArrowheads="1"/>
            </p:cNvSpPr>
            <p:nvPr/>
          </p:nvSpPr>
          <p:spPr bwMode="auto">
            <a:xfrm>
              <a:off x="4945063" y="32845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 name="Oval 78"/>
            <p:cNvSpPr>
              <a:spLocks noChangeArrowheads="1"/>
            </p:cNvSpPr>
            <p:nvPr/>
          </p:nvSpPr>
          <p:spPr bwMode="auto">
            <a:xfrm>
              <a:off x="5100638" y="3059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2" name="Oval 79"/>
            <p:cNvSpPr>
              <a:spLocks noChangeArrowheads="1"/>
            </p:cNvSpPr>
            <p:nvPr/>
          </p:nvSpPr>
          <p:spPr bwMode="auto">
            <a:xfrm>
              <a:off x="5238750"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3" name="Oval 80"/>
            <p:cNvSpPr>
              <a:spLocks noChangeArrowheads="1"/>
            </p:cNvSpPr>
            <p:nvPr/>
          </p:nvSpPr>
          <p:spPr bwMode="auto">
            <a:xfrm>
              <a:off x="5302250" y="3513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4" name="Oval 81"/>
            <p:cNvSpPr>
              <a:spLocks noChangeArrowheads="1"/>
            </p:cNvSpPr>
            <p:nvPr/>
          </p:nvSpPr>
          <p:spPr bwMode="auto">
            <a:xfrm>
              <a:off x="5256213" y="3694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5" name="Oval 82"/>
            <p:cNvSpPr>
              <a:spLocks noChangeArrowheads="1"/>
            </p:cNvSpPr>
            <p:nvPr/>
          </p:nvSpPr>
          <p:spPr bwMode="auto">
            <a:xfrm>
              <a:off x="5207000" y="3875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6" name="Oval 83"/>
            <p:cNvSpPr>
              <a:spLocks noChangeArrowheads="1"/>
            </p:cNvSpPr>
            <p:nvPr/>
          </p:nvSpPr>
          <p:spPr bwMode="auto">
            <a:xfrm>
              <a:off x="5124450" y="3821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7" name="Oval 84"/>
            <p:cNvSpPr>
              <a:spLocks noChangeArrowheads="1"/>
            </p:cNvSpPr>
            <p:nvPr/>
          </p:nvSpPr>
          <p:spPr bwMode="auto">
            <a:xfrm>
              <a:off x="5346700" y="38147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 name="Oval 85"/>
            <p:cNvSpPr>
              <a:spLocks noChangeArrowheads="1"/>
            </p:cNvSpPr>
            <p:nvPr/>
          </p:nvSpPr>
          <p:spPr bwMode="auto">
            <a:xfrm>
              <a:off x="5065713" y="37703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 name="Oval 86"/>
            <p:cNvSpPr>
              <a:spLocks noChangeArrowheads="1"/>
            </p:cNvSpPr>
            <p:nvPr/>
          </p:nvSpPr>
          <p:spPr bwMode="auto">
            <a:xfrm>
              <a:off x="5075238" y="37131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0" name="Oval 87"/>
            <p:cNvSpPr>
              <a:spLocks noChangeArrowheads="1"/>
            </p:cNvSpPr>
            <p:nvPr/>
          </p:nvSpPr>
          <p:spPr bwMode="auto">
            <a:xfrm>
              <a:off x="4479925" y="39243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1" name="Oval 88"/>
            <p:cNvSpPr>
              <a:spLocks noChangeArrowheads="1"/>
            </p:cNvSpPr>
            <p:nvPr/>
          </p:nvSpPr>
          <p:spPr bwMode="auto">
            <a:xfrm>
              <a:off x="4827588" y="34877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2" name="Oval 89"/>
            <p:cNvSpPr>
              <a:spLocks noChangeArrowheads="1"/>
            </p:cNvSpPr>
            <p:nvPr/>
          </p:nvSpPr>
          <p:spPr bwMode="auto">
            <a:xfrm>
              <a:off x="5429250" y="2682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3" name="Oval 90"/>
            <p:cNvSpPr>
              <a:spLocks noChangeArrowheads="1"/>
            </p:cNvSpPr>
            <p:nvPr/>
          </p:nvSpPr>
          <p:spPr bwMode="auto">
            <a:xfrm>
              <a:off x="3043238" y="1693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4" name="Rectangle 91"/>
            <p:cNvSpPr>
              <a:spLocks noChangeArrowheads="1"/>
            </p:cNvSpPr>
            <p:nvPr/>
          </p:nvSpPr>
          <p:spPr bwMode="auto">
            <a:xfrm>
              <a:off x="8101013" y="2917825"/>
              <a:ext cx="287337" cy="138113"/>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5" name="Rectangle 92"/>
            <p:cNvSpPr>
              <a:spLocks noChangeArrowheads="1"/>
            </p:cNvSpPr>
            <p:nvPr/>
          </p:nvSpPr>
          <p:spPr bwMode="auto">
            <a:xfrm rot="2752826">
              <a:off x="3046413" y="1941513"/>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6" name="Rectangle 93"/>
            <p:cNvSpPr>
              <a:spLocks noChangeArrowheads="1"/>
            </p:cNvSpPr>
            <p:nvPr/>
          </p:nvSpPr>
          <p:spPr bwMode="auto">
            <a:xfrm rot="2752826">
              <a:off x="4994275" y="39195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 name="Rectangle 94"/>
            <p:cNvSpPr>
              <a:spLocks noChangeArrowheads="1"/>
            </p:cNvSpPr>
            <p:nvPr/>
          </p:nvSpPr>
          <p:spPr bwMode="auto">
            <a:xfrm rot="2752826">
              <a:off x="4926013" y="3921125"/>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8" name="Rectangle 95"/>
            <p:cNvSpPr>
              <a:spLocks noChangeArrowheads="1"/>
            </p:cNvSpPr>
            <p:nvPr/>
          </p:nvSpPr>
          <p:spPr bwMode="auto">
            <a:xfrm rot="2752826">
              <a:off x="4846638" y="39830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9" name="Rectangle 96"/>
            <p:cNvSpPr>
              <a:spLocks noChangeArrowheads="1"/>
            </p:cNvSpPr>
            <p:nvPr/>
          </p:nvSpPr>
          <p:spPr bwMode="auto">
            <a:xfrm>
              <a:off x="8172450" y="3138488"/>
              <a:ext cx="215900" cy="80962"/>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0" name="AutoShape 97"/>
            <p:cNvSpPr>
              <a:spLocks noChangeArrowheads="1"/>
            </p:cNvSpPr>
            <p:nvPr/>
          </p:nvSpPr>
          <p:spPr bwMode="auto">
            <a:xfrm>
              <a:off x="2987675" y="1773238"/>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1" name="AutoShape 98"/>
            <p:cNvSpPr>
              <a:spLocks noChangeArrowheads="1"/>
            </p:cNvSpPr>
            <p:nvPr/>
          </p:nvSpPr>
          <p:spPr bwMode="auto">
            <a:xfrm>
              <a:off x="3960813" y="3773488"/>
              <a:ext cx="144462"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 name="AutoShape 99"/>
            <p:cNvSpPr>
              <a:spLocks noChangeArrowheads="1"/>
            </p:cNvSpPr>
            <p:nvPr/>
          </p:nvSpPr>
          <p:spPr bwMode="auto">
            <a:xfrm>
              <a:off x="4352925" y="4165600"/>
              <a:ext cx="144463"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 name="AutoShape 100"/>
            <p:cNvSpPr>
              <a:spLocks noChangeArrowheads="1"/>
            </p:cNvSpPr>
            <p:nvPr/>
          </p:nvSpPr>
          <p:spPr bwMode="auto">
            <a:xfrm>
              <a:off x="4427538" y="4102100"/>
              <a:ext cx="144462"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4" name="AutoShape 101"/>
            <p:cNvSpPr>
              <a:spLocks noChangeArrowheads="1"/>
            </p:cNvSpPr>
            <p:nvPr/>
          </p:nvSpPr>
          <p:spPr bwMode="auto">
            <a:xfrm>
              <a:off x="4721225" y="3998913"/>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5" name="Rectangle 102"/>
            <p:cNvSpPr>
              <a:spLocks noChangeArrowheads="1"/>
            </p:cNvSpPr>
            <p:nvPr/>
          </p:nvSpPr>
          <p:spPr bwMode="auto">
            <a:xfrm>
              <a:off x="8172450" y="3068638"/>
              <a:ext cx="215900" cy="7302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6" name="AutoShape 103"/>
            <p:cNvSpPr>
              <a:spLocks noChangeArrowheads="1"/>
            </p:cNvSpPr>
            <p:nvPr/>
          </p:nvSpPr>
          <p:spPr bwMode="auto">
            <a:xfrm flipV="1">
              <a:off x="3043238" y="20859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7" name="AutoShape 104"/>
            <p:cNvSpPr>
              <a:spLocks noChangeArrowheads="1"/>
            </p:cNvSpPr>
            <p:nvPr/>
          </p:nvSpPr>
          <p:spPr bwMode="auto">
            <a:xfrm flipV="1">
              <a:off x="3432175" y="455295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8" name="AutoShape 105"/>
            <p:cNvSpPr>
              <a:spLocks noChangeArrowheads="1"/>
            </p:cNvSpPr>
            <p:nvPr/>
          </p:nvSpPr>
          <p:spPr bwMode="auto">
            <a:xfrm flipV="1">
              <a:off x="3648075" y="44370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9" name="AutoShape 106"/>
            <p:cNvSpPr>
              <a:spLocks noChangeArrowheads="1"/>
            </p:cNvSpPr>
            <p:nvPr/>
          </p:nvSpPr>
          <p:spPr bwMode="auto">
            <a:xfrm flipV="1">
              <a:off x="3625850" y="44831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0" name="AutoShape 107"/>
            <p:cNvSpPr>
              <a:spLocks noChangeArrowheads="1"/>
            </p:cNvSpPr>
            <p:nvPr/>
          </p:nvSpPr>
          <p:spPr bwMode="auto">
            <a:xfrm flipV="1">
              <a:off x="3794125" y="44592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1" name="AutoShape 108"/>
            <p:cNvSpPr>
              <a:spLocks noChangeArrowheads="1"/>
            </p:cNvSpPr>
            <p:nvPr/>
          </p:nvSpPr>
          <p:spPr bwMode="auto">
            <a:xfrm flipV="1">
              <a:off x="3541713" y="45815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2" name="AutoShape 109"/>
            <p:cNvSpPr>
              <a:spLocks noChangeArrowheads="1"/>
            </p:cNvSpPr>
            <p:nvPr/>
          </p:nvSpPr>
          <p:spPr bwMode="auto">
            <a:xfrm flipV="1">
              <a:off x="3582988" y="45688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3" name="AutoShape 110"/>
            <p:cNvSpPr>
              <a:spLocks noChangeArrowheads="1"/>
            </p:cNvSpPr>
            <p:nvPr/>
          </p:nvSpPr>
          <p:spPr bwMode="auto">
            <a:xfrm flipV="1">
              <a:off x="3492500" y="46005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4" name="Rectangle 111"/>
            <p:cNvSpPr>
              <a:spLocks noChangeArrowheads="1"/>
            </p:cNvSpPr>
            <p:nvPr/>
          </p:nvSpPr>
          <p:spPr bwMode="auto">
            <a:xfrm>
              <a:off x="8101013" y="3214688"/>
              <a:ext cx="287337" cy="698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5" name="AutoShape 112"/>
            <p:cNvSpPr>
              <a:spLocks noChangeArrowheads="1"/>
            </p:cNvSpPr>
            <p:nvPr/>
          </p:nvSpPr>
          <p:spPr bwMode="auto">
            <a:xfrm>
              <a:off x="3043238" y="21986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6" name="AutoShape 113"/>
            <p:cNvSpPr>
              <a:spLocks noChangeArrowheads="1"/>
            </p:cNvSpPr>
            <p:nvPr/>
          </p:nvSpPr>
          <p:spPr bwMode="auto">
            <a:xfrm>
              <a:off x="4286250" y="436721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7" name="AutoShape 114"/>
            <p:cNvSpPr>
              <a:spLocks noChangeArrowheads="1"/>
            </p:cNvSpPr>
            <p:nvPr/>
          </p:nvSpPr>
          <p:spPr bwMode="auto">
            <a:xfrm>
              <a:off x="4224338" y="43053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8" name="AutoShape 115"/>
            <p:cNvSpPr>
              <a:spLocks noChangeArrowheads="1"/>
            </p:cNvSpPr>
            <p:nvPr/>
          </p:nvSpPr>
          <p:spPr bwMode="auto">
            <a:xfrm>
              <a:off x="4297363" y="43021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9" name="AutoShape 116"/>
            <p:cNvSpPr>
              <a:spLocks noChangeArrowheads="1"/>
            </p:cNvSpPr>
            <p:nvPr/>
          </p:nvSpPr>
          <p:spPr bwMode="auto">
            <a:xfrm>
              <a:off x="4325938" y="42830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0" name="AutoShape 117"/>
            <p:cNvSpPr>
              <a:spLocks noChangeArrowheads="1"/>
            </p:cNvSpPr>
            <p:nvPr/>
          </p:nvSpPr>
          <p:spPr bwMode="auto">
            <a:xfrm>
              <a:off x="4356100" y="42211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1" name="Rectangle 118"/>
            <p:cNvSpPr>
              <a:spLocks noChangeArrowheads="1"/>
            </p:cNvSpPr>
            <p:nvPr/>
          </p:nvSpPr>
          <p:spPr bwMode="auto">
            <a:xfrm>
              <a:off x="8172450" y="3284538"/>
              <a:ext cx="215900" cy="10160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22" name="グループ化 121"/>
          <p:cNvGrpSpPr>
            <a:grpSpLocks noChangeAspect="1"/>
          </p:cNvGrpSpPr>
          <p:nvPr/>
        </p:nvGrpSpPr>
        <p:grpSpPr>
          <a:xfrm>
            <a:off x="3279826" y="1775398"/>
            <a:ext cx="2880000" cy="2338647"/>
            <a:chOff x="2484438" y="620713"/>
            <a:chExt cx="6334125" cy="5143500"/>
          </a:xfrm>
        </p:grpSpPr>
        <p:pic>
          <p:nvPicPr>
            <p:cNvPr id="123"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124" name="Rectangle 3"/>
            <p:cNvSpPr>
              <a:spLocks noChangeArrowheads="1"/>
            </p:cNvSpPr>
            <p:nvPr/>
          </p:nvSpPr>
          <p:spPr bwMode="auto">
            <a:xfrm>
              <a:off x="3043238" y="23272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5" name="Rectangle 4"/>
            <p:cNvSpPr>
              <a:spLocks noChangeArrowheads="1"/>
            </p:cNvSpPr>
            <p:nvPr/>
          </p:nvSpPr>
          <p:spPr bwMode="auto">
            <a:xfrm>
              <a:off x="5272088" y="3276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6" name="Rectangle 5"/>
            <p:cNvSpPr>
              <a:spLocks noChangeArrowheads="1"/>
            </p:cNvSpPr>
            <p:nvPr/>
          </p:nvSpPr>
          <p:spPr bwMode="auto">
            <a:xfrm>
              <a:off x="5422900" y="33258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7" name="Rectangle 6"/>
            <p:cNvSpPr>
              <a:spLocks noChangeArrowheads="1"/>
            </p:cNvSpPr>
            <p:nvPr/>
          </p:nvSpPr>
          <p:spPr bwMode="auto">
            <a:xfrm>
              <a:off x="5338763" y="3222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8" name="Rectangle 7"/>
            <p:cNvSpPr>
              <a:spLocks noChangeArrowheads="1"/>
            </p:cNvSpPr>
            <p:nvPr/>
          </p:nvSpPr>
          <p:spPr bwMode="auto">
            <a:xfrm>
              <a:off x="4987925" y="3495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9" name="Rectangle 8"/>
            <p:cNvSpPr>
              <a:spLocks noChangeArrowheads="1"/>
            </p:cNvSpPr>
            <p:nvPr/>
          </p:nvSpPr>
          <p:spPr bwMode="auto">
            <a:xfrm>
              <a:off x="4929188" y="33639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0" name="Rectangle 9"/>
            <p:cNvSpPr>
              <a:spLocks noChangeArrowheads="1"/>
            </p:cNvSpPr>
            <p:nvPr/>
          </p:nvSpPr>
          <p:spPr bwMode="auto">
            <a:xfrm>
              <a:off x="5302250" y="3508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1" name="Rectangle 10"/>
            <p:cNvSpPr>
              <a:spLocks noChangeArrowheads="1"/>
            </p:cNvSpPr>
            <p:nvPr/>
          </p:nvSpPr>
          <p:spPr bwMode="auto">
            <a:xfrm>
              <a:off x="5076825" y="3530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2" name="Rectangle 11"/>
            <p:cNvSpPr>
              <a:spLocks noChangeArrowheads="1"/>
            </p:cNvSpPr>
            <p:nvPr/>
          </p:nvSpPr>
          <p:spPr bwMode="auto">
            <a:xfrm>
              <a:off x="5148263" y="3559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3" name="Rectangle 12"/>
            <p:cNvSpPr>
              <a:spLocks noChangeArrowheads="1"/>
            </p:cNvSpPr>
            <p:nvPr/>
          </p:nvSpPr>
          <p:spPr bwMode="auto">
            <a:xfrm>
              <a:off x="5076825" y="36099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4" name="Rectangle 13"/>
            <p:cNvSpPr>
              <a:spLocks noChangeArrowheads="1"/>
            </p:cNvSpPr>
            <p:nvPr/>
          </p:nvSpPr>
          <p:spPr bwMode="auto">
            <a:xfrm>
              <a:off x="5216525" y="3613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5" name="Rectangle 14"/>
            <p:cNvSpPr>
              <a:spLocks noChangeArrowheads="1"/>
            </p:cNvSpPr>
            <p:nvPr/>
          </p:nvSpPr>
          <p:spPr bwMode="auto">
            <a:xfrm>
              <a:off x="5148263" y="36449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6" name="Rectangle 15"/>
            <p:cNvSpPr>
              <a:spLocks noChangeArrowheads="1"/>
            </p:cNvSpPr>
            <p:nvPr/>
          </p:nvSpPr>
          <p:spPr bwMode="auto">
            <a:xfrm>
              <a:off x="5192713" y="3686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7" name="Rectangle 16"/>
            <p:cNvSpPr>
              <a:spLocks noChangeArrowheads="1"/>
            </p:cNvSpPr>
            <p:nvPr/>
          </p:nvSpPr>
          <p:spPr bwMode="auto">
            <a:xfrm>
              <a:off x="5354638" y="3667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8" name="Rectangle 17"/>
            <p:cNvSpPr>
              <a:spLocks noChangeArrowheads="1"/>
            </p:cNvSpPr>
            <p:nvPr/>
          </p:nvSpPr>
          <p:spPr bwMode="auto">
            <a:xfrm>
              <a:off x="5345113" y="3740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9" name="Rectangle 18"/>
            <p:cNvSpPr>
              <a:spLocks noChangeArrowheads="1"/>
            </p:cNvSpPr>
            <p:nvPr/>
          </p:nvSpPr>
          <p:spPr bwMode="auto">
            <a:xfrm>
              <a:off x="5305425" y="3830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0" name="Rectangle 19"/>
            <p:cNvSpPr>
              <a:spLocks noChangeArrowheads="1"/>
            </p:cNvSpPr>
            <p:nvPr/>
          </p:nvSpPr>
          <p:spPr bwMode="auto">
            <a:xfrm>
              <a:off x="5213350" y="3862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1" name="Rectangle 20"/>
            <p:cNvSpPr>
              <a:spLocks noChangeArrowheads="1"/>
            </p:cNvSpPr>
            <p:nvPr/>
          </p:nvSpPr>
          <p:spPr bwMode="auto">
            <a:xfrm>
              <a:off x="5076825" y="36893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2" name="Rectangle 21"/>
            <p:cNvSpPr>
              <a:spLocks noChangeArrowheads="1"/>
            </p:cNvSpPr>
            <p:nvPr/>
          </p:nvSpPr>
          <p:spPr bwMode="auto">
            <a:xfrm>
              <a:off x="4956175" y="37607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 name="Rectangle 22"/>
            <p:cNvSpPr>
              <a:spLocks noChangeArrowheads="1"/>
            </p:cNvSpPr>
            <p:nvPr/>
          </p:nvSpPr>
          <p:spPr bwMode="auto">
            <a:xfrm>
              <a:off x="4356100" y="38258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4" name="Rectangle 23"/>
            <p:cNvSpPr>
              <a:spLocks noChangeArrowheads="1"/>
            </p:cNvSpPr>
            <p:nvPr/>
          </p:nvSpPr>
          <p:spPr bwMode="auto">
            <a:xfrm>
              <a:off x="4343400" y="39274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5" name="Rectangle 24"/>
            <p:cNvSpPr>
              <a:spLocks noChangeArrowheads="1"/>
            </p:cNvSpPr>
            <p:nvPr/>
          </p:nvSpPr>
          <p:spPr bwMode="auto">
            <a:xfrm>
              <a:off x="4356100" y="3860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6" name="Rectangle 25"/>
            <p:cNvSpPr>
              <a:spLocks noChangeArrowheads="1"/>
            </p:cNvSpPr>
            <p:nvPr/>
          </p:nvSpPr>
          <p:spPr bwMode="auto">
            <a:xfrm>
              <a:off x="4335463" y="4041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7" name="Rectangle 26"/>
            <p:cNvSpPr>
              <a:spLocks noChangeArrowheads="1"/>
            </p:cNvSpPr>
            <p:nvPr/>
          </p:nvSpPr>
          <p:spPr bwMode="auto">
            <a:xfrm>
              <a:off x="427513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 name="Rectangle 27"/>
            <p:cNvSpPr>
              <a:spLocks noChangeArrowheads="1"/>
            </p:cNvSpPr>
            <p:nvPr/>
          </p:nvSpPr>
          <p:spPr bwMode="auto">
            <a:xfrm>
              <a:off x="4211638" y="3924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9" name="Rectangle 28"/>
            <p:cNvSpPr>
              <a:spLocks noChangeArrowheads="1"/>
            </p:cNvSpPr>
            <p:nvPr/>
          </p:nvSpPr>
          <p:spPr bwMode="auto">
            <a:xfrm>
              <a:off x="4140200" y="39179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0" name="Rectangle 29"/>
            <p:cNvSpPr>
              <a:spLocks noChangeArrowheads="1"/>
            </p:cNvSpPr>
            <p:nvPr/>
          </p:nvSpPr>
          <p:spPr bwMode="auto">
            <a:xfrm>
              <a:off x="4048125" y="3908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1" name="Rectangle 30"/>
            <p:cNvSpPr>
              <a:spLocks noChangeArrowheads="1"/>
            </p:cNvSpPr>
            <p:nvPr/>
          </p:nvSpPr>
          <p:spPr bwMode="auto">
            <a:xfrm>
              <a:off x="400208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 name="Rectangle 31"/>
            <p:cNvSpPr>
              <a:spLocks noChangeArrowheads="1"/>
            </p:cNvSpPr>
            <p:nvPr/>
          </p:nvSpPr>
          <p:spPr bwMode="auto">
            <a:xfrm>
              <a:off x="4083050" y="39957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 name="Rectangle 32"/>
            <p:cNvSpPr>
              <a:spLocks noChangeArrowheads="1"/>
            </p:cNvSpPr>
            <p:nvPr/>
          </p:nvSpPr>
          <p:spPr bwMode="auto">
            <a:xfrm>
              <a:off x="4179888" y="39798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4" name="Rectangle 33"/>
            <p:cNvSpPr>
              <a:spLocks noChangeArrowheads="1"/>
            </p:cNvSpPr>
            <p:nvPr/>
          </p:nvSpPr>
          <p:spPr bwMode="auto">
            <a:xfrm>
              <a:off x="4208463" y="4029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5" name="Rectangle 34"/>
            <p:cNvSpPr>
              <a:spLocks noChangeArrowheads="1"/>
            </p:cNvSpPr>
            <p:nvPr/>
          </p:nvSpPr>
          <p:spPr bwMode="auto">
            <a:xfrm>
              <a:off x="4230688" y="40957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6" name="Rectangle 35"/>
            <p:cNvSpPr>
              <a:spLocks noChangeArrowheads="1"/>
            </p:cNvSpPr>
            <p:nvPr/>
          </p:nvSpPr>
          <p:spPr bwMode="auto">
            <a:xfrm>
              <a:off x="4124325" y="4156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7" name="Rectangle 36"/>
            <p:cNvSpPr>
              <a:spLocks noChangeArrowheads="1"/>
            </p:cNvSpPr>
            <p:nvPr/>
          </p:nvSpPr>
          <p:spPr bwMode="auto">
            <a:xfrm>
              <a:off x="4165600" y="4130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8" name="Rectangle 37"/>
            <p:cNvSpPr>
              <a:spLocks noChangeArrowheads="1"/>
            </p:cNvSpPr>
            <p:nvPr/>
          </p:nvSpPr>
          <p:spPr bwMode="auto">
            <a:xfrm>
              <a:off x="4202113" y="42021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9" name="Rectangle 38"/>
            <p:cNvSpPr>
              <a:spLocks noChangeArrowheads="1"/>
            </p:cNvSpPr>
            <p:nvPr/>
          </p:nvSpPr>
          <p:spPr bwMode="auto">
            <a:xfrm>
              <a:off x="4189413" y="43005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0" name="Rectangle 39"/>
            <p:cNvSpPr>
              <a:spLocks noChangeArrowheads="1"/>
            </p:cNvSpPr>
            <p:nvPr/>
          </p:nvSpPr>
          <p:spPr bwMode="auto">
            <a:xfrm>
              <a:off x="4076700" y="42211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1" name="Rectangle 40"/>
            <p:cNvSpPr>
              <a:spLocks noChangeArrowheads="1"/>
            </p:cNvSpPr>
            <p:nvPr/>
          </p:nvSpPr>
          <p:spPr bwMode="auto">
            <a:xfrm>
              <a:off x="4284663" y="4365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2" name="Rectangle 41"/>
            <p:cNvSpPr>
              <a:spLocks noChangeArrowheads="1"/>
            </p:cNvSpPr>
            <p:nvPr/>
          </p:nvSpPr>
          <p:spPr bwMode="auto">
            <a:xfrm>
              <a:off x="4243388" y="44402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3" name="Rectangle 42"/>
            <p:cNvSpPr>
              <a:spLocks noChangeArrowheads="1"/>
            </p:cNvSpPr>
            <p:nvPr/>
          </p:nvSpPr>
          <p:spPr bwMode="auto">
            <a:xfrm>
              <a:off x="4152900" y="44211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4" name="Rectangle 43"/>
            <p:cNvSpPr>
              <a:spLocks noChangeArrowheads="1"/>
            </p:cNvSpPr>
            <p:nvPr/>
          </p:nvSpPr>
          <p:spPr bwMode="auto">
            <a:xfrm>
              <a:off x="4130675" y="43529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5" name="Rectangle 44"/>
            <p:cNvSpPr>
              <a:spLocks noChangeArrowheads="1"/>
            </p:cNvSpPr>
            <p:nvPr/>
          </p:nvSpPr>
          <p:spPr bwMode="auto">
            <a:xfrm>
              <a:off x="3992563"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 name="Rectangle 45"/>
            <p:cNvSpPr>
              <a:spLocks noChangeArrowheads="1"/>
            </p:cNvSpPr>
            <p:nvPr/>
          </p:nvSpPr>
          <p:spPr bwMode="auto">
            <a:xfrm>
              <a:off x="4051300" y="41370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7" name="Rectangle 46"/>
            <p:cNvSpPr>
              <a:spLocks noChangeArrowheads="1"/>
            </p:cNvSpPr>
            <p:nvPr/>
          </p:nvSpPr>
          <p:spPr bwMode="auto">
            <a:xfrm>
              <a:off x="3986213" y="4168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8" name="Rectangle 47"/>
            <p:cNvSpPr>
              <a:spLocks noChangeArrowheads="1"/>
            </p:cNvSpPr>
            <p:nvPr/>
          </p:nvSpPr>
          <p:spPr bwMode="auto">
            <a:xfrm>
              <a:off x="3773488" y="4114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9" name="Rectangle 48"/>
            <p:cNvSpPr>
              <a:spLocks noChangeArrowheads="1"/>
            </p:cNvSpPr>
            <p:nvPr/>
          </p:nvSpPr>
          <p:spPr bwMode="auto">
            <a:xfrm>
              <a:off x="3822700" y="40782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 name="Rectangle 49"/>
            <p:cNvSpPr>
              <a:spLocks noChangeArrowheads="1"/>
            </p:cNvSpPr>
            <p:nvPr/>
          </p:nvSpPr>
          <p:spPr bwMode="auto">
            <a:xfrm>
              <a:off x="3857625" y="4143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 name="Rectangle 50"/>
            <p:cNvSpPr>
              <a:spLocks noChangeArrowheads="1"/>
            </p:cNvSpPr>
            <p:nvPr/>
          </p:nvSpPr>
          <p:spPr bwMode="auto">
            <a:xfrm>
              <a:off x="3660775" y="40211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 name="Rectangle 51"/>
            <p:cNvSpPr>
              <a:spLocks noChangeArrowheads="1"/>
            </p:cNvSpPr>
            <p:nvPr/>
          </p:nvSpPr>
          <p:spPr bwMode="auto">
            <a:xfrm>
              <a:off x="3606800" y="42370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 name="Rectangle 52"/>
            <p:cNvSpPr>
              <a:spLocks noChangeArrowheads="1"/>
            </p:cNvSpPr>
            <p:nvPr/>
          </p:nvSpPr>
          <p:spPr bwMode="auto">
            <a:xfrm>
              <a:off x="3563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 name="Rectangle 53"/>
            <p:cNvSpPr>
              <a:spLocks noChangeArrowheads="1"/>
            </p:cNvSpPr>
            <p:nvPr/>
          </p:nvSpPr>
          <p:spPr bwMode="auto">
            <a:xfrm>
              <a:off x="3498850"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 name="Rectangle 54"/>
            <p:cNvSpPr>
              <a:spLocks noChangeArrowheads="1"/>
            </p:cNvSpPr>
            <p:nvPr/>
          </p:nvSpPr>
          <p:spPr bwMode="auto">
            <a:xfrm>
              <a:off x="3055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 name="Rectangle 55"/>
            <p:cNvSpPr>
              <a:spLocks noChangeArrowheads="1"/>
            </p:cNvSpPr>
            <p:nvPr/>
          </p:nvSpPr>
          <p:spPr bwMode="auto">
            <a:xfrm>
              <a:off x="3217863" y="4211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 name="Rectangle 56"/>
            <p:cNvSpPr>
              <a:spLocks noChangeArrowheads="1"/>
            </p:cNvSpPr>
            <p:nvPr/>
          </p:nvSpPr>
          <p:spPr bwMode="auto">
            <a:xfrm>
              <a:off x="3335338" y="4302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 name="Rectangle 57"/>
            <p:cNvSpPr>
              <a:spLocks noChangeArrowheads="1"/>
            </p:cNvSpPr>
            <p:nvPr/>
          </p:nvSpPr>
          <p:spPr bwMode="auto">
            <a:xfrm>
              <a:off x="3348038" y="4243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9" name="Rectangle 58"/>
            <p:cNvSpPr>
              <a:spLocks noChangeArrowheads="1"/>
            </p:cNvSpPr>
            <p:nvPr/>
          </p:nvSpPr>
          <p:spPr bwMode="auto">
            <a:xfrm>
              <a:off x="3484563" y="44148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 name="Rectangle 59"/>
            <p:cNvSpPr>
              <a:spLocks noChangeArrowheads="1"/>
            </p:cNvSpPr>
            <p:nvPr/>
          </p:nvSpPr>
          <p:spPr bwMode="auto">
            <a:xfrm>
              <a:off x="3509963" y="4311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1" name="Rectangle 60"/>
            <p:cNvSpPr>
              <a:spLocks noChangeArrowheads="1"/>
            </p:cNvSpPr>
            <p:nvPr/>
          </p:nvSpPr>
          <p:spPr bwMode="auto">
            <a:xfrm>
              <a:off x="3497263" y="43434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 name="Rectangle 61"/>
            <p:cNvSpPr>
              <a:spLocks noChangeArrowheads="1"/>
            </p:cNvSpPr>
            <p:nvPr/>
          </p:nvSpPr>
          <p:spPr bwMode="auto">
            <a:xfrm>
              <a:off x="2987675" y="43894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3" name="Rectangle 62"/>
            <p:cNvSpPr>
              <a:spLocks noChangeArrowheads="1"/>
            </p:cNvSpPr>
            <p:nvPr/>
          </p:nvSpPr>
          <p:spPr bwMode="auto">
            <a:xfrm>
              <a:off x="3206750" y="4497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4" name="Rectangle 63"/>
            <p:cNvSpPr>
              <a:spLocks noChangeArrowheads="1"/>
            </p:cNvSpPr>
            <p:nvPr/>
          </p:nvSpPr>
          <p:spPr bwMode="auto">
            <a:xfrm>
              <a:off x="3289300" y="4565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5" name="Rectangle 64"/>
            <p:cNvSpPr>
              <a:spLocks noChangeArrowheads="1"/>
            </p:cNvSpPr>
            <p:nvPr/>
          </p:nvSpPr>
          <p:spPr bwMode="auto">
            <a:xfrm>
              <a:off x="3867150" y="44370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6" name="Rectangle 65"/>
            <p:cNvSpPr>
              <a:spLocks noChangeArrowheads="1"/>
            </p:cNvSpPr>
            <p:nvPr/>
          </p:nvSpPr>
          <p:spPr bwMode="auto">
            <a:xfrm>
              <a:off x="3889375" y="43989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7" name="Rectangle 66"/>
            <p:cNvSpPr>
              <a:spLocks noChangeArrowheads="1"/>
            </p:cNvSpPr>
            <p:nvPr/>
          </p:nvSpPr>
          <p:spPr bwMode="auto">
            <a:xfrm>
              <a:off x="3911600" y="43624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8" name="Rectangle 67"/>
            <p:cNvSpPr>
              <a:spLocks noChangeArrowheads="1"/>
            </p:cNvSpPr>
            <p:nvPr/>
          </p:nvSpPr>
          <p:spPr bwMode="auto">
            <a:xfrm>
              <a:off x="3943350" y="43465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9" name="Rectangle 68"/>
            <p:cNvSpPr>
              <a:spLocks noChangeArrowheads="1"/>
            </p:cNvSpPr>
            <p:nvPr/>
          </p:nvSpPr>
          <p:spPr bwMode="auto">
            <a:xfrm>
              <a:off x="3943350" y="4289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190" name="Picture 69"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191" name="Rectangle 70"/>
            <p:cNvSpPr>
              <a:spLocks noChangeArrowheads="1"/>
            </p:cNvSpPr>
            <p:nvPr/>
          </p:nvSpPr>
          <p:spPr bwMode="auto">
            <a:xfrm>
              <a:off x="8101013" y="3357563"/>
              <a:ext cx="287337" cy="39687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192" name="Group 71"/>
            <p:cNvGrpSpPr>
              <a:grpSpLocks/>
            </p:cNvGrpSpPr>
            <p:nvPr/>
          </p:nvGrpSpPr>
          <p:grpSpPr bwMode="auto">
            <a:xfrm>
              <a:off x="3000375" y="2455863"/>
              <a:ext cx="5387975" cy="2892425"/>
              <a:chOff x="1890" y="1547"/>
              <a:chExt cx="3394" cy="1822"/>
            </a:xfrm>
          </p:grpSpPr>
          <p:sp>
            <p:nvSpPr>
              <p:cNvPr id="193" name="Rectangle 72"/>
              <p:cNvSpPr>
                <a:spLocks noChangeArrowheads="1"/>
              </p:cNvSpPr>
              <p:nvPr/>
            </p:nvSpPr>
            <p:spPr bwMode="auto">
              <a:xfrm>
                <a:off x="1915" y="1547"/>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 name="Rectangle 73"/>
              <p:cNvSpPr>
                <a:spLocks noChangeArrowheads="1"/>
              </p:cNvSpPr>
              <p:nvPr/>
            </p:nvSpPr>
            <p:spPr bwMode="auto">
              <a:xfrm>
                <a:off x="1973" y="3030"/>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5" name="Rectangle 74"/>
              <p:cNvSpPr>
                <a:spLocks noChangeArrowheads="1"/>
              </p:cNvSpPr>
              <p:nvPr/>
            </p:nvSpPr>
            <p:spPr bwMode="auto">
              <a:xfrm>
                <a:off x="1987" y="3063"/>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6" name="Rectangle 75"/>
              <p:cNvSpPr>
                <a:spLocks noChangeArrowheads="1"/>
              </p:cNvSpPr>
              <p:nvPr/>
            </p:nvSpPr>
            <p:spPr bwMode="auto">
              <a:xfrm>
                <a:off x="1985" y="308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7" name="Rectangle 76"/>
              <p:cNvSpPr>
                <a:spLocks noChangeArrowheads="1"/>
              </p:cNvSpPr>
              <p:nvPr/>
            </p:nvSpPr>
            <p:spPr bwMode="auto">
              <a:xfrm>
                <a:off x="1967" y="316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8" name="Rectangle 77"/>
              <p:cNvSpPr>
                <a:spLocks noChangeArrowheads="1"/>
              </p:cNvSpPr>
              <p:nvPr/>
            </p:nvSpPr>
            <p:spPr bwMode="auto">
              <a:xfrm>
                <a:off x="1927" y="317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9" name="Rectangle 78"/>
              <p:cNvSpPr>
                <a:spLocks noChangeArrowheads="1"/>
              </p:cNvSpPr>
              <p:nvPr/>
            </p:nvSpPr>
            <p:spPr bwMode="auto">
              <a:xfrm>
                <a:off x="1890" y="328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0" name="Rectangle 79"/>
              <p:cNvSpPr>
                <a:spLocks noChangeArrowheads="1"/>
              </p:cNvSpPr>
              <p:nvPr/>
            </p:nvSpPr>
            <p:spPr bwMode="auto">
              <a:xfrm>
                <a:off x="1919" y="332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1" name="Rectangle 80"/>
              <p:cNvSpPr>
                <a:spLocks noChangeArrowheads="1"/>
              </p:cNvSpPr>
              <p:nvPr/>
            </p:nvSpPr>
            <p:spPr bwMode="auto">
              <a:xfrm>
                <a:off x="2014" y="269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2" name="Rectangle 81"/>
              <p:cNvSpPr>
                <a:spLocks noChangeArrowheads="1"/>
              </p:cNvSpPr>
              <p:nvPr/>
            </p:nvSpPr>
            <p:spPr bwMode="auto">
              <a:xfrm>
                <a:off x="3847" y="264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3" name="Rectangle 82"/>
              <p:cNvSpPr>
                <a:spLocks noChangeArrowheads="1"/>
              </p:cNvSpPr>
              <p:nvPr/>
            </p:nvSpPr>
            <p:spPr bwMode="auto">
              <a:xfrm>
                <a:off x="3809" y="261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4" name="Rectangle 83"/>
              <p:cNvSpPr>
                <a:spLocks noChangeArrowheads="1"/>
              </p:cNvSpPr>
              <p:nvPr/>
            </p:nvSpPr>
            <p:spPr bwMode="auto">
              <a:xfrm>
                <a:off x="5057" y="2368"/>
                <a:ext cx="227" cy="54"/>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205" name="グループ化 204"/>
          <p:cNvGrpSpPr>
            <a:grpSpLocks noChangeAspect="1"/>
          </p:cNvGrpSpPr>
          <p:nvPr/>
        </p:nvGrpSpPr>
        <p:grpSpPr>
          <a:xfrm>
            <a:off x="255490" y="1775398"/>
            <a:ext cx="2880000" cy="2338647"/>
            <a:chOff x="2484438" y="620713"/>
            <a:chExt cx="6334125" cy="5143500"/>
          </a:xfrm>
        </p:grpSpPr>
        <p:pic>
          <p:nvPicPr>
            <p:cNvPr id="206"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pic>
          <p:nvPicPr>
            <p:cNvPr id="207" name="Picture 47"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grpSp>
          <p:nvGrpSpPr>
            <p:cNvPr id="208" name="Group 49"/>
            <p:cNvGrpSpPr>
              <a:grpSpLocks/>
            </p:cNvGrpSpPr>
            <p:nvPr/>
          </p:nvGrpSpPr>
          <p:grpSpPr bwMode="auto">
            <a:xfrm>
              <a:off x="2649538" y="2574925"/>
              <a:ext cx="5738812" cy="2293938"/>
              <a:chOff x="1669" y="1622"/>
              <a:chExt cx="3615" cy="1445"/>
            </a:xfrm>
          </p:grpSpPr>
          <p:sp>
            <p:nvSpPr>
              <p:cNvPr id="209" name="Rectangle 3"/>
              <p:cNvSpPr>
                <a:spLocks noChangeArrowheads="1"/>
              </p:cNvSpPr>
              <p:nvPr/>
            </p:nvSpPr>
            <p:spPr bwMode="auto">
              <a:xfrm>
                <a:off x="1915" y="16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0" name="Rectangle 4"/>
              <p:cNvSpPr>
                <a:spLocks noChangeArrowheads="1"/>
              </p:cNvSpPr>
              <p:nvPr/>
            </p:nvSpPr>
            <p:spPr bwMode="auto">
              <a:xfrm>
                <a:off x="3274" y="22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1" name="Rectangle 5"/>
              <p:cNvSpPr>
                <a:spLocks noChangeArrowheads="1"/>
              </p:cNvSpPr>
              <p:nvPr/>
            </p:nvSpPr>
            <p:spPr bwMode="auto">
              <a:xfrm>
                <a:off x="3284" y="218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2" name="Rectangle 6"/>
              <p:cNvSpPr>
                <a:spLocks noChangeArrowheads="1"/>
              </p:cNvSpPr>
              <p:nvPr/>
            </p:nvSpPr>
            <p:spPr bwMode="auto">
              <a:xfrm>
                <a:off x="3272" y="215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3" name="Rectangle 7"/>
              <p:cNvSpPr>
                <a:spLocks noChangeArrowheads="1"/>
              </p:cNvSpPr>
              <p:nvPr/>
            </p:nvSpPr>
            <p:spPr bwMode="auto">
              <a:xfrm>
                <a:off x="3270" y="218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4" name="Rectangle 8"/>
              <p:cNvSpPr>
                <a:spLocks noChangeArrowheads="1"/>
              </p:cNvSpPr>
              <p:nvPr/>
            </p:nvSpPr>
            <p:spPr bwMode="auto">
              <a:xfrm>
                <a:off x="3377" y="23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 name="Rectangle 9"/>
              <p:cNvSpPr>
                <a:spLocks noChangeArrowheads="1"/>
              </p:cNvSpPr>
              <p:nvPr/>
            </p:nvSpPr>
            <p:spPr bwMode="auto">
              <a:xfrm>
                <a:off x="3282" y="22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 name="Rectangle 10"/>
              <p:cNvSpPr>
                <a:spLocks noChangeArrowheads="1"/>
              </p:cNvSpPr>
              <p:nvPr/>
            </p:nvSpPr>
            <p:spPr bwMode="auto">
              <a:xfrm>
                <a:off x="3210" y="224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7" name="Rectangle 11"/>
              <p:cNvSpPr>
                <a:spLocks noChangeArrowheads="1"/>
              </p:cNvSpPr>
              <p:nvPr/>
            </p:nvSpPr>
            <p:spPr bwMode="auto">
              <a:xfrm>
                <a:off x="3156" y="226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8" name="Rectangle 12"/>
              <p:cNvSpPr>
                <a:spLocks noChangeArrowheads="1"/>
              </p:cNvSpPr>
              <p:nvPr/>
            </p:nvSpPr>
            <p:spPr bwMode="auto">
              <a:xfrm>
                <a:off x="3164" y="221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9" name="Rectangle 13"/>
              <p:cNvSpPr>
                <a:spLocks noChangeArrowheads="1"/>
              </p:cNvSpPr>
              <p:nvPr/>
            </p:nvSpPr>
            <p:spPr bwMode="auto">
              <a:xfrm>
                <a:off x="3198" y="22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0" name="Rectangle 14"/>
              <p:cNvSpPr>
                <a:spLocks noChangeArrowheads="1"/>
              </p:cNvSpPr>
              <p:nvPr/>
            </p:nvSpPr>
            <p:spPr bwMode="auto">
              <a:xfrm>
                <a:off x="3266" y="23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1" name="Rectangle 15"/>
              <p:cNvSpPr>
                <a:spLocks noChangeArrowheads="1"/>
              </p:cNvSpPr>
              <p:nvPr/>
            </p:nvSpPr>
            <p:spPr bwMode="auto">
              <a:xfrm>
                <a:off x="3152" y="237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2" name="Rectangle 16"/>
              <p:cNvSpPr>
                <a:spLocks noChangeArrowheads="1"/>
              </p:cNvSpPr>
              <p:nvPr/>
            </p:nvSpPr>
            <p:spPr bwMode="auto">
              <a:xfrm>
                <a:off x="3282" y="239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3" name="Rectangle 17"/>
              <p:cNvSpPr>
                <a:spLocks noChangeArrowheads="1"/>
              </p:cNvSpPr>
              <p:nvPr/>
            </p:nvSpPr>
            <p:spPr bwMode="auto">
              <a:xfrm>
                <a:off x="1697" y="256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4" name="Rectangle 18"/>
              <p:cNvSpPr>
                <a:spLocks noChangeArrowheads="1"/>
              </p:cNvSpPr>
              <p:nvPr/>
            </p:nvSpPr>
            <p:spPr bwMode="auto">
              <a:xfrm>
                <a:off x="1669" y="26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 name="Rectangle 19"/>
              <p:cNvSpPr>
                <a:spLocks noChangeArrowheads="1"/>
              </p:cNvSpPr>
              <p:nvPr/>
            </p:nvSpPr>
            <p:spPr bwMode="auto">
              <a:xfrm>
                <a:off x="1746" y="27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 name="Rectangle 20"/>
              <p:cNvSpPr>
                <a:spLocks noChangeArrowheads="1"/>
              </p:cNvSpPr>
              <p:nvPr/>
            </p:nvSpPr>
            <p:spPr bwMode="auto">
              <a:xfrm>
                <a:off x="1890" y="265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7" name="Rectangle 21"/>
              <p:cNvSpPr>
                <a:spLocks noChangeArrowheads="1"/>
              </p:cNvSpPr>
              <p:nvPr/>
            </p:nvSpPr>
            <p:spPr bwMode="auto">
              <a:xfrm>
                <a:off x="1927" y="262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8" name="Rectangle 22"/>
              <p:cNvSpPr>
                <a:spLocks noChangeArrowheads="1"/>
              </p:cNvSpPr>
              <p:nvPr/>
            </p:nvSpPr>
            <p:spPr bwMode="auto">
              <a:xfrm>
                <a:off x="1943" y="261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9" name="Rectangle 23"/>
              <p:cNvSpPr>
                <a:spLocks noChangeArrowheads="1"/>
              </p:cNvSpPr>
              <p:nvPr/>
            </p:nvSpPr>
            <p:spPr bwMode="auto">
              <a:xfrm>
                <a:off x="1972" y="262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0" name="Rectangle 24"/>
              <p:cNvSpPr>
                <a:spLocks noChangeArrowheads="1"/>
              </p:cNvSpPr>
              <p:nvPr/>
            </p:nvSpPr>
            <p:spPr bwMode="auto">
              <a:xfrm>
                <a:off x="2010" y="26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1" name="Rectangle 25"/>
              <p:cNvSpPr>
                <a:spLocks noChangeArrowheads="1"/>
              </p:cNvSpPr>
              <p:nvPr/>
            </p:nvSpPr>
            <p:spPr bwMode="auto">
              <a:xfrm>
                <a:off x="2028" y="258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2" name="Rectangle 26"/>
              <p:cNvSpPr>
                <a:spLocks noChangeArrowheads="1"/>
              </p:cNvSpPr>
              <p:nvPr/>
            </p:nvSpPr>
            <p:spPr bwMode="auto">
              <a:xfrm>
                <a:off x="2048" y="256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3" name="Rectangle 27"/>
              <p:cNvSpPr>
                <a:spLocks noChangeArrowheads="1"/>
              </p:cNvSpPr>
              <p:nvPr/>
            </p:nvSpPr>
            <p:spPr bwMode="auto">
              <a:xfrm>
                <a:off x="2087" y="255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4" name="Rectangle 28"/>
              <p:cNvSpPr>
                <a:spLocks noChangeArrowheads="1"/>
              </p:cNvSpPr>
              <p:nvPr/>
            </p:nvSpPr>
            <p:spPr bwMode="auto">
              <a:xfrm>
                <a:off x="2115" y="25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 name="Rectangle 29"/>
              <p:cNvSpPr>
                <a:spLocks noChangeArrowheads="1"/>
              </p:cNvSpPr>
              <p:nvPr/>
            </p:nvSpPr>
            <p:spPr bwMode="auto">
              <a:xfrm>
                <a:off x="2050" y="268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6" name="Rectangle 30"/>
              <p:cNvSpPr>
                <a:spLocks noChangeArrowheads="1"/>
              </p:cNvSpPr>
              <p:nvPr/>
            </p:nvSpPr>
            <p:spPr bwMode="auto">
              <a:xfrm>
                <a:off x="2079" y="270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7" name="Rectangle 31"/>
              <p:cNvSpPr>
                <a:spLocks noChangeArrowheads="1"/>
              </p:cNvSpPr>
              <p:nvPr/>
            </p:nvSpPr>
            <p:spPr bwMode="auto">
              <a:xfrm>
                <a:off x="1973" y="270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8" name="Rectangle 32"/>
              <p:cNvSpPr>
                <a:spLocks noChangeArrowheads="1"/>
              </p:cNvSpPr>
              <p:nvPr/>
            </p:nvSpPr>
            <p:spPr bwMode="auto">
              <a:xfrm>
                <a:off x="1953" y="26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9" name="Rectangle 33"/>
              <p:cNvSpPr>
                <a:spLocks noChangeArrowheads="1"/>
              </p:cNvSpPr>
              <p:nvPr/>
            </p:nvSpPr>
            <p:spPr bwMode="auto">
              <a:xfrm>
                <a:off x="1881" y="270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0" name="Rectangle 34"/>
              <p:cNvSpPr>
                <a:spLocks noChangeArrowheads="1"/>
              </p:cNvSpPr>
              <p:nvPr/>
            </p:nvSpPr>
            <p:spPr bwMode="auto">
              <a:xfrm>
                <a:off x="1873" y="273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1" name="Rectangle 35"/>
              <p:cNvSpPr>
                <a:spLocks noChangeArrowheads="1"/>
              </p:cNvSpPr>
              <p:nvPr/>
            </p:nvSpPr>
            <p:spPr bwMode="auto">
              <a:xfrm>
                <a:off x="1854" y="275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2" name="Rectangle 36"/>
              <p:cNvSpPr>
                <a:spLocks noChangeArrowheads="1"/>
              </p:cNvSpPr>
              <p:nvPr/>
            </p:nvSpPr>
            <p:spPr bwMode="auto">
              <a:xfrm>
                <a:off x="1823" y="277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3" name="Rectangle 37"/>
              <p:cNvSpPr>
                <a:spLocks noChangeArrowheads="1"/>
              </p:cNvSpPr>
              <p:nvPr/>
            </p:nvSpPr>
            <p:spPr bwMode="auto">
              <a:xfrm>
                <a:off x="1789" y="278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4" name="Rectangle 38"/>
              <p:cNvSpPr>
                <a:spLocks noChangeArrowheads="1"/>
              </p:cNvSpPr>
              <p:nvPr/>
            </p:nvSpPr>
            <p:spPr bwMode="auto">
              <a:xfrm>
                <a:off x="1911" y="272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 name="Rectangle 39"/>
              <p:cNvSpPr>
                <a:spLocks noChangeArrowheads="1"/>
              </p:cNvSpPr>
              <p:nvPr/>
            </p:nvSpPr>
            <p:spPr bwMode="auto">
              <a:xfrm>
                <a:off x="1927" y="272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6" name="Rectangle 40"/>
              <p:cNvSpPr>
                <a:spLocks noChangeArrowheads="1"/>
              </p:cNvSpPr>
              <p:nvPr/>
            </p:nvSpPr>
            <p:spPr bwMode="auto">
              <a:xfrm>
                <a:off x="1959" y="274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7" name="Rectangle 41"/>
              <p:cNvSpPr>
                <a:spLocks noChangeArrowheads="1"/>
              </p:cNvSpPr>
              <p:nvPr/>
            </p:nvSpPr>
            <p:spPr bwMode="auto">
              <a:xfrm>
                <a:off x="1973" y="275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8" name="Rectangle 42"/>
              <p:cNvSpPr>
                <a:spLocks noChangeArrowheads="1"/>
              </p:cNvSpPr>
              <p:nvPr/>
            </p:nvSpPr>
            <p:spPr bwMode="auto">
              <a:xfrm>
                <a:off x="2018" y="276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9" name="Rectangle 43"/>
              <p:cNvSpPr>
                <a:spLocks noChangeArrowheads="1"/>
              </p:cNvSpPr>
              <p:nvPr/>
            </p:nvSpPr>
            <p:spPr bwMode="auto">
              <a:xfrm>
                <a:off x="1973" y="283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0" name="Rectangle 44"/>
              <p:cNvSpPr>
                <a:spLocks noChangeArrowheads="1"/>
              </p:cNvSpPr>
              <p:nvPr/>
            </p:nvSpPr>
            <p:spPr bwMode="auto">
              <a:xfrm>
                <a:off x="2032" y="296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1" name="Rectangle 45"/>
              <p:cNvSpPr>
                <a:spLocks noChangeArrowheads="1"/>
              </p:cNvSpPr>
              <p:nvPr/>
            </p:nvSpPr>
            <p:spPr bwMode="auto">
              <a:xfrm>
                <a:off x="2456" y="239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2" name="Rectangle 46"/>
              <p:cNvSpPr>
                <a:spLocks noChangeArrowheads="1"/>
              </p:cNvSpPr>
              <p:nvPr/>
            </p:nvSpPr>
            <p:spPr bwMode="auto">
              <a:xfrm>
                <a:off x="2018" y="30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3" name="Rectangle 48"/>
              <p:cNvSpPr>
                <a:spLocks noChangeArrowheads="1"/>
              </p:cNvSpPr>
              <p:nvPr/>
            </p:nvSpPr>
            <p:spPr bwMode="auto">
              <a:xfrm>
                <a:off x="5057" y="2387"/>
                <a:ext cx="227" cy="16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sp>
        <p:nvSpPr>
          <p:cNvPr id="254" name="テキスト ボックス 253"/>
          <p:cNvSpPr txBox="1"/>
          <p:nvPr/>
        </p:nvSpPr>
        <p:spPr>
          <a:xfrm>
            <a:off x="3741059" y="653177"/>
            <a:ext cx="1672253" cy="369332"/>
          </a:xfrm>
          <a:prstGeom prst="rect">
            <a:avLst/>
          </a:prstGeom>
          <a:noFill/>
        </p:spPr>
        <p:txBody>
          <a:bodyPr wrap="none" rtlCol="0">
            <a:spAutoFit/>
          </a:bodyPr>
          <a:lstStyle/>
          <a:p>
            <a:r>
              <a:rPr lang="en-US" altLang="ja-JP" dirty="0"/>
              <a:t>Branching age</a:t>
            </a:r>
            <a:endParaRPr kumimoji="1" lang="ja-JP" altLang="en-US" dirty="0"/>
          </a:p>
        </p:txBody>
      </p:sp>
      <p:grpSp>
        <p:nvGrpSpPr>
          <p:cNvPr id="261" name="グループ化 260"/>
          <p:cNvGrpSpPr/>
          <p:nvPr/>
        </p:nvGrpSpPr>
        <p:grpSpPr>
          <a:xfrm>
            <a:off x="1659317" y="984534"/>
            <a:ext cx="5760017" cy="369332"/>
            <a:chOff x="1665188" y="1353652"/>
            <a:chExt cx="5760017" cy="369332"/>
          </a:xfrm>
        </p:grpSpPr>
        <p:cxnSp>
          <p:nvCxnSpPr>
            <p:cNvPr id="256" name="直線矢印コネクタ 255"/>
            <p:cNvCxnSpPr/>
            <p:nvPr/>
          </p:nvCxnSpPr>
          <p:spPr>
            <a:xfrm>
              <a:off x="5436096" y="1538318"/>
              <a:ext cx="1194305"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8" name="直線矢印コネクタ 257"/>
            <p:cNvCxnSpPr/>
            <p:nvPr/>
          </p:nvCxnSpPr>
          <p:spPr>
            <a:xfrm flipH="1">
              <a:off x="2487377" y="1538318"/>
              <a:ext cx="1194305"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9" name="テキスト ボックス 258"/>
            <p:cNvSpPr txBox="1"/>
            <p:nvPr/>
          </p:nvSpPr>
          <p:spPr>
            <a:xfrm>
              <a:off x="6778874" y="1353652"/>
              <a:ext cx="646331" cy="369332"/>
            </a:xfrm>
            <a:prstGeom prst="rect">
              <a:avLst/>
            </a:prstGeom>
            <a:noFill/>
          </p:spPr>
          <p:txBody>
            <a:bodyPr wrap="none" rtlCol="0">
              <a:spAutoFit/>
            </a:bodyPr>
            <a:lstStyle/>
            <a:p>
              <a:r>
                <a:rPr kumimoji="1" lang="en-US" altLang="ja-JP" dirty="0"/>
                <a:t>New</a:t>
              </a:r>
              <a:endParaRPr kumimoji="1" lang="ja-JP" altLang="en-US" dirty="0"/>
            </a:p>
          </p:txBody>
        </p:sp>
        <p:sp>
          <p:nvSpPr>
            <p:cNvPr id="260" name="テキスト ボックス 259"/>
            <p:cNvSpPr txBox="1"/>
            <p:nvPr/>
          </p:nvSpPr>
          <p:spPr>
            <a:xfrm>
              <a:off x="1665188" y="1353652"/>
              <a:ext cx="543739" cy="369332"/>
            </a:xfrm>
            <a:prstGeom prst="rect">
              <a:avLst/>
            </a:prstGeom>
            <a:noFill/>
          </p:spPr>
          <p:txBody>
            <a:bodyPr wrap="none" rtlCol="0">
              <a:spAutoFit/>
            </a:bodyPr>
            <a:lstStyle/>
            <a:p>
              <a:r>
                <a:rPr kumimoji="1" lang="en-US" altLang="ja-JP" dirty="0"/>
                <a:t>Old</a:t>
              </a:r>
              <a:endParaRPr kumimoji="1" lang="ja-JP" altLang="en-US" dirty="0"/>
            </a:p>
          </p:txBody>
        </p:sp>
      </p:grpSp>
      <p:sp>
        <p:nvSpPr>
          <p:cNvPr id="262" name="テキスト ボックス 261"/>
          <p:cNvSpPr txBox="1"/>
          <p:nvPr/>
        </p:nvSpPr>
        <p:spPr>
          <a:xfrm>
            <a:off x="877923" y="1452657"/>
            <a:ext cx="633507" cy="369332"/>
          </a:xfrm>
          <a:prstGeom prst="rect">
            <a:avLst/>
          </a:prstGeom>
          <a:noFill/>
        </p:spPr>
        <p:txBody>
          <a:bodyPr wrap="none" rtlCol="0">
            <a:spAutoFit/>
          </a:bodyPr>
          <a:lstStyle/>
          <a:p>
            <a:r>
              <a:rPr kumimoji="1" lang="en-US" altLang="ja-JP" dirty="0"/>
              <a:t>B-IX</a:t>
            </a:r>
            <a:endParaRPr kumimoji="1" lang="ja-JP" altLang="en-US" dirty="0"/>
          </a:p>
        </p:txBody>
      </p:sp>
      <p:sp>
        <p:nvSpPr>
          <p:cNvPr id="263" name="テキスト ボックス 262"/>
          <p:cNvSpPr txBox="1"/>
          <p:nvPr/>
        </p:nvSpPr>
        <p:spPr>
          <a:xfrm>
            <a:off x="3889076" y="1452657"/>
            <a:ext cx="1172116" cy="369332"/>
          </a:xfrm>
          <a:prstGeom prst="rect">
            <a:avLst/>
          </a:prstGeom>
          <a:noFill/>
        </p:spPr>
        <p:txBody>
          <a:bodyPr wrap="none" rtlCol="0">
            <a:spAutoFit/>
          </a:bodyPr>
          <a:lstStyle/>
          <a:p>
            <a:r>
              <a:rPr lang="en-US" altLang="ja-JP" dirty="0"/>
              <a:t>B-VII, VIII</a:t>
            </a:r>
            <a:endParaRPr kumimoji="1" lang="ja-JP" altLang="en-US" dirty="0"/>
          </a:p>
        </p:txBody>
      </p:sp>
      <p:sp>
        <p:nvSpPr>
          <p:cNvPr id="264" name="テキスト ボックス 263"/>
          <p:cNvSpPr txBox="1"/>
          <p:nvPr/>
        </p:nvSpPr>
        <p:spPr>
          <a:xfrm>
            <a:off x="6925548" y="1452657"/>
            <a:ext cx="960519" cy="369332"/>
          </a:xfrm>
          <a:prstGeom prst="rect">
            <a:avLst/>
          </a:prstGeom>
          <a:noFill/>
        </p:spPr>
        <p:txBody>
          <a:bodyPr wrap="none" rtlCol="0">
            <a:spAutoFit/>
          </a:bodyPr>
          <a:lstStyle/>
          <a:p>
            <a:r>
              <a:rPr kumimoji="1" lang="en-US" altLang="ja-JP" dirty="0"/>
              <a:t>B-I ~ VI</a:t>
            </a:r>
            <a:endParaRPr kumimoji="1" lang="ja-JP" altLang="en-US" dirty="0"/>
          </a:p>
        </p:txBody>
      </p:sp>
      <p:sp>
        <p:nvSpPr>
          <p:cNvPr id="265" name="下矢印 264"/>
          <p:cNvSpPr/>
          <p:nvPr/>
        </p:nvSpPr>
        <p:spPr>
          <a:xfrm rot="14097371">
            <a:off x="1032027" y="3439837"/>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6" name="下矢印 265"/>
          <p:cNvSpPr/>
          <p:nvPr/>
        </p:nvSpPr>
        <p:spPr>
          <a:xfrm rot="14097371">
            <a:off x="4229596" y="3475284"/>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下矢印 266"/>
          <p:cNvSpPr/>
          <p:nvPr/>
        </p:nvSpPr>
        <p:spPr>
          <a:xfrm rot="14097371">
            <a:off x="7303186" y="3349233"/>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772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sia2"/>
          <p:cNvPicPr>
            <a:picLocks noChangeAspect="1" noChangeArrowheads="1"/>
          </p:cNvPicPr>
          <p:nvPr/>
        </p:nvPicPr>
        <p:blipFill>
          <a:blip r:embed="rId2" cstate="print"/>
          <a:srcRect/>
          <a:stretch>
            <a:fillRect/>
          </a:stretch>
        </p:blipFill>
        <p:spPr bwMode="auto">
          <a:xfrm>
            <a:off x="827088" y="1052513"/>
            <a:ext cx="7632700" cy="5697537"/>
          </a:xfrm>
          <a:prstGeom prst="rect">
            <a:avLst/>
          </a:prstGeom>
          <a:noFill/>
        </p:spPr>
      </p:pic>
      <p:sp>
        <p:nvSpPr>
          <p:cNvPr id="18435" name="Text Box 3"/>
          <p:cNvSpPr txBox="1">
            <a:spLocks noChangeArrowheads="1"/>
          </p:cNvSpPr>
          <p:nvPr/>
        </p:nvSpPr>
        <p:spPr bwMode="auto">
          <a:xfrm>
            <a:off x="6443663" y="1773238"/>
            <a:ext cx="936625" cy="3667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3366"/>
                </a:solidFill>
                <a:effectLst/>
                <a:uLnTx/>
                <a:uFillTx/>
                <a:latin typeface="Times New Roman" pitchFamily="18" charset="0"/>
                <a:ea typeface="ＭＳ Ｐゴシック" charset="-128"/>
                <a:cs typeface="+mn-cs"/>
              </a:rPr>
              <a:t>日本</a:t>
            </a:r>
          </a:p>
        </p:txBody>
      </p:sp>
      <p:grpSp>
        <p:nvGrpSpPr>
          <p:cNvPr id="18455" name="Group 23"/>
          <p:cNvGrpSpPr>
            <a:grpSpLocks/>
          </p:cNvGrpSpPr>
          <p:nvPr/>
        </p:nvGrpSpPr>
        <p:grpSpPr bwMode="auto">
          <a:xfrm>
            <a:off x="5724525" y="4797425"/>
            <a:ext cx="3246438" cy="1735138"/>
            <a:chOff x="3606" y="3022"/>
            <a:chExt cx="2045" cy="1093"/>
          </a:xfrm>
        </p:grpSpPr>
        <p:sp>
          <p:nvSpPr>
            <p:cNvPr id="18451" name="Oval 19"/>
            <p:cNvSpPr>
              <a:spLocks noChangeArrowheads="1"/>
            </p:cNvSpPr>
            <p:nvPr/>
          </p:nvSpPr>
          <p:spPr bwMode="auto">
            <a:xfrm>
              <a:off x="3606" y="3022"/>
              <a:ext cx="272" cy="272"/>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8452" name="Line 20"/>
            <p:cNvSpPr>
              <a:spLocks noChangeShapeType="1"/>
            </p:cNvSpPr>
            <p:nvPr/>
          </p:nvSpPr>
          <p:spPr bwMode="auto">
            <a:xfrm>
              <a:off x="3742" y="3158"/>
              <a:ext cx="1134" cy="544"/>
            </a:xfrm>
            <a:prstGeom prst="line">
              <a:avLst/>
            </a:prstGeom>
            <a:noFill/>
            <a:ln w="3810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nvGrpSpPr>
            <p:cNvPr id="18438" name="Group 6"/>
            <p:cNvGrpSpPr>
              <a:grpSpLocks/>
            </p:cNvGrpSpPr>
            <p:nvPr/>
          </p:nvGrpSpPr>
          <p:grpSpPr bwMode="auto">
            <a:xfrm>
              <a:off x="4014" y="3385"/>
              <a:ext cx="1637" cy="730"/>
              <a:chOff x="3969" y="2840"/>
              <a:chExt cx="1637" cy="730"/>
            </a:xfrm>
          </p:grpSpPr>
          <p:pic>
            <p:nvPicPr>
              <p:cNvPr id="18439" name="Picture 7" descr="oryzias20celebensis-s"/>
              <p:cNvPicPr>
                <a:picLocks noChangeAspect="1" noChangeArrowheads="1"/>
              </p:cNvPicPr>
              <p:nvPr/>
            </p:nvPicPr>
            <p:blipFill>
              <a:blip r:embed="rId3" cstate="print"/>
              <a:srcRect/>
              <a:stretch>
                <a:fillRect/>
              </a:stretch>
            </p:blipFill>
            <p:spPr bwMode="auto">
              <a:xfrm>
                <a:off x="3969" y="2840"/>
                <a:ext cx="1637" cy="717"/>
              </a:xfrm>
              <a:prstGeom prst="rect">
                <a:avLst/>
              </a:prstGeom>
              <a:noFill/>
            </p:spPr>
          </p:pic>
          <p:sp>
            <p:nvSpPr>
              <p:cNvPr id="18440" name="Text Box 8"/>
              <p:cNvSpPr txBox="1">
                <a:spLocks noChangeArrowheads="1"/>
              </p:cNvSpPr>
              <p:nvPr/>
            </p:nvSpPr>
            <p:spPr bwMode="auto">
              <a:xfrm>
                <a:off x="4150" y="3339"/>
                <a:ext cx="995" cy="23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FFFF"/>
                    </a:solidFill>
                    <a:effectLst/>
                    <a:uLnTx/>
                    <a:uFillTx/>
                    <a:latin typeface="Arial" charset="0"/>
                    <a:ea typeface="ＭＳ Ｐゴシック" charset="-128"/>
                    <a:cs typeface="+mn-cs"/>
                  </a:rPr>
                  <a:t>セレベスメダカ</a:t>
                </a:r>
              </a:p>
            </p:txBody>
          </p:sp>
        </p:grpSp>
      </p:grpSp>
      <p:grpSp>
        <p:nvGrpSpPr>
          <p:cNvPr id="18463" name="Group 31"/>
          <p:cNvGrpSpPr>
            <a:grpSpLocks/>
          </p:cNvGrpSpPr>
          <p:nvPr/>
        </p:nvGrpSpPr>
        <p:grpSpPr bwMode="auto">
          <a:xfrm>
            <a:off x="5076825" y="2849563"/>
            <a:ext cx="4032250" cy="1874837"/>
            <a:chOff x="3152" y="1795"/>
            <a:chExt cx="2540" cy="1181"/>
          </a:xfrm>
        </p:grpSpPr>
        <p:sp>
          <p:nvSpPr>
            <p:cNvPr id="18449" name="Line 17"/>
            <p:cNvSpPr>
              <a:spLocks noChangeShapeType="1"/>
            </p:cNvSpPr>
            <p:nvPr/>
          </p:nvSpPr>
          <p:spPr bwMode="auto">
            <a:xfrm>
              <a:off x="3288" y="2387"/>
              <a:ext cx="1497" cy="45"/>
            </a:xfrm>
            <a:prstGeom prst="line">
              <a:avLst/>
            </a:prstGeom>
            <a:noFill/>
            <a:ln w="3810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nvGrpSpPr>
            <p:cNvPr id="18444" name="Group 12"/>
            <p:cNvGrpSpPr>
              <a:grpSpLocks/>
            </p:cNvGrpSpPr>
            <p:nvPr/>
          </p:nvGrpSpPr>
          <p:grpSpPr bwMode="auto">
            <a:xfrm>
              <a:off x="3878" y="1795"/>
              <a:ext cx="1814" cy="1181"/>
              <a:chOff x="3833" y="2115"/>
              <a:chExt cx="1814" cy="1181"/>
            </a:xfrm>
          </p:grpSpPr>
          <p:pic>
            <p:nvPicPr>
              <p:cNvPr id="18445" name="Picture 13" descr="Oryzias-curvinotus"/>
              <p:cNvPicPr>
                <a:picLocks noChangeAspect="1" noChangeArrowheads="1"/>
              </p:cNvPicPr>
              <p:nvPr/>
            </p:nvPicPr>
            <p:blipFill>
              <a:blip r:embed="rId4" cstate="print"/>
              <a:srcRect/>
              <a:stretch>
                <a:fillRect/>
              </a:stretch>
            </p:blipFill>
            <p:spPr bwMode="auto">
              <a:xfrm>
                <a:off x="3833" y="2115"/>
                <a:ext cx="1814" cy="1181"/>
              </a:xfrm>
              <a:prstGeom prst="rect">
                <a:avLst/>
              </a:prstGeom>
              <a:noFill/>
            </p:spPr>
          </p:pic>
          <p:sp>
            <p:nvSpPr>
              <p:cNvPr id="18446" name="Text Box 14"/>
              <p:cNvSpPr txBox="1">
                <a:spLocks noChangeArrowheads="1"/>
              </p:cNvSpPr>
              <p:nvPr/>
            </p:nvSpPr>
            <p:spPr bwMode="auto">
              <a:xfrm>
                <a:off x="4332" y="3018"/>
                <a:ext cx="997" cy="23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FFFF"/>
                    </a:solidFill>
                    <a:effectLst/>
                    <a:uLnTx/>
                    <a:uFillTx/>
                    <a:latin typeface="Arial" charset="0"/>
                    <a:ea typeface="ＭＳ Ｐゴシック" charset="-128"/>
                    <a:cs typeface="+mn-cs"/>
                  </a:rPr>
                  <a:t>ハイナンメダカ</a:t>
                </a:r>
              </a:p>
            </p:txBody>
          </p:sp>
        </p:grpSp>
        <p:sp>
          <p:nvSpPr>
            <p:cNvPr id="18456" name="Oval 24"/>
            <p:cNvSpPr>
              <a:spLocks noChangeArrowheads="1"/>
            </p:cNvSpPr>
            <p:nvPr/>
          </p:nvSpPr>
          <p:spPr bwMode="auto">
            <a:xfrm>
              <a:off x="3152" y="2251"/>
              <a:ext cx="272" cy="272"/>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grpSp>
        <p:nvGrpSpPr>
          <p:cNvPr id="18462" name="Group 30"/>
          <p:cNvGrpSpPr>
            <a:grpSpLocks/>
          </p:cNvGrpSpPr>
          <p:nvPr/>
        </p:nvGrpSpPr>
        <p:grpSpPr bwMode="auto">
          <a:xfrm>
            <a:off x="2627313" y="1773238"/>
            <a:ext cx="3744912" cy="719137"/>
            <a:chOff x="1655" y="1117"/>
            <a:chExt cx="2359" cy="453"/>
          </a:xfrm>
        </p:grpSpPr>
        <p:sp>
          <p:nvSpPr>
            <p:cNvPr id="18457" name="Line 25"/>
            <p:cNvSpPr>
              <a:spLocks noChangeShapeType="1"/>
            </p:cNvSpPr>
            <p:nvPr/>
          </p:nvSpPr>
          <p:spPr bwMode="auto">
            <a:xfrm flipH="1" flipV="1">
              <a:off x="1655" y="1117"/>
              <a:ext cx="2268" cy="317"/>
            </a:xfrm>
            <a:prstGeom prst="line">
              <a:avLst/>
            </a:prstGeom>
            <a:noFill/>
            <a:ln w="3810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8458" name="Oval 26"/>
            <p:cNvSpPr>
              <a:spLocks noChangeArrowheads="1"/>
            </p:cNvSpPr>
            <p:nvPr/>
          </p:nvSpPr>
          <p:spPr bwMode="auto">
            <a:xfrm>
              <a:off x="3742" y="1298"/>
              <a:ext cx="272" cy="272"/>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pic>
        <p:nvPicPr>
          <p:cNvPr id="18436" name="Picture 4" descr="IMG_2089"/>
          <p:cNvPicPr>
            <a:picLocks noChangeAspect="1" noChangeArrowheads="1"/>
          </p:cNvPicPr>
          <p:nvPr/>
        </p:nvPicPr>
        <p:blipFill>
          <a:blip r:embed="rId5" cstate="print"/>
          <a:srcRect/>
          <a:stretch>
            <a:fillRect/>
          </a:stretch>
        </p:blipFill>
        <p:spPr bwMode="auto">
          <a:xfrm>
            <a:off x="827088" y="1069975"/>
            <a:ext cx="2952750" cy="1206500"/>
          </a:xfrm>
          <a:prstGeom prst="rect">
            <a:avLst/>
          </a:prstGeom>
          <a:noFill/>
        </p:spPr>
      </p:pic>
      <p:grpSp>
        <p:nvGrpSpPr>
          <p:cNvPr id="18460" name="Group 28"/>
          <p:cNvGrpSpPr>
            <a:grpSpLocks/>
          </p:cNvGrpSpPr>
          <p:nvPr/>
        </p:nvGrpSpPr>
        <p:grpSpPr bwMode="auto">
          <a:xfrm>
            <a:off x="1908175" y="5229225"/>
            <a:ext cx="3600450" cy="1430338"/>
            <a:chOff x="1202" y="3294"/>
            <a:chExt cx="2268" cy="901"/>
          </a:xfrm>
        </p:grpSpPr>
        <p:sp>
          <p:nvSpPr>
            <p:cNvPr id="18453" name="Oval 21"/>
            <p:cNvSpPr>
              <a:spLocks noChangeArrowheads="1"/>
            </p:cNvSpPr>
            <p:nvPr/>
          </p:nvSpPr>
          <p:spPr bwMode="auto">
            <a:xfrm>
              <a:off x="3198" y="3294"/>
              <a:ext cx="272" cy="272"/>
            </a:xfrm>
            <a:prstGeom prst="ellipse">
              <a:avLst/>
            </a:prstGeom>
            <a:solidFill>
              <a:srgbClr val="FF0000"/>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8454" name="Line 22"/>
            <p:cNvSpPr>
              <a:spLocks noChangeShapeType="1"/>
            </p:cNvSpPr>
            <p:nvPr/>
          </p:nvSpPr>
          <p:spPr bwMode="auto">
            <a:xfrm flipH="1">
              <a:off x="1973" y="3430"/>
              <a:ext cx="1361" cy="408"/>
            </a:xfrm>
            <a:prstGeom prst="line">
              <a:avLst/>
            </a:prstGeom>
            <a:noFill/>
            <a:ln w="3810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nvGrpSpPr>
            <p:cNvPr id="18441" name="Group 9"/>
            <p:cNvGrpSpPr>
              <a:grpSpLocks/>
            </p:cNvGrpSpPr>
            <p:nvPr/>
          </p:nvGrpSpPr>
          <p:grpSpPr bwMode="auto">
            <a:xfrm>
              <a:off x="1202" y="3475"/>
              <a:ext cx="1588" cy="720"/>
              <a:chOff x="2426" y="1961"/>
              <a:chExt cx="1588" cy="720"/>
            </a:xfrm>
          </p:grpSpPr>
          <p:pic>
            <p:nvPicPr>
              <p:cNvPr id="18442" name="Picture 10" descr="Oryzias-java"/>
              <p:cNvPicPr>
                <a:picLocks noChangeAspect="1" noChangeArrowheads="1"/>
              </p:cNvPicPr>
              <p:nvPr/>
            </p:nvPicPr>
            <p:blipFill>
              <a:blip r:embed="rId6" cstate="print"/>
              <a:srcRect/>
              <a:stretch>
                <a:fillRect/>
              </a:stretch>
            </p:blipFill>
            <p:spPr bwMode="auto">
              <a:xfrm>
                <a:off x="2448" y="1961"/>
                <a:ext cx="1566" cy="720"/>
              </a:xfrm>
              <a:prstGeom prst="rect">
                <a:avLst/>
              </a:prstGeom>
              <a:noFill/>
            </p:spPr>
          </p:pic>
          <p:sp>
            <p:nvSpPr>
              <p:cNvPr id="18443" name="Text Box 11"/>
              <p:cNvSpPr txBox="1">
                <a:spLocks noChangeArrowheads="1"/>
              </p:cNvSpPr>
              <p:nvPr/>
            </p:nvSpPr>
            <p:spPr bwMode="auto">
              <a:xfrm>
                <a:off x="2426" y="1979"/>
                <a:ext cx="854" cy="23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FFFF"/>
                    </a:solidFill>
                    <a:effectLst/>
                    <a:uLnTx/>
                    <a:uFillTx/>
                    <a:latin typeface="Arial" charset="0"/>
                    <a:ea typeface="ＭＳ Ｐゴシック" charset="-128"/>
                    <a:cs typeface="+mn-cs"/>
                  </a:rPr>
                  <a:t>ジャワメダカ</a:t>
                </a:r>
              </a:p>
            </p:txBody>
          </p:sp>
        </p:grpSp>
      </p:grpSp>
      <p:sp>
        <p:nvSpPr>
          <p:cNvPr id="28" name="Text Box 5"/>
          <p:cNvSpPr txBox="1">
            <a:spLocks noChangeArrowheads="1"/>
          </p:cNvSpPr>
          <p:nvPr/>
        </p:nvSpPr>
        <p:spPr bwMode="auto">
          <a:xfrm>
            <a:off x="1508393" y="274974"/>
            <a:ext cx="3743332"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err="1">
                <a:ln>
                  <a:noFill/>
                </a:ln>
                <a:solidFill>
                  <a:srgbClr val="003366"/>
                </a:solidFill>
                <a:effectLst/>
                <a:uLnTx/>
                <a:uFillTx/>
                <a:latin typeface="Arial" charset="0"/>
                <a:ea typeface="ＭＳ Ｐゴシック" charset="-128"/>
                <a:cs typeface="+mn-cs"/>
              </a:rPr>
              <a:t>Medaka</a:t>
            </a:r>
            <a:r>
              <a:rPr kumimoji="1" lang="en-US" altLang="ja-JP" sz="2800" b="0" i="0" u="none" strike="noStrike" kern="1200" cap="none" spc="0" normalizeH="0" baseline="0" noProof="0" dirty="0">
                <a:ln>
                  <a:noFill/>
                </a:ln>
                <a:solidFill>
                  <a:srgbClr val="003366"/>
                </a:solidFill>
                <a:effectLst/>
                <a:uLnTx/>
                <a:uFillTx/>
                <a:latin typeface="Arial" charset="0"/>
                <a:ea typeface="ＭＳ Ｐゴシック" charset="-128"/>
                <a:cs typeface="+mn-cs"/>
              </a:rPr>
              <a:t> is tropical fish</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9260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462"/>
                                        </p:tgtEl>
                                        <p:attrNameLst>
                                          <p:attrName>style.visibility</p:attrName>
                                        </p:attrNameLst>
                                      </p:cBhvr>
                                      <p:to>
                                        <p:strVal val="visible"/>
                                      </p:to>
                                    </p:set>
                                    <p:animEffect transition="in" filter="wipe(right)">
                                      <p:cBhvr>
                                        <p:cTn id="7" dur="500"/>
                                        <p:tgtEl>
                                          <p:spTgt spid="18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63"/>
                                        </p:tgtEl>
                                        <p:attrNameLst>
                                          <p:attrName>style.visibility</p:attrName>
                                        </p:attrNameLst>
                                      </p:cBhvr>
                                      <p:to>
                                        <p:strVal val="visible"/>
                                      </p:to>
                                    </p:set>
                                    <p:animEffect transition="in" filter="wipe(left)">
                                      <p:cBhvr>
                                        <p:cTn id="12" dur="500"/>
                                        <p:tgtEl>
                                          <p:spTgt spid="184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55"/>
                                        </p:tgtEl>
                                        <p:attrNameLst>
                                          <p:attrName>style.visibility</p:attrName>
                                        </p:attrNameLst>
                                      </p:cBhvr>
                                      <p:to>
                                        <p:strVal val="visible"/>
                                      </p:to>
                                    </p:set>
                                    <p:animEffect transition="in" filter="wipe(left)">
                                      <p:cBhvr>
                                        <p:cTn id="17" dur="500"/>
                                        <p:tgtEl>
                                          <p:spTgt spid="184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460"/>
                                        </p:tgtEl>
                                        <p:attrNameLst>
                                          <p:attrName>style.visibility</p:attrName>
                                        </p:attrNameLst>
                                      </p:cBhvr>
                                      <p:to>
                                        <p:strVal val="visible"/>
                                      </p:to>
                                    </p:set>
                                    <p:animEffect transition="in" filter="wipe(right)">
                                      <p:cBhvr>
                                        <p:cTn id="22" dur="500"/>
                                        <p:tgtEl>
                                          <p:spTgt spid="18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In summer"/>
          <p:cNvPicPr>
            <a:picLocks noChangeAspect="1" noChangeArrowheads="1"/>
          </p:cNvPicPr>
          <p:nvPr/>
        </p:nvPicPr>
        <p:blipFill>
          <a:blip r:embed="rId2" cstate="print"/>
          <a:srcRect/>
          <a:stretch>
            <a:fillRect/>
          </a:stretch>
        </p:blipFill>
        <p:spPr bwMode="auto">
          <a:xfrm>
            <a:off x="541338" y="1412875"/>
            <a:ext cx="3238500" cy="2430463"/>
          </a:xfrm>
          <a:prstGeom prst="rect">
            <a:avLst/>
          </a:prstGeom>
          <a:noFill/>
        </p:spPr>
      </p:pic>
      <p:pic>
        <p:nvPicPr>
          <p:cNvPr id="527363" name="Picture 3" descr="In Winter"/>
          <p:cNvPicPr>
            <a:picLocks noChangeAspect="1" noChangeArrowheads="1"/>
          </p:cNvPicPr>
          <p:nvPr/>
        </p:nvPicPr>
        <p:blipFill>
          <a:blip r:embed="rId3" cstate="print"/>
          <a:srcRect/>
          <a:stretch>
            <a:fillRect/>
          </a:stretch>
        </p:blipFill>
        <p:spPr bwMode="auto">
          <a:xfrm>
            <a:off x="541338" y="4005263"/>
            <a:ext cx="3238500" cy="2427287"/>
          </a:xfrm>
          <a:prstGeom prst="rect">
            <a:avLst/>
          </a:prstGeom>
          <a:noFill/>
        </p:spPr>
      </p:pic>
      <p:graphicFrame>
        <p:nvGraphicFramePr>
          <p:cNvPr id="527367" name="Object 7"/>
          <p:cNvGraphicFramePr>
            <a:graphicFrameLocks noGrp="1" noChangeAspect="1"/>
          </p:cNvGraphicFramePr>
          <p:nvPr>
            <p:ph sz="quarter" idx="4294967295"/>
          </p:nvPr>
        </p:nvGraphicFramePr>
        <p:xfrm>
          <a:off x="4068763" y="4609232"/>
          <a:ext cx="3584575" cy="1916112"/>
        </p:xfrm>
        <a:graphic>
          <a:graphicData uri="http://schemas.openxmlformats.org/presentationml/2006/ole">
            <mc:AlternateContent xmlns:mc="http://schemas.openxmlformats.org/markup-compatibility/2006">
              <mc:Choice xmlns:v="urn:schemas-microsoft-com:vml" Requires="v">
                <p:oleObj name="Drawing" r:id="rId4" imgW="3564000" imgH="2173320" progId="">
                  <p:embed/>
                </p:oleObj>
              </mc:Choice>
              <mc:Fallback>
                <p:oleObj name="Drawing" r:id="rId4" imgW="3564000" imgH="2173320" progId="">
                  <p:embed/>
                  <p:pic>
                    <p:nvPicPr>
                      <p:cNvPr id="52736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763" y="4609232"/>
                        <a:ext cx="3584575"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7368" name="Line 8"/>
          <p:cNvSpPr>
            <a:spLocks noChangeShapeType="1"/>
          </p:cNvSpPr>
          <p:nvPr/>
        </p:nvSpPr>
        <p:spPr bwMode="auto">
          <a:xfrm>
            <a:off x="4068763" y="5426794"/>
            <a:ext cx="3384550" cy="0"/>
          </a:xfrm>
          <a:prstGeom prst="line">
            <a:avLst/>
          </a:prstGeom>
          <a:noFill/>
          <a:ln w="5715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pic>
        <p:nvPicPr>
          <p:cNvPr id="527371" name="Picture 11" descr="HI3G0011"/>
          <p:cNvPicPr>
            <a:picLocks noChangeAspect="1" noChangeArrowheads="1"/>
          </p:cNvPicPr>
          <p:nvPr/>
        </p:nvPicPr>
        <p:blipFill>
          <a:blip r:embed="rId6" cstate="print"/>
          <a:srcRect/>
          <a:stretch>
            <a:fillRect/>
          </a:stretch>
        </p:blipFill>
        <p:spPr bwMode="auto">
          <a:xfrm>
            <a:off x="6443663" y="260350"/>
            <a:ext cx="2430462" cy="3240088"/>
          </a:xfrm>
          <a:prstGeom prst="rect">
            <a:avLst/>
          </a:prstGeom>
          <a:noFill/>
        </p:spPr>
      </p:pic>
      <p:sp>
        <p:nvSpPr>
          <p:cNvPr id="527372" name="Text Box 12"/>
          <p:cNvSpPr txBox="1">
            <a:spLocks noChangeArrowheads="1"/>
          </p:cNvSpPr>
          <p:nvPr/>
        </p:nvSpPr>
        <p:spPr bwMode="auto">
          <a:xfrm>
            <a:off x="4106863" y="4609232"/>
            <a:ext cx="4812600" cy="369332"/>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Calibri"/>
                <a:ea typeface="ＭＳ Ｐゴシック"/>
                <a:cs typeface="+mn-cs"/>
              </a:rPr>
              <a:t>Medaka</a:t>
            </a:r>
            <a:r>
              <a:rPr kumimoji="1" lang="en-US" altLang="ja-JP" sz="1800" b="0" i="0" u="none" strike="noStrike" kern="1200" cap="none" spc="0" normalizeH="0" baseline="0" noProof="0" dirty="0">
                <a:ln>
                  <a:noFill/>
                </a:ln>
                <a:solidFill>
                  <a:srgbClr val="000000"/>
                </a:solidFill>
                <a:effectLst/>
                <a:uLnTx/>
                <a:uFillTx/>
                <a:latin typeface="Calibri"/>
                <a:ea typeface="ＭＳ Ｐゴシック"/>
                <a:cs typeface="+mn-cs"/>
              </a:rPr>
              <a:t> endure the coldness for most of the year</a:t>
            </a:r>
            <a:endParaRPr kumimoji="1" lang="ja-JP" altLang="en-US" sz="1800" b="0" i="0" u="none" strike="noStrike" kern="1200" cap="none" spc="0" normalizeH="0" baseline="0" noProof="0" dirty="0">
              <a:ln>
                <a:noFill/>
              </a:ln>
              <a:solidFill>
                <a:srgbClr val="000000"/>
              </a:solidFill>
              <a:effectLst/>
              <a:uLnTx/>
              <a:uFillTx/>
              <a:latin typeface="Calibri"/>
              <a:ea typeface="ＭＳ Ｐゴシック"/>
              <a:cs typeface="+mn-cs"/>
            </a:endParaRPr>
          </a:p>
        </p:txBody>
      </p:sp>
      <p:grpSp>
        <p:nvGrpSpPr>
          <p:cNvPr id="3" name="グループ化 2"/>
          <p:cNvGrpSpPr/>
          <p:nvPr/>
        </p:nvGrpSpPr>
        <p:grpSpPr>
          <a:xfrm>
            <a:off x="4362448" y="245478"/>
            <a:ext cx="2009268" cy="1226046"/>
            <a:chOff x="4362448" y="245478"/>
            <a:chExt cx="2009268" cy="1226046"/>
          </a:xfrm>
        </p:grpSpPr>
        <p:sp>
          <p:nvSpPr>
            <p:cNvPr id="15" name="Text Box 13"/>
            <p:cNvSpPr txBox="1">
              <a:spLocks noChangeArrowheads="1"/>
            </p:cNvSpPr>
            <p:nvPr/>
          </p:nvSpPr>
          <p:spPr bwMode="auto">
            <a:xfrm>
              <a:off x="4362448" y="245478"/>
              <a:ext cx="2009268" cy="83099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26</a:t>
              </a:r>
              <a:r>
                <a:rPr kumimoji="1" lang="en-US" altLang="ja-JP" sz="24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o</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Tropical world</a:t>
              </a:r>
              <a:endPar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8" name="Text Box 9"/>
            <p:cNvSpPr txBox="1">
              <a:spLocks noChangeArrowheads="1"/>
            </p:cNvSpPr>
            <p:nvPr/>
          </p:nvSpPr>
          <p:spPr bwMode="auto">
            <a:xfrm>
              <a:off x="4440192" y="1102192"/>
              <a:ext cx="1544012"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Indoor facility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grpSp>
        <p:nvGrpSpPr>
          <p:cNvPr id="2" name="グループ化 1"/>
          <p:cNvGrpSpPr/>
          <p:nvPr/>
        </p:nvGrpSpPr>
        <p:grpSpPr>
          <a:xfrm>
            <a:off x="373513" y="457417"/>
            <a:ext cx="2886752" cy="820635"/>
            <a:chOff x="373513" y="457417"/>
            <a:chExt cx="2886752" cy="820635"/>
          </a:xfrm>
        </p:grpSpPr>
        <p:sp>
          <p:nvSpPr>
            <p:cNvPr id="16" name="Text Box 14"/>
            <p:cNvSpPr txBox="1">
              <a:spLocks noChangeArrowheads="1"/>
            </p:cNvSpPr>
            <p:nvPr/>
          </p:nvSpPr>
          <p:spPr bwMode="auto">
            <a:xfrm>
              <a:off x="373513" y="457417"/>
              <a:ext cx="2886752" cy="461665"/>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World of four seasons</a:t>
              </a:r>
              <a:endPar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9" name="Text Box 5"/>
            <p:cNvSpPr txBox="1">
              <a:spLocks noChangeArrowheads="1"/>
            </p:cNvSpPr>
            <p:nvPr/>
          </p:nvSpPr>
          <p:spPr bwMode="auto">
            <a:xfrm>
              <a:off x="434533" y="908720"/>
              <a:ext cx="1723549"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Outdoor facility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Tree>
    <p:extLst>
      <p:ext uri="{BB962C8B-B14F-4D97-AF65-F5344CB8AC3E}">
        <p14:creationId xmlns:p14="http://schemas.microsoft.com/office/powerpoint/2010/main" val="12969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7367"/>
                                        </p:tgtEl>
                                        <p:attrNameLst>
                                          <p:attrName>style.visibility</p:attrName>
                                        </p:attrNameLst>
                                      </p:cBhvr>
                                      <p:to>
                                        <p:strVal val="visible"/>
                                      </p:to>
                                    </p:set>
                                    <p:animEffect transition="in" filter="dissolve">
                                      <p:cBhvr>
                                        <p:cTn id="7" dur="500"/>
                                        <p:tgtEl>
                                          <p:spTgt spid="5273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7368"/>
                                        </p:tgtEl>
                                        <p:attrNameLst>
                                          <p:attrName>style.visibility</p:attrName>
                                        </p:attrNameLst>
                                      </p:cBhvr>
                                      <p:to>
                                        <p:strVal val="visible"/>
                                      </p:to>
                                    </p:set>
                                    <p:animEffect transition="in" filter="wipe(left)">
                                      <p:cBhvr>
                                        <p:cTn id="12" dur="500"/>
                                        <p:tgtEl>
                                          <p:spTgt spid="5273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27372"/>
                                        </p:tgtEl>
                                        <p:attrNameLst>
                                          <p:attrName>style.visibility</p:attrName>
                                        </p:attrNameLst>
                                      </p:cBhvr>
                                      <p:to>
                                        <p:strVal val="visible"/>
                                      </p:to>
                                    </p:set>
                                    <p:animEffect transition="in" filter="wipe(up)">
                                      <p:cBhvr>
                                        <p:cTn id="17" dur="500"/>
                                        <p:tgtEl>
                                          <p:spTgt spid="527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8" grpId="0" animBg="1"/>
      <p:bldP spid="52737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upload.wikimedia.org/wikipedia/commons/thumb/c/c9/Co2_glacial_cycles_800k.png/800px-Co2_glacial_cycles_800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5854810" cy="414959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026687" y="5939626"/>
            <a:ext cx="4447794" cy="291170"/>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3"/>
              </a:rPr>
              <a:t>https://ja.wikipedia.org/wiki/%E6%B0%B7%E6%9C%9F</a:t>
            </a:r>
            <a:endParaRPr kumimoji="1" lang="ja-JP" altLang="en-US" sz="129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133647" y="272326"/>
            <a:ext cx="6733382" cy="887935"/>
          </a:xfrm>
          <a:prstGeom prst="rect">
            <a:avLst/>
          </a:prstGeom>
          <a:noFill/>
        </p:spPr>
        <p:txBody>
          <a:bodyPr wrap="none" rtlCol="0">
            <a:spAutoFit/>
          </a:bodyPr>
          <a:lstStyle/>
          <a:p>
            <a:pPr lvl="0" defTabSz="844083" fontAlgn="auto">
              <a:spcBef>
                <a:spcPts val="0"/>
              </a:spcBef>
              <a:spcAft>
                <a:spcPts val="0"/>
              </a:spcAft>
              <a:defRPr/>
            </a:pPr>
            <a:r>
              <a:rPr lang="en-US" altLang="ja-JP" sz="2585" dirty="0">
                <a:solidFill>
                  <a:prstClr val="black"/>
                </a:solidFill>
                <a:latin typeface="Calibri" panose="020F0502020204030204"/>
                <a:ea typeface="游ゴシック" panose="020B0400000000000000" pitchFamily="50" charset="-128"/>
              </a:rPr>
              <a:t>Southern origin medaka would have a hard time </a:t>
            </a:r>
          </a:p>
          <a:p>
            <a:pPr lvl="0" defTabSz="844083" fontAlgn="auto">
              <a:spcBef>
                <a:spcPts val="0"/>
              </a:spcBef>
              <a:spcAft>
                <a:spcPts val="0"/>
              </a:spcAft>
              <a:defRPr/>
            </a:pPr>
            <a:r>
              <a:rPr lang="en-US" altLang="ja-JP" sz="2585" dirty="0">
                <a:solidFill>
                  <a:prstClr val="black"/>
                </a:solidFill>
                <a:latin typeface="Calibri" panose="020F0502020204030204"/>
                <a:ea typeface="游ゴシック" panose="020B0400000000000000" pitchFamily="50" charset="-128"/>
              </a:rPr>
              <a:t>during the Ice Age.</a:t>
            </a:r>
            <a:endParaRPr kumimoji="1" lang="ja-JP" altLang="en-US" sz="258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97003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8018" name="Picture 2"/>
          <p:cNvPicPr>
            <a:picLocks noChangeAspect="1" noChangeArrowheads="1"/>
          </p:cNvPicPr>
          <p:nvPr/>
        </p:nvPicPr>
        <p:blipFill>
          <a:blip r:embed="rId2" cstate="print"/>
          <a:srcRect/>
          <a:stretch>
            <a:fillRect/>
          </a:stretch>
        </p:blipFill>
        <p:spPr bwMode="auto">
          <a:xfrm>
            <a:off x="1692275" y="1125538"/>
            <a:ext cx="5756275" cy="4491037"/>
          </a:xfrm>
          <a:prstGeom prst="rect">
            <a:avLst/>
          </a:prstGeom>
          <a:noFill/>
          <a:ln w="9525">
            <a:noFill/>
            <a:miter lim="800000"/>
            <a:headEnd/>
            <a:tailEnd/>
          </a:ln>
          <a:effectLst/>
        </p:spPr>
      </p:pic>
      <p:grpSp>
        <p:nvGrpSpPr>
          <p:cNvPr id="2" name="Group 3"/>
          <p:cNvGrpSpPr>
            <a:grpSpLocks/>
          </p:cNvGrpSpPr>
          <p:nvPr/>
        </p:nvGrpSpPr>
        <p:grpSpPr bwMode="auto">
          <a:xfrm>
            <a:off x="7524750" y="1385888"/>
            <a:ext cx="1539875" cy="3195638"/>
            <a:chOff x="4740" y="873"/>
            <a:chExt cx="970" cy="2013"/>
          </a:xfrm>
        </p:grpSpPr>
        <p:sp>
          <p:nvSpPr>
            <p:cNvPr id="1238020" name="Text Box 4"/>
            <p:cNvSpPr txBox="1">
              <a:spLocks noChangeArrowheads="1"/>
            </p:cNvSpPr>
            <p:nvPr/>
          </p:nvSpPr>
          <p:spPr bwMode="auto">
            <a:xfrm>
              <a:off x="4740" y="2205"/>
              <a:ext cx="826" cy="446"/>
            </a:xfrm>
            <a:prstGeom prst="rect">
              <a:avLst/>
            </a:prstGeom>
            <a:solidFill>
              <a:schemeClr val="bg1"/>
            </a:solidFill>
            <a:ln w="9525">
              <a:solidFill>
                <a:schemeClr val="tx1"/>
              </a:solidFill>
              <a:miter lim="800000"/>
              <a:headEnd/>
              <a:tailEnd/>
            </a:ln>
            <a:effectLst/>
          </p:spPr>
          <p:txBody>
            <a:bodyPr wrap="none">
              <a:spAutoFit/>
            </a:bodyPr>
            <a:lstStyle/>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t>Southern</a:t>
              </a:r>
            </a:p>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t>medaka</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238021" name="Text Box 5"/>
            <p:cNvSpPr txBox="1">
              <a:spLocks noChangeArrowheads="1"/>
            </p:cNvSpPr>
            <p:nvPr/>
          </p:nvSpPr>
          <p:spPr bwMode="auto">
            <a:xfrm>
              <a:off x="4767" y="873"/>
              <a:ext cx="799" cy="446"/>
            </a:xfrm>
            <a:prstGeom prst="rect">
              <a:avLst/>
            </a:prstGeom>
            <a:solidFill>
              <a:schemeClr val="bg1"/>
            </a:solidFill>
            <a:ln w="9525">
              <a:solidFill>
                <a:schemeClr val="tx1"/>
              </a:solidFill>
              <a:miter lim="800000"/>
              <a:headEnd/>
              <a:tailEnd/>
            </a:ln>
            <a:effectLst/>
          </p:spPr>
          <p:txBody>
            <a:bodyPr wrap="none">
              <a:spAutoFit/>
            </a:bodyPr>
            <a:lstStyle/>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a:cs typeface="+mn-cs"/>
                </a:rPr>
                <a:t>Northern</a:t>
              </a:r>
            </a:p>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a:cs typeface="+mn-cs"/>
                </a:rPr>
                <a:t>medaka</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38022" name="Text Box 6"/>
            <p:cNvSpPr txBox="1">
              <a:spLocks noChangeArrowheads="1"/>
            </p:cNvSpPr>
            <p:nvPr/>
          </p:nvSpPr>
          <p:spPr bwMode="auto">
            <a:xfrm>
              <a:off x="4740" y="1359"/>
              <a:ext cx="970" cy="2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a:ln>
                    <a:noFill/>
                  </a:ln>
                  <a:solidFill>
                    <a:srgbClr val="000000"/>
                  </a:solidFill>
                  <a:effectLst/>
                  <a:uLnTx/>
                  <a:uFillTx/>
                  <a:latin typeface="Arial"/>
                  <a:ea typeface="ＭＳ Ｐゴシック"/>
                  <a:cs typeface="+mn-cs"/>
                </a:rPr>
                <a:t>“O. sakaizumii”</a:t>
              </a:r>
            </a:p>
          </p:txBody>
        </p:sp>
        <p:sp>
          <p:nvSpPr>
            <p:cNvPr id="1238023" name="Text Box 7"/>
            <p:cNvSpPr txBox="1">
              <a:spLocks noChangeArrowheads="1"/>
            </p:cNvSpPr>
            <p:nvPr/>
          </p:nvSpPr>
          <p:spPr bwMode="auto">
            <a:xfrm>
              <a:off x="4740" y="2674"/>
              <a:ext cx="657" cy="2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a:ln>
                    <a:noFill/>
                  </a:ln>
                  <a:solidFill>
                    <a:srgbClr val="000000"/>
                  </a:solidFill>
                  <a:effectLst/>
                  <a:uLnTx/>
                  <a:uFillTx/>
                  <a:latin typeface="Arial"/>
                  <a:ea typeface="ＭＳ Ｐゴシック"/>
                  <a:cs typeface="+mn-cs"/>
                </a:rPr>
                <a:t>O. latipes</a:t>
              </a:r>
            </a:p>
          </p:txBody>
        </p:sp>
      </p:grpSp>
    </p:spTree>
    <p:extLst>
      <p:ext uri="{BB962C8B-B14F-4D97-AF65-F5344CB8AC3E}">
        <p14:creationId xmlns:p14="http://schemas.microsoft.com/office/powerpoint/2010/main" val="2157337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p:cNvPicPr>
            <a:picLocks noChangeAspect="1" noChangeArrowheads="1"/>
          </p:cNvPicPr>
          <p:nvPr/>
        </p:nvPicPr>
        <p:blipFill>
          <a:blip r:embed="rId2" cstate="print"/>
          <a:srcRect/>
          <a:stretch>
            <a:fillRect/>
          </a:stretch>
        </p:blipFill>
        <p:spPr bwMode="auto">
          <a:xfrm>
            <a:off x="1692275" y="1052513"/>
            <a:ext cx="5757863" cy="4897437"/>
          </a:xfrm>
          <a:prstGeom prst="rect">
            <a:avLst/>
          </a:prstGeom>
          <a:noFill/>
          <a:ln w="9525">
            <a:noFill/>
            <a:miter lim="800000"/>
            <a:headEnd/>
            <a:tailEnd/>
          </a:ln>
          <a:effectLst/>
        </p:spPr>
      </p:pic>
      <p:grpSp>
        <p:nvGrpSpPr>
          <p:cNvPr id="8" name="Group 3"/>
          <p:cNvGrpSpPr>
            <a:grpSpLocks/>
          </p:cNvGrpSpPr>
          <p:nvPr/>
        </p:nvGrpSpPr>
        <p:grpSpPr bwMode="auto">
          <a:xfrm>
            <a:off x="7524750" y="1385888"/>
            <a:ext cx="1539875" cy="3195638"/>
            <a:chOff x="4740" y="873"/>
            <a:chExt cx="970" cy="2013"/>
          </a:xfrm>
        </p:grpSpPr>
        <p:sp>
          <p:nvSpPr>
            <p:cNvPr id="9" name="Text Box 4"/>
            <p:cNvSpPr txBox="1">
              <a:spLocks noChangeArrowheads="1"/>
            </p:cNvSpPr>
            <p:nvPr/>
          </p:nvSpPr>
          <p:spPr bwMode="auto">
            <a:xfrm>
              <a:off x="4740" y="2205"/>
              <a:ext cx="826" cy="446"/>
            </a:xfrm>
            <a:prstGeom prst="rect">
              <a:avLst/>
            </a:prstGeom>
            <a:solidFill>
              <a:schemeClr val="bg1"/>
            </a:solidFill>
            <a:ln w="9525">
              <a:solidFill>
                <a:schemeClr val="tx1"/>
              </a:solidFill>
              <a:miter lim="800000"/>
              <a:headEnd/>
              <a:tailEnd/>
            </a:ln>
            <a:effectLst/>
          </p:spPr>
          <p:txBody>
            <a:bodyPr wrap="none">
              <a:spAutoFit/>
            </a:bodyPr>
            <a:lstStyle/>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t>Southern</a:t>
              </a:r>
            </a:p>
            <a:p>
              <a:pPr marL="0" marR="0" lvl="0" indent="0" algn="l" defTabSz="4176713" rtl="0" eaLnBrk="1" fontAlgn="base" latinLnBrk="0" hangingPunct="1">
                <a:lnSpc>
                  <a:spcPct val="100000"/>
                </a:lnSpc>
                <a:spcBef>
                  <a:spcPct val="0"/>
                </a:spcBef>
                <a:spcAft>
                  <a:spcPct val="0"/>
                </a:spcAft>
                <a:buClrTx/>
                <a:buSzTx/>
                <a:buFontTx/>
                <a:buNone/>
                <a:tabLst/>
                <a:defRPr/>
              </a:pPr>
              <a:r>
                <a:rPr lang="en-US" altLang="ja-JP" sz="2000" b="1" dirty="0">
                  <a:solidFill>
                    <a:srgbClr val="FF0000"/>
                  </a:solidFill>
                  <a:latin typeface="Arial"/>
                  <a:ea typeface="ＭＳ Ｐゴシック"/>
                </a:rPr>
                <a:t>medaka</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0" name="Text Box 5"/>
            <p:cNvSpPr txBox="1">
              <a:spLocks noChangeArrowheads="1"/>
            </p:cNvSpPr>
            <p:nvPr/>
          </p:nvSpPr>
          <p:spPr bwMode="auto">
            <a:xfrm>
              <a:off x="4767" y="873"/>
              <a:ext cx="799" cy="446"/>
            </a:xfrm>
            <a:prstGeom prst="rect">
              <a:avLst/>
            </a:prstGeom>
            <a:solidFill>
              <a:schemeClr val="bg1"/>
            </a:solidFill>
            <a:ln w="9525">
              <a:solidFill>
                <a:schemeClr val="tx1"/>
              </a:solidFill>
              <a:miter lim="800000"/>
              <a:headEnd/>
              <a:tailEnd/>
            </a:ln>
            <a:effectLst/>
          </p:spPr>
          <p:txBody>
            <a:bodyPr wrap="none">
              <a:spAutoFit/>
            </a:bodyPr>
            <a:lstStyle/>
            <a:p>
              <a:pPr marL="0" marR="0" lvl="0" indent="0" algn="l" defTabSz="4176713"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a:cs typeface="+mn-cs"/>
                </a:rPr>
                <a:t>Norther</a:t>
              </a:r>
              <a:r>
                <a:rPr lang="en-US" altLang="ja-JP" sz="2000" b="1" dirty="0">
                  <a:solidFill>
                    <a:srgbClr val="000000"/>
                  </a:solidFill>
                  <a:latin typeface="Arial"/>
                  <a:ea typeface="ＭＳ Ｐゴシック"/>
                </a:rPr>
                <a:t>n</a:t>
              </a:r>
            </a:p>
            <a:p>
              <a:pPr marL="0" marR="0" lvl="0" indent="0" algn="l" defTabSz="4176713" rtl="0" eaLnBrk="1" fontAlgn="base" latinLnBrk="0" hangingPunct="1">
                <a:lnSpc>
                  <a:spcPct val="100000"/>
                </a:lnSpc>
                <a:spcBef>
                  <a:spcPct val="0"/>
                </a:spcBef>
                <a:spcAft>
                  <a:spcPct val="0"/>
                </a:spcAft>
                <a:buClrTx/>
                <a:buSzTx/>
                <a:buFontTx/>
                <a:buNone/>
                <a:tabLst/>
                <a:defRPr/>
              </a:pPr>
              <a:r>
                <a:rPr lang="en-US" altLang="ja-JP" sz="2000" b="1" dirty="0">
                  <a:solidFill>
                    <a:srgbClr val="000000"/>
                  </a:solidFill>
                  <a:latin typeface="Arial"/>
                  <a:ea typeface="ＭＳ Ｐゴシック"/>
                </a:rPr>
                <a:t>medaka</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Text Box 6"/>
            <p:cNvSpPr txBox="1">
              <a:spLocks noChangeArrowheads="1"/>
            </p:cNvSpPr>
            <p:nvPr/>
          </p:nvSpPr>
          <p:spPr bwMode="auto">
            <a:xfrm>
              <a:off x="4740" y="1359"/>
              <a:ext cx="970" cy="2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a:ln>
                    <a:noFill/>
                  </a:ln>
                  <a:solidFill>
                    <a:srgbClr val="000000"/>
                  </a:solidFill>
                  <a:effectLst/>
                  <a:uLnTx/>
                  <a:uFillTx/>
                  <a:latin typeface="Arial"/>
                  <a:ea typeface="ＭＳ Ｐゴシック"/>
                  <a:cs typeface="+mn-cs"/>
                </a:rPr>
                <a:t>“O. sakaizumii”</a:t>
              </a:r>
            </a:p>
          </p:txBody>
        </p:sp>
        <p:sp>
          <p:nvSpPr>
            <p:cNvPr id="12" name="Text Box 7"/>
            <p:cNvSpPr txBox="1">
              <a:spLocks noChangeArrowheads="1"/>
            </p:cNvSpPr>
            <p:nvPr/>
          </p:nvSpPr>
          <p:spPr bwMode="auto">
            <a:xfrm>
              <a:off x="4740" y="2674"/>
              <a:ext cx="657" cy="2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a:ln>
                    <a:noFill/>
                  </a:ln>
                  <a:solidFill>
                    <a:srgbClr val="000000"/>
                  </a:solidFill>
                  <a:effectLst/>
                  <a:uLnTx/>
                  <a:uFillTx/>
                  <a:latin typeface="Arial"/>
                  <a:ea typeface="ＭＳ Ｐゴシック"/>
                  <a:cs typeface="+mn-cs"/>
                </a:rPr>
                <a:t>O. latipes</a:t>
              </a:r>
            </a:p>
          </p:txBody>
        </p:sp>
      </p:grpSp>
    </p:spTree>
    <p:extLst>
      <p:ext uri="{BB962C8B-B14F-4D97-AF65-F5344CB8AC3E}">
        <p14:creationId xmlns:p14="http://schemas.microsoft.com/office/powerpoint/2010/main" val="4195703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a:grpSpLocks noChangeAspect="1"/>
          </p:cNvGrpSpPr>
          <p:nvPr/>
        </p:nvGrpSpPr>
        <p:grpSpPr>
          <a:xfrm>
            <a:off x="6232154" y="1776107"/>
            <a:ext cx="2880000" cy="2337229"/>
            <a:chOff x="2484438" y="620713"/>
            <a:chExt cx="6334125" cy="5143500"/>
          </a:xfrm>
        </p:grpSpPr>
        <p:pic>
          <p:nvPicPr>
            <p:cNvPr id="5"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6" name="Oval 3"/>
            <p:cNvSpPr>
              <a:spLocks noChangeArrowheads="1"/>
            </p:cNvSpPr>
            <p:nvPr/>
          </p:nvSpPr>
          <p:spPr bwMode="auto">
            <a:xfrm>
              <a:off x="3040063" y="15684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Oval 4"/>
            <p:cNvSpPr>
              <a:spLocks noChangeArrowheads="1"/>
            </p:cNvSpPr>
            <p:nvPr/>
          </p:nvSpPr>
          <p:spPr bwMode="auto">
            <a:xfrm>
              <a:off x="5307013" y="1970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Oval 5"/>
            <p:cNvSpPr>
              <a:spLocks noChangeArrowheads="1"/>
            </p:cNvSpPr>
            <p:nvPr/>
          </p:nvSpPr>
          <p:spPr bwMode="auto">
            <a:xfrm>
              <a:off x="5487988" y="2676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Oval 6"/>
            <p:cNvSpPr>
              <a:spLocks noChangeArrowheads="1"/>
            </p:cNvSpPr>
            <p:nvPr/>
          </p:nvSpPr>
          <p:spPr bwMode="auto">
            <a:xfrm>
              <a:off x="5532438" y="2924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Oval 7"/>
            <p:cNvSpPr>
              <a:spLocks noChangeArrowheads="1"/>
            </p:cNvSpPr>
            <p:nvPr/>
          </p:nvSpPr>
          <p:spPr bwMode="auto">
            <a:xfrm>
              <a:off x="5530850" y="2787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 name="Oval 8"/>
            <p:cNvSpPr>
              <a:spLocks noChangeArrowheads="1"/>
            </p:cNvSpPr>
            <p:nvPr/>
          </p:nvSpPr>
          <p:spPr bwMode="auto">
            <a:xfrm>
              <a:off x="5435600" y="2892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 name="Oval 9"/>
            <p:cNvSpPr>
              <a:spLocks noChangeArrowheads="1"/>
            </p:cNvSpPr>
            <p:nvPr/>
          </p:nvSpPr>
          <p:spPr bwMode="auto">
            <a:xfrm>
              <a:off x="5432425" y="2794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Oval 10"/>
            <p:cNvSpPr>
              <a:spLocks noChangeArrowheads="1"/>
            </p:cNvSpPr>
            <p:nvPr/>
          </p:nvSpPr>
          <p:spPr bwMode="auto">
            <a:xfrm>
              <a:off x="5383213" y="2995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 name="Oval 11"/>
            <p:cNvSpPr>
              <a:spLocks noChangeArrowheads="1"/>
            </p:cNvSpPr>
            <p:nvPr/>
          </p:nvSpPr>
          <p:spPr bwMode="auto">
            <a:xfrm>
              <a:off x="5419725" y="3121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 name="Oval 12"/>
            <p:cNvSpPr>
              <a:spLocks noChangeArrowheads="1"/>
            </p:cNvSpPr>
            <p:nvPr/>
          </p:nvSpPr>
          <p:spPr bwMode="auto">
            <a:xfrm>
              <a:off x="5470525" y="33242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 name="Oval 13"/>
            <p:cNvSpPr>
              <a:spLocks noChangeArrowheads="1"/>
            </p:cNvSpPr>
            <p:nvPr/>
          </p:nvSpPr>
          <p:spPr bwMode="auto">
            <a:xfrm>
              <a:off x="5311775" y="3509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 name="Oval 14"/>
            <p:cNvSpPr>
              <a:spLocks noChangeArrowheads="1"/>
            </p:cNvSpPr>
            <p:nvPr/>
          </p:nvSpPr>
          <p:spPr bwMode="auto">
            <a:xfrm>
              <a:off x="5213350" y="3355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 name="Oval 15"/>
            <p:cNvSpPr>
              <a:spLocks noChangeArrowheads="1"/>
            </p:cNvSpPr>
            <p:nvPr/>
          </p:nvSpPr>
          <p:spPr bwMode="auto">
            <a:xfrm>
              <a:off x="5292725" y="3427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 name="Oval 16"/>
            <p:cNvSpPr>
              <a:spLocks noChangeArrowheads="1"/>
            </p:cNvSpPr>
            <p:nvPr/>
          </p:nvSpPr>
          <p:spPr bwMode="auto">
            <a:xfrm>
              <a:off x="5362575" y="3540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 name="Oval 17"/>
            <p:cNvSpPr>
              <a:spLocks noChangeArrowheads="1"/>
            </p:cNvSpPr>
            <p:nvPr/>
          </p:nvSpPr>
          <p:spPr bwMode="auto">
            <a:xfrm>
              <a:off x="5341938" y="3462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 name="Oval 18"/>
            <p:cNvSpPr>
              <a:spLocks noChangeArrowheads="1"/>
            </p:cNvSpPr>
            <p:nvPr/>
          </p:nvSpPr>
          <p:spPr bwMode="auto">
            <a:xfrm>
              <a:off x="5219700" y="35194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 name="Oval 19"/>
            <p:cNvSpPr>
              <a:spLocks noChangeArrowheads="1"/>
            </p:cNvSpPr>
            <p:nvPr/>
          </p:nvSpPr>
          <p:spPr bwMode="auto">
            <a:xfrm>
              <a:off x="5235575" y="3494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 name="Oval 20"/>
            <p:cNvSpPr>
              <a:spLocks noChangeArrowheads="1"/>
            </p:cNvSpPr>
            <p:nvPr/>
          </p:nvSpPr>
          <p:spPr bwMode="auto">
            <a:xfrm>
              <a:off x="5226050" y="3413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 name="Oval 21"/>
            <p:cNvSpPr>
              <a:spLocks noChangeArrowheads="1"/>
            </p:cNvSpPr>
            <p:nvPr/>
          </p:nvSpPr>
          <p:spPr bwMode="auto">
            <a:xfrm>
              <a:off x="5148263" y="34290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 name="Oval 22"/>
            <p:cNvSpPr>
              <a:spLocks noChangeArrowheads="1"/>
            </p:cNvSpPr>
            <p:nvPr/>
          </p:nvSpPr>
          <p:spPr bwMode="auto">
            <a:xfrm>
              <a:off x="5413375" y="3638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6" name="Oval 23"/>
            <p:cNvSpPr>
              <a:spLocks noChangeArrowheads="1"/>
            </p:cNvSpPr>
            <p:nvPr/>
          </p:nvSpPr>
          <p:spPr bwMode="auto">
            <a:xfrm>
              <a:off x="5268913" y="3598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7" name="Oval 24"/>
            <p:cNvSpPr>
              <a:spLocks noChangeArrowheads="1"/>
            </p:cNvSpPr>
            <p:nvPr/>
          </p:nvSpPr>
          <p:spPr bwMode="auto">
            <a:xfrm>
              <a:off x="5207000" y="36449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8" name="Oval 25"/>
            <p:cNvSpPr>
              <a:spLocks noChangeArrowheads="1"/>
            </p:cNvSpPr>
            <p:nvPr/>
          </p:nvSpPr>
          <p:spPr bwMode="auto">
            <a:xfrm>
              <a:off x="5226050" y="36671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9" name="Oval 26"/>
            <p:cNvSpPr>
              <a:spLocks noChangeArrowheads="1"/>
            </p:cNvSpPr>
            <p:nvPr/>
          </p:nvSpPr>
          <p:spPr bwMode="auto">
            <a:xfrm>
              <a:off x="5354638"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0" name="Oval 27"/>
            <p:cNvSpPr>
              <a:spLocks noChangeArrowheads="1"/>
            </p:cNvSpPr>
            <p:nvPr/>
          </p:nvSpPr>
          <p:spPr bwMode="auto">
            <a:xfrm>
              <a:off x="5308600" y="36766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1" name="Oval 28"/>
            <p:cNvSpPr>
              <a:spLocks noChangeArrowheads="1"/>
            </p:cNvSpPr>
            <p:nvPr/>
          </p:nvSpPr>
          <p:spPr bwMode="auto">
            <a:xfrm>
              <a:off x="5265738"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2" name="Oval 29"/>
            <p:cNvSpPr>
              <a:spLocks noChangeArrowheads="1"/>
            </p:cNvSpPr>
            <p:nvPr/>
          </p:nvSpPr>
          <p:spPr bwMode="auto">
            <a:xfrm>
              <a:off x="5391150" y="3749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3" name="Oval 30"/>
            <p:cNvSpPr>
              <a:spLocks noChangeArrowheads="1"/>
            </p:cNvSpPr>
            <p:nvPr/>
          </p:nvSpPr>
          <p:spPr bwMode="auto">
            <a:xfrm>
              <a:off x="5313363"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4" name="Oval 31"/>
            <p:cNvSpPr>
              <a:spLocks noChangeArrowheads="1"/>
            </p:cNvSpPr>
            <p:nvPr/>
          </p:nvSpPr>
          <p:spPr bwMode="auto">
            <a:xfrm>
              <a:off x="5314950" y="3781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5" name="Oval 32"/>
            <p:cNvSpPr>
              <a:spLocks noChangeArrowheads="1"/>
            </p:cNvSpPr>
            <p:nvPr/>
          </p:nvSpPr>
          <p:spPr bwMode="auto">
            <a:xfrm>
              <a:off x="5257800" y="38084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6" name="Oval 33"/>
            <p:cNvSpPr>
              <a:spLocks noChangeArrowheads="1"/>
            </p:cNvSpPr>
            <p:nvPr/>
          </p:nvSpPr>
          <p:spPr bwMode="auto">
            <a:xfrm>
              <a:off x="5292725"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7" name="Oval 34"/>
            <p:cNvSpPr>
              <a:spLocks noChangeArrowheads="1"/>
            </p:cNvSpPr>
            <p:nvPr/>
          </p:nvSpPr>
          <p:spPr bwMode="auto">
            <a:xfrm>
              <a:off x="5318125" y="3851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8" name="Oval 35"/>
            <p:cNvSpPr>
              <a:spLocks noChangeArrowheads="1"/>
            </p:cNvSpPr>
            <p:nvPr/>
          </p:nvSpPr>
          <p:spPr bwMode="auto">
            <a:xfrm>
              <a:off x="5219700" y="38608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9" name="Oval 36"/>
            <p:cNvSpPr>
              <a:spLocks noChangeArrowheads="1"/>
            </p:cNvSpPr>
            <p:nvPr/>
          </p:nvSpPr>
          <p:spPr bwMode="auto">
            <a:xfrm>
              <a:off x="5097463" y="37560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0" name="Oval 37"/>
            <p:cNvSpPr>
              <a:spLocks noChangeArrowheads="1"/>
            </p:cNvSpPr>
            <p:nvPr/>
          </p:nvSpPr>
          <p:spPr bwMode="auto">
            <a:xfrm>
              <a:off x="5178425" y="37655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1" name="Oval 38"/>
            <p:cNvSpPr>
              <a:spLocks noChangeArrowheads="1"/>
            </p:cNvSpPr>
            <p:nvPr/>
          </p:nvSpPr>
          <p:spPr bwMode="auto">
            <a:xfrm>
              <a:off x="5151438" y="3790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2" name="Oval 39"/>
            <p:cNvSpPr>
              <a:spLocks noChangeArrowheads="1"/>
            </p:cNvSpPr>
            <p:nvPr/>
          </p:nvSpPr>
          <p:spPr bwMode="auto">
            <a:xfrm>
              <a:off x="5141913" y="38766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3" name="Oval 40"/>
            <p:cNvSpPr>
              <a:spLocks noChangeArrowheads="1"/>
            </p:cNvSpPr>
            <p:nvPr/>
          </p:nvSpPr>
          <p:spPr bwMode="auto">
            <a:xfrm>
              <a:off x="5051425" y="38639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4" name="Oval 41"/>
            <p:cNvSpPr>
              <a:spLocks noChangeArrowheads="1"/>
            </p:cNvSpPr>
            <p:nvPr/>
          </p:nvSpPr>
          <p:spPr bwMode="auto">
            <a:xfrm>
              <a:off x="5130800" y="37163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5" name="Oval 42"/>
            <p:cNvSpPr>
              <a:spLocks noChangeArrowheads="1"/>
            </p:cNvSpPr>
            <p:nvPr/>
          </p:nvSpPr>
          <p:spPr bwMode="auto">
            <a:xfrm>
              <a:off x="5130800" y="36639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6" name="Oval 43"/>
            <p:cNvSpPr>
              <a:spLocks noChangeArrowheads="1"/>
            </p:cNvSpPr>
            <p:nvPr/>
          </p:nvSpPr>
          <p:spPr bwMode="auto">
            <a:xfrm>
              <a:off x="5035550" y="3630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7" name="Oval 44"/>
            <p:cNvSpPr>
              <a:spLocks noChangeArrowheads="1"/>
            </p:cNvSpPr>
            <p:nvPr/>
          </p:nvSpPr>
          <p:spPr bwMode="auto">
            <a:xfrm>
              <a:off x="4948238" y="38354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8" name="Oval 45"/>
            <p:cNvSpPr>
              <a:spLocks noChangeArrowheads="1"/>
            </p:cNvSpPr>
            <p:nvPr/>
          </p:nvSpPr>
          <p:spPr bwMode="auto">
            <a:xfrm>
              <a:off x="4859338" y="38227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9" name="Oval 46"/>
            <p:cNvSpPr>
              <a:spLocks noChangeArrowheads="1"/>
            </p:cNvSpPr>
            <p:nvPr/>
          </p:nvSpPr>
          <p:spPr bwMode="auto">
            <a:xfrm>
              <a:off x="4819650" y="37306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0" name="Oval 47"/>
            <p:cNvSpPr>
              <a:spLocks noChangeArrowheads="1"/>
            </p:cNvSpPr>
            <p:nvPr/>
          </p:nvSpPr>
          <p:spPr bwMode="auto">
            <a:xfrm>
              <a:off x="4884738" y="3784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1" name="Oval 48"/>
            <p:cNvSpPr>
              <a:spLocks noChangeArrowheads="1"/>
            </p:cNvSpPr>
            <p:nvPr/>
          </p:nvSpPr>
          <p:spPr bwMode="auto">
            <a:xfrm>
              <a:off x="4818063" y="3562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2" name="Oval 49"/>
            <p:cNvSpPr>
              <a:spLocks noChangeArrowheads="1"/>
            </p:cNvSpPr>
            <p:nvPr/>
          </p:nvSpPr>
          <p:spPr bwMode="auto">
            <a:xfrm>
              <a:off x="482282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3" name="Oval 50"/>
            <p:cNvSpPr>
              <a:spLocks noChangeArrowheads="1"/>
            </p:cNvSpPr>
            <p:nvPr/>
          </p:nvSpPr>
          <p:spPr bwMode="auto">
            <a:xfrm>
              <a:off x="4787900" y="3657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 name="Oval 51"/>
            <p:cNvSpPr>
              <a:spLocks noChangeArrowheads="1"/>
            </p:cNvSpPr>
            <p:nvPr/>
          </p:nvSpPr>
          <p:spPr bwMode="auto">
            <a:xfrm>
              <a:off x="4716463" y="3825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5" name="Oval 52"/>
            <p:cNvSpPr>
              <a:spLocks noChangeArrowheads="1"/>
            </p:cNvSpPr>
            <p:nvPr/>
          </p:nvSpPr>
          <p:spPr bwMode="auto">
            <a:xfrm>
              <a:off x="4765675" y="35004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6" name="Oval 53"/>
            <p:cNvSpPr>
              <a:spLocks noChangeArrowheads="1"/>
            </p:cNvSpPr>
            <p:nvPr/>
          </p:nvSpPr>
          <p:spPr bwMode="auto">
            <a:xfrm>
              <a:off x="4784725" y="3478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7" name="Oval 54"/>
            <p:cNvSpPr>
              <a:spLocks noChangeArrowheads="1"/>
            </p:cNvSpPr>
            <p:nvPr/>
          </p:nvSpPr>
          <p:spPr bwMode="auto">
            <a:xfrm>
              <a:off x="4803775"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8" name="Oval 55"/>
            <p:cNvSpPr>
              <a:spLocks noChangeArrowheads="1"/>
            </p:cNvSpPr>
            <p:nvPr/>
          </p:nvSpPr>
          <p:spPr bwMode="auto">
            <a:xfrm>
              <a:off x="4675188" y="35274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9" name="Oval 56"/>
            <p:cNvSpPr>
              <a:spLocks noChangeArrowheads="1"/>
            </p:cNvSpPr>
            <p:nvPr/>
          </p:nvSpPr>
          <p:spPr bwMode="auto">
            <a:xfrm>
              <a:off x="4456113" y="38703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0" name="Oval 57"/>
            <p:cNvSpPr>
              <a:spLocks noChangeArrowheads="1"/>
            </p:cNvSpPr>
            <p:nvPr/>
          </p:nvSpPr>
          <p:spPr bwMode="auto">
            <a:xfrm>
              <a:off x="4605338"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 name="Oval 58"/>
            <p:cNvSpPr>
              <a:spLocks noChangeArrowheads="1"/>
            </p:cNvSpPr>
            <p:nvPr/>
          </p:nvSpPr>
          <p:spPr bwMode="auto">
            <a:xfrm>
              <a:off x="4525963" y="39163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2" name="Oval 59"/>
            <p:cNvSpPr>
              <a:spLocks noChangeArrowheads="1"/>
            </p:cNvSpPr>
            <p:nvPr/>
          </p:nvSpPr>
          <p:spPr bwMode="auto">
            <a:xfrm>
              <a:off x="4568825" y="41449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 name="Oval 60"/>
            <p:cNvSpPr>
              <a:spLocks noChangeArrowheads="1"/>
            </p:cNvSpPr>
            <p:nvPr/>
          </p:nvSpPr>
          <p:spPr bwMode="auto">
            <a:xfrm>
              <a:off x="4443413" y="39116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4" name="Oval 61"/>
            <p:cNvSpPr>
              <a:spLocks noChangeArrowheads="1"/>
            </p:cNvSpPr>
            <p:nvPr/>
          </p:nvSpPr>
          <p:spPr bwMode="auto">
            <a:xfrm>
              <a:off x="4487863" y="394335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5" name="Oval 62"/>
            <p:cNvSpPr>
              <a:spLocks noChangeArrowheads="1"/>
            </p:cNvSpPr>
            <p:nvPr/>
          </p:nvSpPr>
          <p:spPr bwMode="auto">
            <a:xfrm>
              <a:off x="4402138" y="43576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6" name="Oval 63"/>
            <p:cNvSpPr>
              <a:spLocks noChangeArrowheads="1"/>
            </p:cNvSpPr>
            <p:nvPr/>
          </p:nvSpPr>
          <p:spPr bwMode="auto">
            <a:xfrm>
              <a:off x="4313238" y="43672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67" name="Picture 64"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68" name="Rectangle 65"/>
            <p:cNvSpPr>
              <a:spLocks noChangeArrowheads="1"/>
            </p:cNvSpPr>
            <p:nvPr/>
          </p:nvSpPr>
          <p:spPr bwMode="auto">
            <a:xfrm>
              <a:off x="8172450" y="2708275"/>
              <a:ext cx="215900" cy="2095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9" name="Oval 66"/>
            <p:cNvSpPr>
              <a:spLocks noChangeArrowheads="1"/>
            </p:cNvSpPr>
            <p:nvPr/>
          </p:nvSpPr>
          <p:spPr bwMode="auto">
            <a:xfrm>
              <a:off x="4437063" y="39449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0" name="Oval 67"/>
            <p:cNvSpPr>
              <a:spLocks noChangeArrowheads="1"/>
            </p:cNvSpPr>
            <p:nvPr/>
          </p:nvSpPr>
          <p:spPr bwMode="auto">
            <a:xfrm>
              <a:off x="4405313" y="407352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1" name="Oval 68"/>
            <p:cNvSpPr>
              <a:spLocks noChangeArrowheads="1"/>
            </p:cNvSpPr>
            <p:nvPr/>
          </p:nvSpPr>
          <p:spPr bwMode="auto">
            <a:xfrm>
              <a:off x="4559300" y="4021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2" name="Oval 69"/>
            <p:cNvSpPr>
              <a:spLocks noChangeArrowheads="1"/>
            </p:cNvSpPr>
            <p:nvPr/>
          </p:nvSpPr>
          <p:spPr bwMode="auto">
            <a:xfrm>
              <a:off x="4600575" y="4054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3" name="Oval 70"/>
            <p:cNvSpPr>
              <a:spLocks noChangeArrowheads="1"/>
            </p:cNvSpPr>
            <p:nvPr/>
          </p:nvSpPr>
          <p:spPr bwMode="auto">
            <a:xfrm>
              <a:off x="4811713" y="40401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 name="Oval 71"/>
            <p:cNvSpPr>
              <a:spLocks noChangeArrowheads="1"/>
            </p:cNvSpPr>
            <p:nvPr/>
          </p:nvSpPr>
          <p:spPr bwMode="auto">
            <a:xfrm>
              <a:off x="4518025" y="41608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5" name="Oval 72"/>
            <p:cNvSpPr>
              <a:spLocks noChangeArrowheads="1"/>
            </p:cNvSpPr>
            <p:nvPr/>
          </p:nvSpPr>
          <p:spPr bwMode="auto">
            <a:xfrm>
              <a:off x="4478338" y="41830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6" name="Oval 73"/>
            <p:cNvSpPr>
              <a:spLocks noChangeArrowheads="1"/>
            </p:cNvSpPr>
            <p:nvPr/>
          </p:nvSpPr>
          <p:spPr bwMode="auto">
            <a:xfrm>
              <a:off x="4494213" y="41052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7" name="Oval 74"/>
            <p:cNvSpPr>
              <a:spLocks noChangeArrowheads="1"/>
            </p:cNvSpPr>
            <p:nvPr/>
          </p:nvSpPr>
          <p:spPr bwMode="auto">
            <a:xfrm>
              <a:off x="4067175" y="39401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8" name="Oval 75"/>
            <p:cNvSpPr>
              <a:spLocks noChangeArrowheads="1"/>
            </p:cNvSpPr>
            <p:nvPr/>
          </p:nvSpPr>
          <p:spPr bwMode="auto">
            <a:xfrm>
              <a:off x="4289425" y="44354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9" name="Oval 76"/>
            <p:cNvSpPr>
              <a:spLocks noChangeArrowheads="1"/>
            </p:cNvSpPr>
            <p:nvPr/>
          </p:nvSpPr>
          <p:spPr bwMode="auto">
            <a:xfrm>
              <a:off x="4868863" y="33766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0" name="Oval 77"/>
            <p:cNvSpPr>
              <a:spLocks noChangeArrowheads="1"/>
            </p:cNvSpPr>
            <p:nvPr/>
          </p:nvSpPr>
          <p:spPr bwMode="auto">
            <a:xfrm>
              <a:off x="4945063" y="32845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 name="Oval 78"/>
            <p:cNvSpPr>
              <a:spLocks noChangeArrowheads="1"/>
            </p:cNvSpPr>
            <p:nvPr/>
          </p:nvSpPr>
          <p:spPr bwMode="auto">
            <a:xfrm>
              <a:off x="5100638" y="3059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2" name="Oval 79"/>
            <p:cNvSpPr>
              <a:spLocks noChangeArrowheads="1"/>
            </p:cNvSpPr>
            <p:nvPr/>
          </p:nvSpPr>
          <p:spPr bwMode="auto">
            <a:xfrm>
              <a:off x="5238750" y="3444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3" name="Oval 80"/>
            <p:cNvSpPr>
              <a:spLocks noChangeArrowheads="1"/>
            </p:cNvSpPr>
            <p:nvPr/>
          </p:nvSpPr>
          <p:spPr bwMode="auto">
            <a:xfrm>
              <a:off x="5302250" y="35131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4" name="Oval 81"/>
            <p:cNvSpPr>
              <a:spLocks noChangeArrowheads="1"/>
            </p:cNvSpPr>
            <p:nvPr/>
          </p:nvSpPr>
          <p:spPr bwMode="auto">
            <a:xfrm>
              <a:off x="5256213" y="3694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5" name="Oval 82"/>
            <p:cNvSpPr>
              <a:spLocks noChangeArrowheads="1"/>
            </p:cNvSpPr>
            <p:nvPr/>
          </p:nvSpPr>
          <p:spPr bwMode="auto">
            <a:xfrm>
              <a:off x="5207000" y="387508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6" name="Oval 83"/>
            <p:cNvSpPr>
              <a:spLocks noChangeArrowheads="1"/>
            </p:cNvSpPr>
            <p:nvPr/>
          </p:nvSpPr>
          <p:spPr bwMode="auto">
            <a:xfrm>
              <a:off x="5124450" y="38211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7" name="Oval 84"/>
            <p:cNvSpPr>
              <a:spLocks noChangeArrowheads="1"/>
            </p:cNvSpPr>
            <p:nvPr/>
          </p:nvSpPr>
          <p:spPr bwMode="auto">
            <a:xfrm>
              <a:off x="5346700" y="38147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 name="Oval 85"/>
            <p:cNvSpPr>
              <a:spLocks noChangeArrowheads="1"/>
            </p:cNvSpPr>
            <p:nvPr/>
          </p:nvSpPr>
          <p:spPr bwMode="auto">
            <a:xfrm>
              <a:off x="5065713" y="377031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 name="Oval 86"/>
            <p:cNvSpPr>
              <a:spLocks noChangeArrowheads="1"/>
            </p:cNvSpPr>
            <p:nvPr/>
          </p:nvSpPr>
          <p:spPr bwMode="auto">
            <a:xfrm>
              <a:off x="5075238" y="37131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0" name="Oval 87"/>
            <p:cNvSpPr>
              <a:spLocks noChangeArrowheads="1"/>
            </p:cNvSpPr>
            <p:nvPr/>
          </p:nvSpPr>
          <p:spPr bwMode="auto">
            <a:xfrm>
              <a:off x="4479925" y="3924300"/>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1" name="Oval 88"/>
            <p:cNvSpPr>
              <a:spLocks noChangeArrowheads="1"/>
            </p:cNvSpPr>
            <p:nvPr/>
          </p:nvSpPr>
          <p:spPr bwMode="auto">
            <a:xfrm>
              <a:off x="4827588" y="3487738"/>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2" name="Oval 89"/>
            <p:cNvSpPr>
              <a:spLocks noChangeArrowheads="1"/>
            </p:cNvSpPr>
            <p:nvPr/>
          </p:nvSpPr>
          <p:spPr bwMode="auto">
            <a:xfrm>
              <a:off x="5429250" y="2682875"/>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3" name="Oval 90"/>
            <p:cNvSpPr>
              <a:spLocks noChangeArrowheads="1"/>
            </p:cNvSpPr>
            <p:nvPr/>
          </p:nvSpPr>
          <p:spPr bwMode="auto">
            <a:xfrm>
              <a:off x="3043238" y="1693863"/>
              <a:ext cx="73025" cy="73025"/>
            </a:xfrm>
            <a:prstGeom prst="ellipse">
              <a:avLst/>
            </a:prstGeom>
            <a:solidFill>
              <a:srgbClr val="66FF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4" name="Rectangle 91"/>
            <p:cNvSpPr>
              <a:spLocks noChangeArrowheads="1"/>
            </p:cNvSpPr>
            <p:nvPr/>
          </p:nvSpPr>
          <p:spPr bwMode="auto">
            <a:xfrm>
              <a:off x="8101013" y="2917825"/>
              <a:ext cx="287337" cy="138113"/>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5" name="Rectangle 92"/>
            <p:cNvSpPr>
              <a:spLocks noChangeArrowheads="1"/>
            </p:cNvSpPr>
            <p:nvPr/>
          </p:nvSpPr>
          <p:spPr bwMode="auto">
            <a:xfrm rot="2752826">
              <a:off x="3046413" y="1941513"/>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6" name="Rectangle 93"/>
            <p:cNvSpPr>
              <a:spLocks noChangeArrowheads="1"/>
            </p:cNvSpPr>
            <p:nvPr/>
          </p:nvSpPr>
          <p:spPr bwMode="auto">
            <a:xfrm rot="2752826">
              <a:off x="4994275" y="39195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 name="Rectangle 94"/>
            <p:cNvSpPr>
              <a:spLocks noChangeArrowheads="1"/>
            </p:cNvSpPr>
            <p:nvPr/>
          </p:nvSpPr>
          <p:spPr bwMode="auto">
            <a:xfrm rot="2752826">
              <a:off x="4926013" y="3921125"/>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8" name="Rectangle 95"/>
            <p:cNvSpPr>
              <a:spLocks noChangeArrowheads="1"/>
            </p:cNvSpPr>
            <p:nvPr/>
          </p:nvSpPr>
          <p:spPr bwMode="auto">
            <a:xfrm rot="2752826">
              <a:off x="4846638" y="3983038"/>
              <a:ext cx="73025" cy="73025"/>
            </a:xfrm>
            <a:prstGeom prst="rect">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9" name="Rectangle 96"/>
            <p:cNvSpPr>
              <a:spLocks noChangeArrowheads="1"/>
            </p:cNvSpPr>
            <p:nvPr/>
          </p:nvSpPr>
          <p:spPr bwMode="auto">
            <a:xfrm>
              <a:off x="8172450" y="3138488"/>
              <a:ext cx="215900" cy="80962"/>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0" name="AutoShape 97"/>
            <p:cNvSpPr>
              <a:spLocks noChangeArrowheads="1"/>
            </p:cNvSpPr>
            <p:nvPr/>
          </p:nvSpPr>
          <p:spPr bwMode="auto">
            <a:xfrm>
              <a:off x="2987675" y="1773238"/>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1" name="AutoShape 98"/>
            <p:cNvSpPr>
              <a:spLocks noChangeArrowheads="1"/>
            </p:cNvSpPr>
            <p:nvPr/>
          </p:nvSpPr>
          <p:spPr bwMode="auto">
            <a:xfrm>
              <a:off x="3960813" y="3773488"/>
              <a:ext cx="144462"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 name="AutoShape 99"/>
            <p:cNvSpPr>
              <a:spLocks noChangeArrowheads="1"/>
            </p:cNvSpPr>
            <p:nvPr/>
          </p:nvSpPr>
          <p:spPr bwMode="auto">
            <a:xfrm>
              <a:off x="4352925" y="4165600"/>
              <a:ext cx="144463"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 name="AutoShape 100"/>
            <p:cNvSpPr>
              <a:spLocks noChangeArrowheads="1"/>
            </p:cNvSpPr>
            <p:nvPr/>
          </p:nvSpPr>
          <p:spPr bwMode="auto">
            <a:xfrm>
              <a:off x="4427538" y="4102100"/>
              <a:ext cx="144462" cy="144463"/>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4" name="AutoShape 101"/>
            <p:cNvSpPr>
              <a:spLocks noChangeArrowheads="1"/>
            </p:cNvSpPr>
            <p:nvPr/>
          </p:nvSpPr>
          <p:spPr bwMode="auto">
            <a:xfrm>
              <a:off x="4721225" y="3998913"/>
              <a:ext cx="144463" cy="144462"/>
            </a:xfrm>
            <a:prstGeom prst="star5">
              <a:avLst/>
            </a:prstGeom>
            <a:solidFill>
              <a:srgbClr val="66FFFF"/>
            </a:solidFill>
            <a:ln w="9525">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5" name="Rectangle 102"/>
            <p:cNvSpPr>
              <a:spLocks noChangeArrowheads="1"/>
            </p:cNvSpPr>
            <p:nvPr/>
          </p:nvSpPr>
          <p:spPr bwMode="auto">
            <a:xfrm>
              <a:off x="8172450" y="3068638"/>
              <a:ext cx="215900" cy="7302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6" name="AutoShape 103"/>
            <p:cNvSpPr>
              <a:spLocks noChangeArrowheads="1"/>
            </p:cNvSpPr>
            <p:nvPr/>
          </p:nvSpPr>
          <p:spPr bwMode="auto">
            <a:xfrm flipV="1">
              <a:off x="3043238" y="20859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7" name="AutoShape 104"/>
            <p:cNvSpPr>
              <a:spLocks noChangeArrowheads="1"/>
            </p:cNvSpPr>
            <p:nvPr/>
          </p:nvSpPr>
          <p:spPr bwMode="auto">
            <a:xfrm flipV="1">
              <a:off x="3432175" y="455295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8" name="AutoShape 105"/>
            <p:cNvSpPr>
              <a:spLocks noChangeArrowheads="1"/>
            </p:cNvSpPr>
            <p:nvPr/>
          </p:nvSpPr>
          <p:spPr bwMode="auto">
            <a:xfrm flipV="1">
              <a:off x="3648075" y="44370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9" name="AutoShape 106"/>
            <p:cNvSpPr>
              <a:spLocks noChangeArrowheads="1"/>
            </p:cNvSpPr>
            <p:nvPr/>
          </p:nvSpPr>
          <p:spPr bwMode="auto">
            <a:xfrm flipV="1">
              <a:off x="3625850" y="44831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0" name="AutoShape 107"/>
            <p:cNvSpPr>
              <a:spLocks noChangeArrowheads="1"/>
            </p:cNvSpPr>
            <p:nvPr/>
          </p:nvSpPr>
          <p:spPr bwMode="auto">
            <a:xfrm flipV="1">
              <a:off x="3794125" y="44592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1" name="AutoShape 108"/>
            <p:cNvSpPr>
              <a:spLocks noChangeArrowheads="1"/>
            </p:cNvSpPr>
            <p:nvPr/>
          </p:nvSpPr>
          <p:spPr bwMode="auto">
            <a:xfrm flipV="1">
              <a:off x="3541713" y="45815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2" name="AutoShape 109"/>
            <p:cNvSpPr>
              <a:spLocks noChangeArrowheads="1"/>
            </p:cNvSpPr>
            <p:nvPr/>
          </p:nvSpPr>
          <p:spPr bwMode="auto">
            <a:xfrm flipV="1">
              <a:off x="3582988" y="45688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3" name="AutoShape 110"/>
            <p:cNvSpPr>
              <a:spLocks noChangeArrowheads="1"/>
            </p:cNvSpPr>
            <p:nvPr/>
          </p:nvSpPr>
          <p:spPr bwMode="auto">
            <a:xfrm flipV="1">
              <a:off x="3492500" y="46005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4" name="Rectangle 111"/>
            <p:cNvSpPr>
              <a:spLocks noChangeArrowheads="1"/>
            </p:cNvSpPr>
            <p:nvPr/>
          </p:nvSpPr>
          <p:spPr bwMode="auto">
            <a:xfrm>
              <a:off x="8101013" y="3214688"/>
              <a:ext cx="287337" cy="6985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5" name="AutoShape 112"/>
            <p:cNvSpPr>
              <a:spLocks noChangeArrowheads="1"/>
            </p:cNvSpPr>
            <p:nvPr/>
          </p:nvSpPr>
          <p:spPr bwMode="auto">
            <a:xfrm>
              <a:off x="3043238" y="2198688"/>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6" name="AutoShape 113"/>
            <p:cNvSpPr>
              <a:spLocks noChangeArrowheads="1"/>
            </p:cNvSpPr>
            <p:nvPr/>
          </p:nvSpPr>
          <p:spPr bwMode="auto">
            <a:xfrm>
              <a:off x="4286250" y="436721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7" name="AutoShape 114"/>
            <p:cNvSpPr>
              <a:spLocks noChangeArrowheads="1"/>
            </p:cNvSpPr>
            <p:nvPr/>
          </p:nvSpPr>
          <p:spPr bwMode="auto">
            <a:xfrm>
              <a:off x="4224338" y="4305300"/>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8" name="AutoShape 115"/>
            <p:cNvSpPr>
              <a:spLocks noChangeArrowheads="1"/>
            </p:cNvSpPr>
            <p:nvPr/>
          </p:nvSpPr>
          <p:spPr bwMode="auto">
            <a:xfrm>
              <a:off x="4297363" y="430212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9" name="AutoShape 116"/>
            <p:cNvSpPr>
              <a:spLocks noChangeArrowheads="1"/>
            </p:cNvSpPr>
            <p:nvPr/>
          </p:nvSpPr>
          <p:spPr bwMode="auto">
            <a:xfrm>
              <a:off x="4325938" y="4283075"/>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0" name="AutoShape 117"/>
            <p:cNvSpPr>
              <a:spLocks noChangeArrowheads="1"/>
            </p:cNvSpPr>
            <p:nvPr/>
          </p:nvSpPr>
          <p:spPr bwMode="auto">
            <a:xfrm>
              <a:off x="4356100" y="4221163"/>
              <a:ext cx="69850" cy="69850"/>
            </a:xfrm>
            <a:prstGeom prst="triangle">
              <a:avLst>
                <a:gd name="adj" fmla="val 50000"/>
              </a:avLst>
            </a:prstGeom>
            <a:solidFill>
              <a:srgbClr val="66FFFF"/>
            </a:solidFill>
            <a:ln w="9525">
              <a:solidFill>
                <a:schemeClr val="accent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1" name="Rectangle 118"/>
            <p:cNvSpPr>
              <a:spLocks noChangeArrowheads="1"/>
            </p:cNvSpPr>
            <p:nvPr/>
          </p:nvSpPr>
          <p:spPr bwMode="auto">
            <a:xfrm>
              <a:off x="8172450" y="3284538"/>
              <a:ext cx="215900" cy="101600"/>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22" name="グループ化 121"/>
          <p:cNvGrpSpPr>
            <a:grpSpLocks noChangeAspect="1"/>
          </p:cNvGrpSpPr>
          <p:nvPr/>
        </p:nvGrpSpPr>
        <p:grpSpPr>
          <a:xfrm>
            <a:off x="3279826" y="1775398"/>
            <a:ext cx="2880000" cy="2338647"/>
            <a:chOff x="2484438" y="620713"/>
            <a:chExt cx="6334125" cy="5143500"/>
          </a:xfrm>
        </p:grpSpPr>
        <p:pic>
          <p:nvPicPr>
            <p:cNvPr id="123"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sp>
          <p:nvSpPr>
            <p:cNvPr id="124" name="Rectangle 3"/>
            <p:cNvSpPr>
              <a:spLocks noChangeArrowheads="1"/>
            </p:cNvSpPr>
            <p:nvPr/>
          </p:nvSpPr>
          <p:spPr bwMode="auto">
            <a:xfrm>
              <a:off x="3043238" y="23272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5" name="Rectangle 4"/>
            <p:cNvSpPr>
              <a:spLocks noChangeArrowheads="1"/>
            </p:cNvSpPr>
            <p:nvPr/>
          </p:nvSpPr>
          <p:spPr bwMode="auto">
            <a:xfrm>
              <a:off x="5272088" y="3276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6" name="Rectangle 5"/>
            <p:cNvSpPr>
              <a:spLocks noChangeArrowheads="1"/>
            </p:cNvSpPr>
            <p:nvPr/>
          </p:nvSpPr>
          <p:spPr bwMode="auto">
            <a:xfrm>
              <a:off x="5422900" y="33258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7" name="Rectangle 6"/>
            <p:cNvSpPr>
              <a:spLocks noChangeArrowheads="1"/>
            </p:cNvSpPr>
            <p:nvPr/>
          </p:nvSpPr>
          <p:spPr bwMode="auto">
            <a:xfrm>
              <a:off x="5338763" y="3222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8" name="Rectangle 7"/>
            <p:cNvSpPr>
              <a:spLocks noChangeArrowheads="1"/>
            </p:cNvSpPr>
            <p:nvPr/>
          </p:nvSpPr>
          <p:spPr bwMode="auto">
            <a:xfrm>
              <a:off x="4987925" y="3495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9" name="Rectangle 8"/>
            <p:cNvSpPr>
              <a:spLocks noChangeArrowheads="1"/>
            </p:cNvSpPr>
            <p:nvPr/>
          </p:nvSpPr>
          <p:spPr bwMode="auto">
            <a:xfrm>
              <a:off x="4929188" y="33639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0" name="Rectangle 9"/>
            <p:cNvSpPr>
              <a:spLocks noChangeArrowheads="1"/>
            </p:cNvSpPr>
            <p:nvPr/>
          </p:nvSpPr>
          <p:spPr bwMode="auto">
            <a:xfrm>
              <a:off x="5302250" y="3508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1" name="Rectangle 10"/>
            <p:cNvSpPr>
              <a:spLocks noChangeArrowheads="1"/>
            </p:cNvSpPr>
            <p:nvPr/>
          </p:nvSpPr>
          <p:spPr bwMode="auto">
            <a:xfrm>
              <a:off x="5076825" y="35306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2" name="Rectangle 11"/>
            <p:cNvSpPr>
              <a:spLocks noChangeArrowheads="1"/>
            </p:cNvSpPr>
            <p:nvPr/>
          </p:nvSpPr>
          <p:spPr bwMode="auto">
            <a:xfrm>
              <a:off x="5148263" y="3559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3" name="Rectangle 12"/>
            <p:cNvSpPr>
              <a:spLocks noChangeArrowheads="1"/>
            </p:cNvSpPr>
            <p:nvPr/>
          </p:nvSpPr>
          <p:spPr bwMode="auto">
            <a:xfrm>
              <a:off x="5076825" y="36099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4" name="Rectangle 13"/>
            <p:cNvSpPr>
              <a:spLocks noChangeArrowheads="1"/>
            </p:cNvSpPr>
            <p:nvPr/>
          </p:nvSpPr>
          <p:spPr bwMode="auto">
            <a:xfrm>
              <a:off x="5216525" y="3613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5" name="Rectangle 14"/>
            <p:cNvSpPr>
              <a:spLocks noChangeArrowheads="1"/>
            </p:cNvSpPr>
            <p:nvPr/>
          </p:nvSpPr>
          <p:spPr bwMode="auto">
            <a:xfrm>
              <a:off x="5148263" y="36449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6" name="Rectangle 15"/>
            <p:cNvSpPr>
              <a:spLocks noChangeArrowheads="1"/>
            </p:cNvSpPr>
            <p:nvPr/>
          </p:nvSpPr>
          <p:spPr bwMode="auto">
            <a:xfrm>
              <a:off x="5192713" y="36861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7" name="Rectangle 16"/>
            <p:cNvSpPr>
              <a:spLocks noChangeArrowheads="1"/>
            </p:cNvSpPr>
            <p:nvPr/>
          </p:nvSpPr>
          <p:spPr bwMode="auto">
            <a:xfrm>
              <a:off x="5354638" y="3667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8" name="Rectangle 17"/>
            <p:cNvSpPr>
              <a:spLocks noChangeArrowheads="1"/>
            </p:cNvSpPr>
            <p:nvPr/>
          </p:nvSpPr>
          <p:spPr bwMode="auto">
            <a:xfrm>
              <a:off x="5345113" y="37401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9" name="Rectangle 18"/>
            <p:cNvSpPr>
              <a:spLocks noChangeArrowheads="1"/>
            </p:cNvSpPr>
            <p:nvPr/>
          </p:nvSpPr>
          <p:spPr bwMode="auto">
            <a:xfrm>
              <a:off x="5305425" y="3830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0" name="Rectangle 19"/>
            <p:cNvSpPr>
              <a:spLocks noChangeArrowheads="1"/>
            </p:cNvSpPr>
            <p:nvPr/>
          </p:nvSpPr>
          <p:spPr bwMode="auto">
            <a:xfrm>
              <a:off x="5213350" y="3862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1" name="Rectangle 20"/>
            <p:cNvSpPr>
              <a:spLocks noChangeArrowheads="1"/>
            </p:cNvSpPr>
            <p:nvPr/>
          </p:nvSpPr>
          <p:spPr bwMode="auto">
            <a:xfrm>
              <a:off x="5076825" y="36893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2" name="Rectangle 21"/>
            <p:cNvSpPr>
              <a:spLocks noChangeArrowheads="1"/>
            </p:cNvSpPr>
            <p:nvPr/>
          </p:nvSpPr>
          <p:spPr bwMode="auto">
            <a:xfrm>
              <a:off x="4956175" y="37607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 name="Rectangle 22"/>
            <p:cNvSpPr>
              <a:spLocks noChangeArrowheads="1"/>
            </p:cNvSpPr>
            <p:nvPr/>
          </p:nvSpPr>
          <p:spPr bwMode="auto">
            <a:xfrm>
              <a:off x="4356100" y="38258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4" name="Rectangle 23"/>
            <p:cNvSpPr>
              <a:spLocks noChangeArrowheads="1"/>
            </p:cNvSpPr>
            <p:nvPr/>
          </p:nvSpPr>
          <p:spPr bwMode="auto">
            <a:xfrm>
              <a:off x="4343400" y="39274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5" name="Rectangle 24"/>
            <p:cNvSpPr>
              <a:spLocks noChangeArrowheads="1"/>
            </p:cNvSpPr>
            <p:nvPr/>
          </p:nvSpPr>
          <p:spPr bwMode="auto">
            <a:xfrm>
              <a:off x="4356100" y="3860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6" name="Rectangle 25"/>
            <p:cNvSpPr>
              <a:spLocks noChangeArrowheads="1"/>
            </p:cNvSpPr>
            <p:nvPr/>
          </p:nvSpPr>
          <p:spPr bwMode="auto">
            <a:xfrm>
              <a:off x="4335463" y="4041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7" name="Rectangle 26"/>
            <p:cNvSpPr>
              <a:spLocks noChangeArrowheads="1"/>
            </p:cNvSpPr>
            <p:nvPr/>
          </p:nvSpPr>
          <p:spPr bwMode="auto">
            <a:xfrm>
              <a:off x="427513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 name="Rectangle 27"/>
            <p:cNvSpPr>
              <a:spLocks noChangeArrowheads="1"/>
            </p:cNvSpPr>
            <p:nvPr/>
          </p:nvSpPr>
          <p:spPr bwMode="auto">
            <a:xfrm>
              <a:off x="4211638" y="3924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9" name="Rectangle 28"/>
            <p:cNvSpPr>
              <a:spLocks noChangeArrowheads="1"/>
            </p:cNvSpPr>
            <p:nvPr/>
          </p:nvSpPr>
          <p:spPr bwMode="auto">
            <a:xfrm>
              <a:off x="4140200" y="39179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0" name="Rectangle 29"/>
            <p:cNvSpPr>
              <a:spLocks noChangeArrowheads="1"/>
            </p:cNvSpPr>
            <p:nvPr/>
          </p:nvSpPr>
          <p:spPr bwMode="auto">
            <a:xfrm>
              <a:off x="4048125" y="3908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1" name="Rectangle 30"/>
            <p:cNvSpPr>
              <a:spLocks noChangeArrowheads="1"/>
            </p:cNvSpPr>
            <p:nvPr/>
          </p:nvSpPr>
          <p:spPr bwMode="auto">
            <a:xfrm>
              <a:off x="4002088" y="39338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 name="Rectangle 31"/>
            <p:cNvSpPr>
              <a:spLocks noChangeArrowheads="1"/>
            </p:cNvSpPr>
            <p:nvPr/>
          </p:nvSpPr>
          <p:spPr bwMode="auto">
            <a:xfrm>
              <a:off x="4083050" y="39957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 name="Rectangle 32"/>
            <p:cNvSpPr>
              <a:spLocks noChangeArrowheads="1"/>
            </p:cNvSpPr>
            <p:nvPr/>
          </p:nvSpPr>
          <p:spPr bwMode="auto">
            <a:xfrm>
              <a:off x="4179888" y="39798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4" name="Rectangle 33"/>
            <p:cNvSpPr>
              <a:spLocks noChangeArrowheads="1"/>
            </p:cNvSpPr>
            <p:nvPr/>
          </p:nvSpPr>
          <p:spPr bwMode="auto">
            <a:xfrm>
              <a:off x="4208463" y="4029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5" name="Rectangle 34"/>
            <p:cNvSpPr>
              <a:spLocks noChangeArrowheads="1"/>
            </p:cNvSpPr>
            <p:nvPr/>
          </p:nvSpPr>
          <p:spPr bwMode="auto">
            <a:xfrm>
              <a:off x="4230688" y="40957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6" name="Rectangle 35"/>
            <p:cNvSpPr>
              <a:spLocks noChangeArrowheads="1"/>
            </p:cNvSpPr>
            <p:nvPr/>
          </p:nvSpPr>
          <p:spPr bwMode="auto">
            <a:xfrm>
              <a:off x="4124325" y="41560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7" name="Rectangle 36"/>
            <p:cNvSpPr>
              <a:spLocks noChangeArrowheads="1"/>
            </p:cNvSpPr>
            <p:nvPr/>
          </p:nvSpPr>
          <p:spPr bwMode="auto">
            <a:xfrm>
              <a:off x="4165600" y="41306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8" name="Rectangle 37"/>
            <p:cNvSpPr>
              <a:spLocks noChangeArrowheads="1"/>
            </p:cNvSpPr>
            <p:nvPr/>
          </p:nvSpPr>
          <p:spPr bwMode="auto">
            <a:xfrm>
              <a:off x="4202113" y="420211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9" name="Rectangle 38"/>
            <p:cNvSpPr>
              <a:spLocks noChangeArrowheads="1"/>
            </p:cNvSpPr>
            <p:nvPr/>
          </p:nvSpPr>
          <p:spPr bwMode="auto">
            <a:xfrm>
              <a:off x="4189413" y="43005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0" name="Rectangle 39"/>
            <p:cNvSpPr>
              <a:spLocks noChangeArrowheads="1"/>
            </p:cNvSpPr>
            <p:nvPr/>
          </p:nvSpPr>
          <p:spPr bwMode="auto">
            <a:xfrm>
              <a:off x="4076700" y="42211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1" name="Rectangle 40"/>
            <p:cNvSpPr>
              <a:spLocks noChangeArrowheads="1"/>
            </p:cNvSpPr>
            <p:nvPr/>
          </p:nvSpPr>
          <p:spPr bwMode="auto">
            <a:xfrm>
              <a:off x="4284663" y="43656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2" name="Rectangle 41"/>
            <p:cNvSpPr>
              <a:spLocks noChangeArrowheads="1"/>
            </p:cNvSpPr>
            <p:nvPr/>
          </p:nvSpPr>
          <p:spPr bwMode="auto">
            <a:xfrm>
              <a:off x="4243388" y="44402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3" name="Rectangle 42"/>
            <p:cNvSpPr>
              <a:spLocks noChangeArrowheads="1"/>
            </p:cNvSpPr>
            <p:nvPr/>
          </p:nvSpPr>
          <p:spPr bwMode="auto">
            <a:xfrm>
              <a:off x="4152900" y="44211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4" name="Rectangle 43"/>
            <p:cNvSpPr>
              <a:spLocks noChangeArrowheads="1"/>
            </p:cNvSpPr>
            <p:nvPr/>
          </p:nvSpPr>
          <p:spPr bwMode="auto">
            <a:xfrm>
              <a:off x="4130675" y="43529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5" name="Rectangle 44"/>
            <p:cNvSpPr>
              <a:spLocks noChangeArrowheads="1"/>
            </p:cNvSpPr>
            <p:nvPr/>
          </p:nvSpPr>
          <p:spPr bwMode="auto">
            <a:xfrm>
              <a:off x="3992563"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 name="Rectangle 45"/>
            <p:cNvSpPr>
              <a:spLocks noChangeArrowheads="1"/>
            </p:cNvSpPr>
            <p:nvPr/>
          </p:nvSpPr>
          <p:spPr bwMode="auto">
            <a:xfrm>
              <a:off x="4051300" y="41370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7" name="Rectangle 46"/>
            <p:cNvSpPr>
              <a:spLocks noChangeArrowheads="1"/>
            </p:cNvSpPr>
            <p:nvPr/>
          </p:nvSpPr>
          <p:spPr bwMode="auto">
            <a:xfrm>
              <a:off x="3986213" y="41687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8" name="Rectangle 47"/>
            <p:cNvSpPr>
              <a:spLocks noChangeArrowheads="1"/>
            </p:cNvSpPr>
            <p:nvPr/>
          </p:nvSpPr>
          <p:spPr bwMode="auto">
            <a:xfrm>
              <a:off x="3773488" y="41148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9" name="Rectangle 48"/>
            <p:cNvSpPr>
              <a:spLocks noChangeArrowheads="1"/>
            </p:cNvSpPr>
            <p:nvPr/>
          </p:nvSpPr>
          <p:spPr bwMode="auto">
            <a:xfrm>
              <a:off x="3822700" y="40782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 name="Rectangle 49"/>
            <p:cNvSpPr>
              <a:spLocks noChangeArrowheads="1"/>
            </p:cNvSpPr>
            <p:nvPr/>
          </p:nvSpPr>
          <p:spPr bwMode="auto">
            <a:xfrm>
              <a:off x="3857625" y="41433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 name="Rectangle 50"/>
            <p:cNvSpPr>
              <a:spLocks noChangeArrowheads="1"/>
            </p:cNvSpPr>
            <p:nvPr/>
          </p:nvSpPr>
          <p:spPr bwMode="auto">
            <a:xfrm>
              <a:off x="3660775" y="40211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 name="Rectangle 51"/>
            <p:cNvSpPr>
              <a:spLocks noChangeArrowheads="1"/>
            </p:cNvSpPr>
            <p:nvPr/>
          </p:nvSpPr>
          <p:spPr bwMode="auto">
            <a:xfrm>
              <a:off x="3606800" y="42370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 name="Rectangle 52"/>
            <p:cNvSpPr>
              <a:spLocks noChangeArrowheads="1"/>
            </p:cNvSpPr>
            <p:nvPr/>
          </p:nvSpPr>
          <p:spPr bwMode="auto">
            <a:xfrm>
              <a:off x="3563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 name="Rectangle 53"/>
            <p:cNvSpPr>
              <a:spLocks noChangeArrowheads="1"/>
            </p:cNvSpPr>
            <p:nvPr/>
          </p:nvSpPr>
          <p:spPr bwMode="auto">
            <a:xfrm>
              <a:off x="3498850" y="40513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 name="Rectangle 54"/>
            <p:cNvSpPr>
              <a:spLocks noChangeArrowheads="1"/>
            </p:cNvSpPr>
            <p:nvPr/>
          </p:nvSpPr>
          <p:spPr bwMode="auto">
            <a:xfrm>
              <a:off x="3055938" y="42084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 name="Rectangle 55"/>
            <p:cNvSpPr>
              <a:spLocks noChangeArrowheads="1"/>
            </p:cNvSpPr>
            <p:nvPr/>
          </p:nvSpPr>
          <p:spPr bwMode="auto">
            <a:xfrm>
              <a:off x="3217863" y="42116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 name="Rectangle 56"/>
            <p:cNvSpPr>
              <a:spLocks noChangeArrowheads="1"/>
            </p:cNvSpPr>
            <p:nvPr/>
          </p:nvSpPr>
          <p:spPr bwMode="auto">
            <a:xfrm>
              <a:off x="3335338" y="43021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 name="Rectangle 57"/>
            <p:cNvSpPr>
              <a:spLocks noChangeArrowheads="1"/>
            </p:cNvSpPr>
            <p:nvPr/>
          </p:nvSpPr>
          <p:spPr bwMode="auto">
            <a:xfrm>
              <a:off x="3348038" y="4243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9" name="Rectangle 58"/>
            <p:cNvSpPr>
              <a:spLocks noChangeArrowheads="1"/>
            </p:cNvSpPr>
            <p:nvPr/>
          </p:nvSpPr>
          <p:spPr bwMode="auto">
            <a:xfrm>
              <a:off x="3484563" y="44148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 name="Rectangle 59"/>
            <p:cNvSpPr>
              <a:spLocks noChangeArrowheads="1"/>
            </p:cNvSpPr>
            <p:nvPr/>
          </p:nvSpPr>
          <p:spPr bwMode="auto">
            <a:xfrm>
              <a:off x="3509963" y="4311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1" name="Rectangle 60"/>
            <p:cNvSpPr>
              <a:spLocks noChangeArrowheads="1"/>
            </p:cNvSpPr>
            <p:nvPr/>
          </p:nvSpPr>
          <p:spPr bwMode="auto">
            <a:xfrm>
              <a:off x="3497263" y="434340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 name="Rectangle 61"/>
            <p:cNvSpPr>
              <a:spLocks noChangeArrowheads="1"/>
            </p:cNvSpPr>
            <p:nvPr/>
          </p:nvSpPr>
          <p:spPr bwMode="auto">
            <a:xfrm>
              <a:off x="2987675" y="438943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3" name="Rectangle 62"/>
            <p:cNvSpPr>
              <a:spLocks noChangeArrowheads="1"/>
            </p:cNvSpPr>
            <p:nvPr/>
          </p:nvSpPr>
          <p:spPr bwMode="auto">
            <a:xfrm>
              <a:off x="3206750" y="4497388"/>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4" name="Rectangle 63"/>
            <p:cNvSpPr>
              <a:spLocks noChangeArrowheads="1"/>
            </p:cNvSpPr>
            <p:nvPr/>
          </p:nvSpPr>
          <p:spPr bwMode="auto">
            <a:xfrm>
              <a:off x="3289300" y="45656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5" name="Rectangle 64"/>
            <p:cNvSpPr>
              <a:spLocks noChangeArrowheads="1"/>
            </p:cNvSpPr>
            <p:nvPr/>
          </p:nvSpPr>
          <p:spPr bwMode="auto">
            <a:xfrm>
              <a:off x="3867150" y="44370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6" name="Rectangle 65"/>
            <p:cNvSpPr>
              <a:spLocks noChangeArrowheads="1"/>
            </p:cNvSpPr>
            <p:nvPr/>
          </p:nvSpPr>
          <p:spPr bwMode="auto">
            <a:xfrm>
              <a:off x="3889375" y="4398963"/>
              <a:ext cx="73025" cy="71437"/>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7" name="Rectangle 66"/>
            <p:cNvSpPr>
              <a:spLocks noChangeArrowheads="1"/>
            </p:cNvSpPr>
            <p:nvPr/>
          </p:nvSpPr>
          <p:spPr bwMode="auto">
            <a:xfrm>
              <a:off x="3911600" y="4362450"/>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8" name="Rectangle 67"/>
            <p:cNvSpPr>
              <a:spLocks noChangeArrowheads="1"/>
            </p:cNvSpPr>
            <p:nvPr/>
          </p:nvSpPr>
          <p:spPr bwMode="auto">
            <a:xfrm>
              <a:off x="3943350" y="434657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9" name="Rectangle 68"/>
            <p:cNvSpPr>
              <a:spLocks noChangeArrowheads="1"/>
            </p:cNvSpPr>
            <p:nvPr/>
          </p:nvSpPr>
          <p:spPr bwMode="auto">
            <a:xfrm>
              <a:off x="3943350" y="4289425"/>
              <a:ext cx="73025" cy="71438"/>
            </a:xfrm>
            <a:prstGeom prst="rect">
              <a:avLst/>
            </a:prstGeom>
            <a:solidFill>
              <a:srgbClr val="00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190" name="Picture 69"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sp>
          <p:nvSpPr>
            <p:cNvPr id="191" name="Rectangle 70"/>
            <p:cNvSpPr>
              <a:spLocks noChangeArrowheads="1"/>
            </p:cNvSpPr>
            <p:nvPr/>
          </p:nvSpPr>
          <p:spPr bwMode="auto">
            <a:xfrm>
              <a:off x="8101013" y="3357563"/>
              <a:ext cx="287337" cy="39687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192" name="Group 71"/>
            <p:cNvGrpSpPr>
              <a:grpSpLocks/>
            </p:cNvGrpSpPr>
            <p:nvPr/>
          </p:nvGrpSpPr>
          <p:grpSpPr bwMode="auto">
            <a:xfrm>
              <a:off x="3000375" y="2455863"/>
              <a:ext cx="5387975" cy="2892425"/>
              <a:chOff x="1890" y="1547"/>
              <a:chExt cx="3394" cy="1822"/>
            </a:xfrm>
          </p:grpSpPr>
          <p:sp>
            <p:nvSpPr>
              <p:cNvPr id="193" name="Rectangle 72"/>
              <p:cNvSpPr>
                <a:spLocks noChangeArrowheads="1"/>
              </p:cNvSpPr>
              <p:nvPr/>
            </p:nvSpPr>
            <p:spPr bwMode="auto">
              <a:xfrm>
                <a:off x="1915" y="1547"/>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 name="Rectangle 73"/>
              <p:cNvSpPr>
                <a:spLocks noChangeArrowheads="1"/>
              </p:cNvSpPr>
              <p:nvPr/>
            </p:nvSpPr>
            <p:spPr bwMode="auto">
              <a:xfrm>
                <a:off x="1973" y="3030"/>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5" name="Rectangle 74"/>
              <p:cNvSpPr>
                <a:spLocks noChangeArrowheads="1"/>
              </p:cNvSpPr>
              <p:nvPr/>
            </p:nvSpPr>
            <p:spPr bwMode="auto">
              <a:xfrm>
                <a:off x="1987" y="3063"/>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6" name="Rectangle 75"/>
              <p:cNvSpPr>
                <a:spLocks noChangeArrowheads="1"/>
              </p:cNvSpPr>
              <p:nvPr/>
            </p:nvSpPr>
            <p:spPr bwMode="auto">
              <a:xfrm>
                <a:off x="1985" y="308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7" name="Rectangle 76"/>
              <p:cNvSpPr>
                <a:spLocks noChangeArrowheads="1"/>
              </p:cNvSpPr>
              <p:nvPr/>
            </p:nvSpPr>
            <p:spPr bwMode="auto">
              <a:xfrm>
                <a:off x="1967" y="316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8" name="Rectangle 77"/>
              <p:cNvSpPr>
                <a:spLocks noChangeArrowheads="1"/>
              </p:cNvSpPr>
              <p:nvPr/>
            </p:nvSpPr>
            <p:spPr bwMode="auto">
              <a:xfrm>
                <a:off x="1927" y="317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9" name="Rectangle 78"/>
              <p:cNvSpPr>
                <a:spLocks noChangeArrowheads="1"/>
              </p:cNvSpPr>
              <p:nvPr/>
            </p:nvSpPr>
            <p:spPr bwMode="auto">
              <a:xfrm>
                <a:off x="1890" y="328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0" name="Rectangle 79"/>
              <p:cNvSpPr>
                <a:spLocks noChangeArrowheads="1"/>
              </p:cNvSpPr>
              <p:nvPr/>
            </p:nvSpPr>
            <p:spPr bwMode="auto">
              <a:xfrm>
                <a:off x="1919" y="332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1" name="Rectangle 80"/>
              <p:cNvSpPr>
                <a:spLocks noChangeArrowheads="1"/>
              </p:cNvSpPr>
              <p:nvPr/>
            </p:nvSpPr>
            <p:spPr bwMode="auto">
              <a:xfrm>
                <a:off x="2014" y="2696"/>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2" name="Rectangle 81"/>
              <p:cNvSpPr>
                <a:spLocks noChangeArrowheads="1"/>
              </p:cNvSpPr>
              <p:nvPr/>
            </p:nvSpPr>
            <p:spPr bwMode="auto">
              <a:xfrm>
                <a:off x="3847" y="2649"/>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3" name="Rectangle 82"/>
              <p:cNvSpPr>
                <a:spLocks noChangeArrowheads="1"/>
              </p:cNvSpPr>
              <p:nvPr/>
            </p:nvSpPr>
            <p:spPr bwMode="auto">
              <a:xfrm>
                <a:off x="3809" y="2614"/>
                <a:ext cx="46" cy="45"/>
              </a:xfrm>
              <a:prstGeom prst="rect">
                <a:avLst/>
              </a:prstGeom>
              <a:solidFill>
                <a:srgbClr val="CC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04" name="Rectangle 83"/>
              <p:cNvSpPr>
                <a:spLocks noChangeArrowheads="1"/>
              </p:cNvSpPr>
              <p:nvPr/>
            </p:nvSpPr>
            <p:spPr bwMode="auto">
              <a:xfrm>
                <a:off x="5057" y="2368"/>
                <a:ext cx="227" cy="54"/>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205" name="グループ化 204"/>
          <p:cNvGrpSpPr>
            <a:grpSpLocks noChangeAspect="1"/>
          </p:cNvGrpSpPr>
          <p:nvPr/>
        </p:nvGrpSpPr>
        <p:grpSpPr>
          <a:xfrm>
            <a:off x="255490" y="1775398"/>
            <a:ext cx="2880000" cy="2338647"/>
            <a:chOff x="2484438" y="620713"/>
            <a:chExt cx="6334125" cy="5143500"/>
          </a:xfrm>
        </p:grpSpPr>
        <p:pic>
          <p:nvPicPr>
            <p:cNvPr id="206" name="Picture 2" descr="tayousei3"/>
            <p:cNvPicPr>
              <a:picLocks noChangeAspect="1" noChangeArrowheads="1"/>
            </p:cNvPicPr>
            <p:nvPr/>
          </p:nvPicPr>
          <p:blipFill>
            <a:blip r:embed="rId2" cstate="print"/>
            <a:srcRect/>
            <a:stretch>
              <a:fillRect/>
            </a:stretch>
          </p:blipFill>
          <p:spPr bwMode="auto">
            <a:xfrm>
              <a:off x="2484438" y="620713"/>
              <a:ext cx="3978275" cy="5143500"/>
            </a:xfrm>
            <a:prstGeom prst="rect">
              <a:avLst/>
            </a:prstGeom>
            <a:noFill/>
            <a:ln w="9525">
              <a:noFill/>
              <a:miter lim="800000"/>
              <a:headEnd/>
              <a:tailEnd/>
            </a:ln>
          </p:spPr>
        </p:pic>
        <p:pic>
          <p:nvPicPr>
            <p:cNvPr id="207" name="Picture 47" descr="Tayousei12"/>
            <p:cNvPicPr>
              <a:picLocks noChangeAspect="1" noChangeArrowheads="1"/>
            </p:cNvPicPr>
            <p:nvPr/>
          </p:nvPicPr>
          <p:blipFill>
            <a:blip r:embed="rId3" cstate="print"/>
            <a:srcRect/>
            <a:stretch>
              <a:fillRect/>
            </a:stretch>
          </p:blipFill>
          <p:spPr bwMode="auto">
            <a:xfrm>
              <a:off x="6659563" y="1916113"/>
              <a:ext cx="2159000" cy="2776537"/>
            </a:xfrm>
            <a:prstGeom prst="rect">
              <a:avLst/>
            </a:prstGeom>
            <a:noFill/>
            <a:ln w="9525">
              <a:noFill/>
              <a:miter lim="800000"/>
              <a:headEnd/>
              <a:tailEnd/>
            </a:ln>
          </p:spPr>
        </p:pic>
        <p:grpSp>
          <p:nvGrpSpPr>
            <p:cNvPr id="208" name="Group 49"/>
            <p:cNvGrpSpPr>
              <a:grpSpLocks/>
            </p:cNvGrpSpPr>
            <p:nvPr/>
          </p:nvGrpSpPr>
          <p:grpSpPr bwMode="auto">
            <a:xfrm>
              <a:off x="2649538" y="2574925"/>
              <a:ext cx="5738812" cy="2293938"/>
              <a:chOff x="1669" y="1622"/>
              <a:chExt cx="3615" cy="1445"/>
            </a:xfrm>
          </p:grpSpPr>
          <p:sp>
            <p:nvSpPr>
              <p:cNvPr id="209" name="Rectangle 3"/>
              <p:cNvSpPr>
                <a:spLocks noChangeArrowheads="1"/>
              </p:cNvSpPr>
              <p:nvPr/>
            </p:nvSpPr>
            <p:spPr bwMode="auto">
              <a:xfrm>
                <a:off x="1915" y="16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0" name="Rectangle 4"/>
              <p:cNvSpPr>
                <a:spLocks noChangeArrowheads="1"/>
              </p:cNvSpPr>
              <p:nvPr/>
            </p:nvSpPr>
            <p:spPr bwMode="auto">
              <a:xfrm>
                <a:off x="3274" y="22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1" name="Rectangle 5"/>
              <p:cNvSpPr>
                <a:spLocks noChangeArrowheads="1"/>
              </p:cNvSpPr>
              <p:nvPr/>
            </p:nvSpPr>
            <p:spPr bwMode="auto">
              <a:xfrm>
                <a:off x="3284" y="218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2" name="Rectangle 6"/>
              <p:cNvSpPr>
                <a:spLocks noChangeArrowheads="1"/>
              </p:cNvSpPr>
              <p:nvPr/>
            </p:nvSpPr>
            <p:spPr bwMode="auto">
              <a:xfrm>
                <a:off x="3272" y="215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3" name="Rectangle 7"/>
              <p:cNvSpPr>
                <a:spLocks noChangeArrowheads="1"/>
              </p:cNvSpPr>
              <p:nvPr/>
            </p:nvSpPr>
            <p:spPr bwMode="auto">
              <a:xfrm>
                <a:off x="3270" y="218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4" name="Rectangle 8"/>
              <p:cNvSpPr>
                <a:spLocks noChangeArrowheads="1"/>
              </p:cNvSpPr>
              <p:nvPr/>
            </p:nvSpPr>
            <p:spPr bwMode="auto">
              <a:xfrm>
                <a:off x="3377" y="23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5" name="Rectangle 9"/>
              <p:cNvSpPr>
                <a:spLocks noChangeArrowheads="1"/>
              </p:cNvSpPr>
              <p:nvPr/>
            </p:nvSpPr>
            <p:spPr bwMode="auto">
              <a:xfrm>
                <a:off x="3282" y="22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6" name="Rectangle 10"/>
              <p:cNvSpPr>
                <a:spLocks noChangeArrowheads="1"/>
              </p:cNvSpPr>
              <p:nvPr/>
            </p:nvSpPr>
            <p:spPr bwMode="auto">
              <a:xfrm>
                <a:off x="3210" y="224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7" name="Rectangle 11"/>
              <p:cNvSpPr>
                <a:spLocks noChangeArrowheads="1"/>
              </p:cNvSpPr>
              <p:nvPr/>
            </p:nvSpPr>
            <p:spPr bwMode="auto">
              <a:xfrm>
                <a:off x="3156" y="226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8" name="Rectangle 12"/>
              <p:cNvSpPr>
                <a:spLocks noChangeArrowheads="1"/>
              </p:cNvSpPr>
              <p:nvPr/>
            </p:nvSpPr>
            <p:spPr bwMode="auto">
              <a:xfrm>
                <a:off x="3164" y="221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9" name="Rectangle 13"/>
              <p:cNvSpPr>
                <a:spLocks noChangeArrowheads="1"/>
              </p:cNvSpPr>
              <p:nvPr/>
            </p:nvSpPr>
            <p:spPr bwMode="auto">
              <a:xfrm>
                <a:off x="3198" y="22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0" name="Rectangle 14"/>
              <p:cNvSpPr>
                <a:spLocks noChangeArrowheads="1"/>
              </p:cNvSpPr>
              <p:nvPr/>
            </p:nvSpPr>
            <p:spPr bwMode="auto">
              <a:xfrm>
                <a:off x="3266" y="23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1" name="Rectangle 15"/>
              <p:cNvSpPr>
                <a:spLocks noChangeArrowheads="1"/>
              </p:cNvSpPr>
              <p:nvPr/>
            </p:nvSpPr>
            <p:spPr bwMode="auto">
              <a:xfrm>
                <a:off x="3152" y="237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2" name="Rectangle 16"/>
              <p:cNvSpPr>
                <a:spLocks noChangeArrowheads="1"/>
              </p:cNvSpPr>
              <p:nvPr/>
            </p:nvSpPr>
            <p:spPr bwMode="auto">
              <a:xfrm>
                <a:off x="3282" y="239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3" name="Rectangle 17"/>
              <p:cNvSpPr>
                <a:spLocks noChangeArrowheads="1"/>
              </p:cNvSpPr>
              <p:nvPr/>
            </p:nvSpPr>
            <p:spPr bwMode="auto">
              <a:xfrm>
                <a:off x="1697" y="2565"/>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4" name="Rectangle 18"/>
              <p:cNvSpPr>
                <a:spLocks noChangeArrowheads="1"/>
              </p:cNvSpPr>
              <p:nvPr/>
            </p:nvSpPr>
            <p:spPr bwMode="auto">
              <a:xfrm>
                <a:off x="1669" y="264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 name="Rectangle 19"/>
              <p:cNvSpPr>
                <a:spLocks noChangeArrowheads="1"/>
              </p:cNvSpPr>
              <p:nvPr/>
            </p:nvSpPr>
            <p:spPr bwMode="auto">
              <a:xfrm>
                <a:off x="1746" y="271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6" name="Rectangle 20"/>
              <p:cNvSpPr>
                <a:spLocks noChangeArrowheads="1"/>
              </p:cNvSpPr>
              <p:nvPr/>
            </p:nvSpPr>
            <p:spPr bwMode="auto">
              <a:xfrm>
                <a:off x="1890" y="265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7" name="Rectangle 21"/>
              <p:cNvSpPr>
                <a:spLocks noChangeArrowheads="1"/>
              </p:cNvSpPr>
              <p:nvPr/>
            </p:nvSpPr>
            <p:spPr bwMode="auto">
              <a:xfrm>
                <a:off x="1927" y="262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8" name="Rectangle 22"/>
              <p:cNvSpPr>
                <a:spLocks noChangeArrowheads="1"/>
              </p:cNvSpPr>
              <p:nvPr/>
            </p:nvSpPr>
            <p:spPr bwMode="auto">
              <a:xfrm>
                <a:off x="1943" y="261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9" name="Rectangle 23"/>
              <p:cNvSpPr>
                <a:spLocks noChangeArrowheads="1"/>
              </p:cNvSpPr>
              <p:nvPr/>
            </p:nvSpPr>
            <p:spPr bwMode="auto">
              <a:xfrm>
                <a:off x="1972" y="262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0" name="Rectangle 24"/>
              <p:cNvSpPr>
                <a:spLocks noChangeArrowheads="1"/>
              </p:cNvSpPr>
              <p:nvPr/>
            </p:nvSpPr>
            <p:spPr bwMode="auto">
              <a:xfrm>
                <a:off x="2010" y="261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1" name="Rectangle 25"/>
              <p:cNvSpPr>
                <a:spLocks noChangeArrowheads="1"/>
              </p:cNvSpPr>
              <p:nvPr/>
            </p:nvSpPr>
            <p:spPr bwMode="auto">
              <a:xfrm>
                <a:off x="2028" y="258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2" name="Rectangle 26"/>
              <p:cNvSpPr>
                <a:spLocks noChangeArrowheads="1"/>
              </p:cNvSpPr>
              <p:nvPr/>
            </p:nvSpPr>
            <p:spPr bwMode="auto">
              <a:xfrm>
                <a:off x="2048" y="256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3" name="Rectangle 27"/>
              <p:cNvSpPr>
                <a:spLocks noChangeArrowheads="1"/>
              </p:cNvSpPr>
              <p:nvPr/>
            </p:nvSpPr>
            <p:spPr bwMode="auto">
              <a:xfrm>
                <a:off x="2087" y="255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4" name="Rectangle 28"/>
              <p:cNvSpPr>
                <a:spLocks noChangeArrowheads="1"/>
              </p:cNvSpPr>
              <p:nvPr/>
            </p:nvSpPr>
            <p:spPr bwMode="auto">
              <a:xfrm>
                <a:off x="2115" y="251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 name="Rectangle 29"/>
              <p:cNvSpPr>
                <a:spLocks noChangeArrowheads="1"/>
              </p:cNvSpPr>
              <p:nvPr/>
            </p:nvSpPr>
            <p:spPr bwMode="auto">
              <a:xfrm>
                <a:off x="2050" y="268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6" name="Rectangle 30"/>
              <p:cNvSpPr>
                <a:spLocks noChangeArrowheads="1"/>
              </p:cNvSpPr>
              <p:nvPr/>
            </p:nvSpPr>
            <p:spPr bwMode="auto">
              <a:xfrm>
                <a:off x="2079" y="270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7" name="Rectangle 31"/>
              <p:cNvSpPr>
                <a:spLocks noChangeArrowheads="1"/>
              </p:cNvSpPr>
              <p:nvPr/>
            </p:nvSpPr>
            <p:spPr bwMode="auto">
              <a:xfrm>
                <a:off x="1973" y="270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8" name="Rectangle 32"/>
              <p:cNvSpPr>
                <a:spLocks noChangeArrowheads="1"/>
              </p:cNvSpPr>
              <p:nvPr/>
            </p:nvSpPr>
            <p:spPr bwMode="auto">
              <a:xfrm>
                <a:off x="1953" y="267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9" name="Rectangle 33"/>
              <p:cNvSpPr>
                <a:spLocks noChangeArrowheads="1"/>
              </p:cNvSpPr>
              <p:nvPr/>
            </p:nvSpPr>
            <p:spPr bwMode="auto">
              <a:xfrm>
                <a:off x="1881" y="2709"/>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0" name="Rectangle 34"/>
              <p:cNvSpPr>
                <a:spLocks noChangeArrowheads="1"/>
              </p:cNvSpPr>
              <p:nvPr/>
            </p:nvSpPr>
            <p:spPr bwMode="auto">
              <a:xfrm>
                <a:off x="1873" y="273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1" name="Rectangle 35"/>
              <p:cNvSpPr>
                <a:spLocks noChangeArrowheads="1"/>
              </p:cNvSpPr>
              <p:nvPr/>
            </p:nvSpPr>
            <p:spPr bwMode="auto">
              <a:xfrm>
                <a:off x="1854" y="275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2" name="Rectangle 36"/>
              <p:cNvSpPr>
                <a:spLocks noChangeArrowheads="1"/>
              </p:cNvSpPr>
              <p:nvPr/>
            </p:nvSpPr>
            <p:spPr bwMode="auto">
              <a:xfrm>
                <a:off x="1823" y="277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3" name="Rectangle 37"/>
              <p:cNvSpPr>
                <a:spLocks noChangeArrowheads="1"/>
              </p:cNvSpPr>
              <p:nvPr/>
            </p:nvSpPr>
            <p:spPr bwMode="auto">
              <a:xfrm>
                <a:off x="1789" y="278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4" name="Rectangle 38"/>
              <p:cNvSpPr>
                <a:spLocks noChangeArrowheads="1"/>
              </p:cNvSpPr>
              <p:nvPr/>
            </p:nvSpPr>
            <p:spPr bwMode="auto">
              <a:xfrm>
                <a:off x="1911" y="2726"/>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5" name="Rectangle 39"/>
              <p:cNvSpPr>
                <a:spLocks noChangeArrowheads="1"/>
              </p:cNvSpPr>
              <p:nvPr/>
            </p:nvSpPr>
            <p:spPr bwMode="auto">
              <a:xfrm>
                <a:off x="1927" y="2728"/>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6" name="Rectangle 40"/>
              <p:cNvSpPr>
                <a:spLocks noChangeArrowheads="1"/>
              </p:cNvSpPr>
              <p:nvPr/>
            </p:nvSpPr>
            <p:spPr bwMode="auto">
              <a:xfrm>
                <a:off x="1959" y="2744"/>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7" name="Rectangle 41"/>
              <p:cNvSpPr>
                <a:spLocks noChangeArrowheads="1"/>
              </p:cNvSpPr>
              <p:nvPr/>
            </p:nvSpPr>
            <p:spPr bwMode="auto">
              <a:xfrm>
                <a:off x="1973" y="2750"/>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8" name="Rectangle 42"/>
              <p:cNvSpPr>
                <a:spLocks noChangeArrowheads="1"/>
              </p:cNvSpPr>
              <p:nvPr/>
            </p:nvSpPr>
            <p:spPr bwMode="auto">
              <a:xfrm>
                <a:off x="2018" y="276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9" name="Rectangle 43"/>
              <p:cNvSpPr>
                <a:spLocks noChangeArrowheads="1"/>
              </p:cNvSpPr>
              <p:nvPr/>
            </p:nvSpPr>
            <p:spPr bwMode="auto">
              <a:xfrm>
                <a:off x="1973" y="2831"/>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0" name="Rectangle 44"/>
              <p:cNvSpPr>
                <a:spLocks noChangeArrowheads="1"/>
              </p:cNvSpPr>
              <p:nvPr/>
            </p:nvSpPr>
            <p:spPr bwMode="auto">
              <a:xfrm>
                <a:off x="2032" y="2963"/>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1" name="Rectangle 45"/>
              <p:cNvSpPr>
                <a:spLocks noChangeArrowheads="1"/>
              </p:cNvSpPr>
              <p:nvPr/>
            </p:nvSpPr>
            <p:spPr bwMode="auto">
              <a:xfrm>
                <a:off x="2456" y="2397"/>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2" name="Rectangle 46"/>
              <p:cNvSpPr>
                <a:spLocks noChangeArrowheads="1"/>
              </p:cNvSpPr>
              <p:nvPr/>
            </p:nvSpPr>
            <p:spPr bwMode="auto">
              <a:xfrm>
                <a:off x="2018" y="3022"/>
                <a:ext cx="46" cy="45"/>
              </a:xfrm>
              <a:prstGeom prst="rect">
                <a:avLst/>
              </a:prstGeom>
              <a:solidFill>
                <a:srgbClr val="33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3" name="Rectangle 48"/>
              <p:cNvSpPr>
                <a:spLocks noChangeArrowheads="1"/>
              </p:cNvSpPr>
              <p:nvPr/>
            </p:nvSpPr>
            <p:spPr bwMode="auto">
              <a:xfrm>
                <a:off x="5057" y="2387"/>
                <a:ext cx="227" cy="165"/>
              </a:xfrm>
              <a:prstGeom prst="rect">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sp>
        <p:nvSpPr>
          <p:cNvPr id="254" name="テキスト ボックス 253"/>
          <p:cNvSpPr txBox="1"/>
          <p:nvPr/>
        </p:nvSpPr>
        <p:spPr>
          <a:xfrm>
            <a:off x="3741059" y="653177"/>
            <a:ext cx="167225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Branching age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261" name="グループ化 260"/>
          <p:cNvGrpSpPr/>
          <p:nvPr/>
        </p:nvGrpSpPr>
        <p:grpSpPr>
          <a:xfrm>
            <a:off x="1659317" y="984534"/>
            <a:ext cx="5760017" cy="369332"/>
            <a:chOff x="1665188" y="1353652"/>
            <a:chExt cx="5760017" cy="369332"/>
          </a:xfrm>
        </p:grpSpPr>
        <p:cxnSp>
          <p:nvCxnSpPr>
            <p:cNvPr id="256" name="直線矢印コネクタ 255"/>
            <p:cNvCxnSpPr/>
            <p:nvPr/>
          </p:nvCxnSpPr>
          <p:spPr>
            <a:xfrm>
              <a:off x="5436096" y="1538318"/>
              <a:ext cx="1194305"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8" name="直線矢印コネクタ 257"/>
            <p:cNvCxnSpPr/>
            <p:nvPr/>
          </p:nvCxnSpPr>
          <p:spPr>
            <a:xfrm flipH="1">
              <a:off x="2487377" y="1538318"/>
              <a:ext cx="1194305"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9" name="テキスト ボックス 258"/>
            <p:cNvSpPr txBox="1"/>
            <p:nvPr/>
          </p:nvSpPr>
          <p:spPr>
            <a:xfrm>
              <a:off x="6778874" y="1353652"/>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New</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60" name="テキスト ボックス 259"/>
            <p:cNvSpPr txBox="1"/>
            <p:nvPr/>
          </p:nvSpPr>
          <p:spPr>
            <a:xfrm>
              <a:off x="1665188" y="1353652"/>
              <a:ext cx="5437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Old</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262" name="テキスト ボックス 261"/>
          <p:cNvSpPr txBox="1"/>
          <p:nvPr/>
        </p:nvSpPr>
        <p:spPr>
          <a:xfrm>
            <a:off x="877923" y="1452657"/>
            <a:ext cx="633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B-IX</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63" name="テキスト ボックス 262"/>
          <p:cNvSpPr txBox="1"/>
          <p:nvPr/>
        </p:nvSpPr>
        <p:spPr>
          <a:xfrm>
            <a:off x="3889076" y="1452657"/>
            <a:ext cx="11721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B-VII, VIII</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64" name="テキスト ボックス 263"/>
          <p:cNvSpPr txBox="1"/>
          <p:nvPr/>
        </p:nvSpPr>
        <p:spPr>
          <a:xfrm>
            <a:off x="6925548" y="1452657"/>
            <a:ext cx="9605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B-I ~ VI</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65" name="下矢印 264"/>
          <p:cNvSpPr/>
          <p:nvPr/>
        </p:nvSpPr>
        <p:spPr>
          <a:xfrm rot="14097371">
            <a:off x="1032027" y="3439837"/>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6" name="下矢印 265"/>
          <p:cNvSpPr/>
          <p:nvPr/>
        </p:nvSpPr>
        <p:spPr>
          <a:xfrm rot="14097371">
            <a:off x="4229596" y="3475284"/>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下矢印 266"/>
          <p:cNvSpPr/>
          <p:nvPr/>
        </p:nvSpPr>
        <p:spPr>
          <a:xfrm rot="14097371">
            <a:off x="7303186" y="3349233"/>
            <a:ext cx="279109" cy="606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1393242" y="4262014"/>
            <a:ext cx="6300666" cy="2445373"/>
            <a:chOff x="1393242" y="4262014"/>
            <a:chExt cx="6300666" cy="2445373"/>
          </a:xfrm>
        </p:grpSpPr>
        <p:pic>
          <p:nvPicPr>
            <p:cNvPr id="268" name="Picture 4" descr="CW3068_00"/>
            <p:cNvPicPr>
              <a:picLocks noChangeAspect="1" noChangeArrowheads="1"/>
            </p:cNvPicPr>
            <p:nvPr/>
          </p:nvPicPr>
          <p:blipFill rotWithShape="1">
            <a:blip r:embed="rId4" cstate="print"/>
            <a:srcRect l="24678" t="27381" r="22263" b="23626"/>
            <a:stretch/>
          </p:blipFill>
          <p:spPr bwMode="auto">
            <a:xfrm>
              <a:off x="1393242" y="4262014"/>
              <a:ext cx="2920863" cy="2445373"/>
            </a:xfrm>
            <a:prstGeom prst="rect">
              <a:avLst/>
            </a:prstGeom>
            <a:noFill/>
          </p:spPr>
        </p:pic>
        <p:sp>
          <p:nvSpPr>
            <p:cNvPr id="269" name="テキスト ボックス 268"/>
            <p:cNvSpPr txBox="1"/>
            <p:nvPr/>
          </p:nvSpPr>
          <p:spPr>
            <a:xfrm>
              <a:off x="4804741" y="5069868"/>
              <a:ext cx="2889167" cy="923330"/>
            </a:xfrm>
            <a:prstGeom prst="rect">
              <a:avLst/>
            </a:prstGeom>
            <a:noFill/>
          </p:spPr>
          <p:txBody>
            <a:bodyPr wrap="square" rtlCol="0">
              <a:spAutoFit/>
            </a:bodyPr>
            <a:lstStyle/>
            <a:p>
              <a:r>
                <a:rPr kumimoji="1" lang="en-US" altLang="ja-JP" dirty="0"/>
                <a:t>Kanto region is the largest </a:t>
              </a:r>
              <a:r>
                <a:rPr lang="en-US" altLang="ja-JP" dirty="0"/>
                <a:t>depositional plain in Japan archipelago.</a:t>
              </a:r>
              <a:endParaRPr kumimoji="1" lang="ja-JP" altLang="en-US" dirty="0"/>
            </a:p>
          </p:txBody>
        </p:sp>
      </p:grpSp>
    </p:spTree>
    <p:extLst>
      <p:ext uri="{BB962C8B-B14F-4D97-AF65-F5344CB8AC3E}">
        <p14:creationId xmlns:p14="http://schemas.microsoft.com/office/powerpoint/2010/main" val="32784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sia2"/>
          <p:cNvPicPr>
            <a:picLocks noChangeAspect="1" noChangeArrowheads="1"/>
          </p:cNvPicPr>
          <p:nvPr/>
        </p:nvPicPr>
        <p:blipFill>
          <a:blip r:embed="rId2" cstate="print"/>
          <a:srcRect/>
          <a:stretch>
            <a:fillRect/>
          </a:stretch>
        </p:blipFill>
        <p:spPr bwMode="auto">
          <a:xfrm>
            <a:off x="827088" y="1052513"/>
            <a:ext cx="7632700" cy="5697537"/>
          </a:xfrm>
          <a:prstGeom prst="rect">
            <a:avLst/>
          </a:prstGeom>
          <a:noFill/>
        </p:spPr>
      </p:pic>
      <p:sp>
        <p:nvSpPr>
          <p:cNvPr id="18435" name="Text Box 3"/>
          <p:cNvSpPr txBox="1">
            <a:spLocks noChangeArrowheads="1"/>
          </p:cNvSpPr>
          <p:nvPr/>
        </p:nvSpPr>
        <p:spPr bwMode="auto">
          <a:xfrm>
            <a:off x="6443663" y="1773238"/>
            <a:ext cx="936625" cy="366712"/>
          </a:xfrm>
          <a:prstGeom prst="rect">
            <a:avLst/>
          </a:prstGeom>
          <a:noFill/>
          <a:ln w="9525">
            <a:noFill/>
            <a:miter lim="800000"/>
            <a:headEnd/>
            <a:tailEnd/>
          </a:ln>
          <a:effectLst/>
        </p:spPr>
        <p:txBody>
          <a:bodyPr>
            <a:spAutoFit/>
          </a:bodyPr>
          <a:lstStyle/>
          <a:p>
            <a:r>
              <a:rPr lang="ja-JP" altLang="en-US" b="1">
                <a:solidFill>
                  <a:schemeClr val="bg2"/>
                </a:solidFill>
                <a:latin typeface="Times New Roman" pitchFamily="18" charset="0"/>
              </a:rPr>
              <a:t>日本</a:t>
            </a:r>
          </a:p>
        </p:txBody>
      </p:sp>
      <p:grpSp>
        <p:nvGrpSpPr>
          <p:cNvPr id="18455" name="Group 23"/>
          <p:cNvGrpSpPr>
            <a:grpSpLocks/>
          </p:cNvGrpSpPr>
          <p:nvPr/>
        </p:nvGrpSpPr>
        <p:grpSpPr bwMode="auto">
          <a:xfrm>
            <a:off x="5724525" y="4797425"/>
            <a:ext cx="3246438" cy="1735138"/>
            <a:chOff x="3606" y="3022"/>
            <a:chExt cx="2045" cy="1093"/>
          </a:xfrm>
        </p:grpSpPr>
        <p:sp>
          <p:nvSpPr>
            <p:cNvPr id="18451" name="Oval 19"/>
            <p:cNvSpPr>
              <a:spLocks noChangeArrowheads="1"/>
            </p:cNvSpPr>
            <p:nvPr/>
          </p:nvSpPr>
          <p:spPr bwMode="auto">
            <a:xfrm>
              <a:off x="3606" y="3022"/>
              <a:ext cx="272" cy="27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8452" name="Line 20"/>
            <p:cNvSpPr>
              <a:spLocks noChangeShapeType="1"/>
            </p:cNvSpPr>
            <p:nvPr/>
          </p:nvSpPr>
          <p:spPr bwMode="auto">
            <a:xfrm>
              <a:off x="3742" y="3158"/>
              <a:ext cx="1134" cy="544"/>
            </a:xfrm>
            <a:prstGeom prst="line">
              <a:avLst/>
            </a:prstGeom>
            <a:noFill/>
            <a:ln w="38100">
              <a:solidFill>
                <a:srgbClr val="FF0000"/>
              </a:solidFill>
              <a:round/>
              <a:headEnd/>
              <a:tailEnd/>
            </a:ln>
            <a:effectLst/>
          </p:spPr>
          <p:txBody>
            <a:bodyPr/>
            <a:lstStyle/>
            <a:p>
              <a:endParaRPr lang="ja-JP" altLang="en-US"/>
            </a:p>
          </p:txBody>
        </p:sp>
        <p:grpSp>
          <p:nvGrpSpPr>
            <p:cNvPr id="18438" name="Group 6"/>
            <p:cNvGrpSpPr>
              <a:grpSpLocks/>
            </p:cNvGrpSpPr>
            <p:nvPr/>
          </p:nvGrpSpPr>
          <p:grpSpPr bwMode="auto">
            <a:xfrm>
              <a:off x="4014" y="3385"/>
              <a:ext cx="1637" cy="730"/>
              <a:chOff x="3969" y="2840"/>
              <a:chExt cx="1637" cy="730"/>
            </a:xfrm>
          </p:grpSpPr>
          <p:pic>
            <p:nvPicPr>
              <p:cNvPr id="18439" name="Picture 7" descr="oryzias20celebensis-s"/>
              <p:cNvPicPr>
                <a:picLocks noChangeAspect="1" noChangeArrowheads="1"/>
              </p:cNvPicPr>
              <p:nvPr/>
            </p:nvPicPr>
            <p:blipFill>
              <a:blip r:embed="rId3" cstate="print"/>
              <a:srcRect/>
              <a:stretch>
                <a:fillRect/>
              </a:stretch>
            </p:blipFill>
            <p:spPr bwMode="auto">
              <a:xfrm>
                <a:off x="3969" y="2840"/>
                <a:ext cx="1637" cy="717"/>
              </a:xfrm>
              <a:prstGeom prst="rect">
                <a:avLst/>
              </a:prstGeom>
              <a:noFill/>
            </p:spPr>
          </p:pic>
          <p:sp>
            <p:nvSpPr>
              <p:cNvPr id="18440" name="Text Box 8"/>
              <p:cNvSpPr txBox="1">
                <a:spLocks noChangeArrowheads="1"/>
              </p:cNvSpPr>
              <p:nvPr/>
            </p:nvSpPr>
            <p:spPr bwMode="auto">
              <a:xfrm>
                <a:off x="4150" y="3339"/>
                <a:ext cx="995" cy="231"/>
              </a:xfrm>
              <a:prstGeom prst="rect">
                <a:avLst/>
              </a:prstGeom>
              <a:noFill/>
              <a:ln w="9525">
                <a:noFill/>
                <a:miter lim="800000"/>
                <a:headEnd/>
                <a:tailEnd/>
              </a:ln>
              <a:effectLst/>
            </p:spPr>
            <p:txBody>
              <a:bodyPr wrap="none">
                <a:spAutoFit/>
              </a:bodyPr>
              <a:lstStyle/>
              <a:p>
                <a:r>
                  <a:rPr lang="ja-JP" altLang="en-US" b="1"/>
                  <a:t>セレベスメダカ</a:t>
                </a:r>
              </a:p>
            </p:txBody>
          </p:sp>
        </p:grpSp>
      </p:grpSp>
      <p:grpSp>
        <p:nvGrpSpPr>
          <p:cNvPr id="18463" name="Group 31"/>
          <p:cNvGrpSpPr>
            <a:grpSpLocks/>
          </p:cNvGrpSpPr>
          <p:nvPr/>
        </p:nvGrpSpPr>
        <p:grpSpPr bwMode="auto">
          <a:xfrm>
            <a:off x="5076825" y="2849563"/>
            <a:ext cx="4032250" cy="1874837"/>
            <a:chOff x="3152" y="1795"/>
            <a:chExt cx="2540" cy="1181"/>
          </a:xfrm>
        </p:grpSpPr>
        <p:sp>
          <p:nvSpPr>
            <p:cNvPr id="18449" name="Line 17"/>
            <p:cNvSpPr>
              <a:spLocks noChangeShapeType="1"/>
            </p:cNvSpPr>
            <p:nvPr/>
          </p:nvSpPr>
          <p:spPr bwMode="auto">
            <a:xfrm>
              <a:off x="3288" y="2387"/>
              <a:ext cx="1497" cy="45"/>
            </a:xfrm>
            <a:prstGeom prst="line">
              <a:avLst/>
            </a:prstGeom>
            <a:noFill/>
            <a:ln w="38100">
              <a:solidFill>
                <a:srgbClr val="FF0000"/>
              </a:solidFill>
              <a:round/>
              <a:headEnd/>
              <a:tailEnd/>
            </a:ln>
            <a:effectLst/>
          </p:spPr>
          <p:txBody>
            <a:bodyPr/>
            <a:lstStyle/>
            <a:p>
              <a:endParaRPr lang="ja-JP" altLang="en-US"/>
            </a:p>
          </p:txBody>
        </p:sp>
        <p:grpSp>
          <p:nvGrpSpPr>
            <p:cNvPr id="18444" name="Group 12"/>
            <p:cNvGrpSpPr>
              <a:grpSpLocks/>
            </p:cNvGrpSpPr>
            <p:nvPr/>
          </p:nvGrpSpPr>
          <p:grpSpPr bwMode="auto">
            <a:xfrm>
              <a:off x="3878" y="1795"/>
              <a:ext cx="1814" cy="1181"/>
              <a:chOff x="3833" y="2115"/>
              <a:chExt cx="1814" cy="1181"/>
            </a:xfrm>
          </p:grpSpPr>
          <p:pic>
            <p:nvPicPr>
              <p:cNvPr id="18445" name="Picture 13" descr="Oryzias-curvinotus"/>
              <p:cNvPicPr>
                <a:picLocks noChangeAspect="1" noChangeArrowheads="1"/>
              </p:cNvPicPr>
              <p:nvPr/>
            </p:nvPicPr>
            <p:blipFill>
              <a:blip r:embed="rId4" cstate="print"/>
              <a:srcRect/>
              <a:stretch>
                <a:fillRect/>
              </a:stretch>
            </p:blipFill>
            <p:spPr bwMode="auto">
              <a:xfrm>
                <a:off x="3833" y="2115"/>
                <a:ext cx="1814" cy="1181"/>
              </a:xfrm>
              <a:prstGeom prst="rect">
                <a:avLst/>
              </a:prstGeom>
              <a:noFill/>
            </p:spPr>
          </p:pic>
          <p:sp>
            <p:nvSpPr>
              <p:cNvPr id="18446" name="Text Box 14"/>
              <p:cNvSpPr txBox="1">
                <a:spLocks noChangeArrowheads="1"/>
              </p:cNvSpPr>
              <p:nvPr/>
            </p:nvSpPr>
            <p:spPr bwMode="auto">
              <a:xfrm>
                <a:off x="4332" y="3018"/>
                <a:ext cx="997" cy="231"/>
              </a:xfrm>
              <a:prstGeom prst="rect">
                <a:avLst/>
              </a:prstGeom>
              <a:noFill/>
              <a:ln w="9525">
                <a:noFill/>
                <a:miter lim="800000"/>
                <a:headEnd/>
                <a:tailEnd/>
              </a:ln>
              <a:effectLst/>
            </p:spPr>
            <p:txBody>
              <a:bodyPr wrap="none">
                <a:spAutoFit/>
              </a:bodyPr>
              <a:lstStyle/>
              <a:p>
                <a:r>
                  <a:rPr lang="ja-JP" altLang="en-US" b="1"/>
                  <a:t>ハイナンメダカ</a:t>
                </a:r>
              </a:p>
            </p:txBody>
          </p:sp>
        </p:grpSp>
        <p:sp>
          <p:nvSpPr>
            <p:cNvPr id="18456" name="Oval 24"/>
            <p:cNvSpPr>
              <a:spLocks noChangeArrowheads="1"/>
            </p:cNvSpPr>
            <p:nvPr/>
          </p:nvSpPr>
          <p:spPr bwMode="auto">
            <a:xfrm>
              <a:off x="3152" y="2251"/>
              <a:ext cx="272" cy="27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grpSp>
      <p:grpSp>
        <p:nvGrpSpPr>
          <p:cNvPr id="18462" name="Group 30"/>
          <p:cNvGrpSpPr>
            <a:grpSpLocks/>
          </p:cNvGrpSpPr>
          <p:nvPr/>
        </p:nvGrpSpPr>
        <p:grpSpPr bwMode="auto">
          <a:xfrm>
            <a:off x="2627313" y="1773238"/>
            <a:ext cx="3744912" cy="719137"/>
            <a:chOff x="1655" y="1117"/>
            <a:chExt cx="2359" cy="453"/>
          </a:xfrm>
        </p:grpSpPr>
        <p:sp>
          <p:nvSpPr>
            <p:cNvPr id="18457" name="Line 25"/>
            <p:cNvSpPr>
              <a:spLocks noChangeShapeType="1"/>
            </p:cNvSpPr>
            <p:nvPr/>
          </p:nvSpPr>
          <p:spPr bwMode="auto">
            <a:xfrm flipH="1" flipV="1">
              <a:off x="1655" y="1117"/>
              <a:ext cx="2268" cy="317"/>
            </a:xfrm>
            <a:prstGeom prst="line">
              <a:avLst/>
            </a:prstGeom>
            <a:noFill/>
            <a:ln w="38100">
              <a:solidFill>
                <a:srgbClr val="FF0000"/>
              </a:solidFill>
              <a:round/>
              <a:headEnd/>
              <a:tailEnd/>
            </a:ln>
            <a:effectLst/>
          </p:spPr>
          <p:txBody>
            <a:bodyPr/>
            <a:lstStyle/>
            <a:p>
              <a:endParaRPr lang="ja-JP" altLang="en-US"/>
            </a:p>
          </p:txBody>
        </p:sp>
        <p:sp>
          <p:nvSpPr>
            <p:cNvPr id="18458" name="Oval 26"/>
            <p:cNvSpPr>
              <a:spLocks noChangeArrowheads="1"/>
            </p:cNvSpPr>
            <p:nvPr/>
          </p:nvSpPr>
          <p:spPr bwMode="auto">
            <a:xfrm>
              <a:off x="3742" y="1298"/>
              <a:ext cx="272" cy="27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grpSp>
      <p:pic>
        <p:nvPicPr>
          <p:cNvPr id="18436" name="Picture 4" descr="IMG_2089"/>
          <p:cNvPicPr>
            <a:picLocks noChangeAspect="1" noChangeArrowheads="1"/>
          </p:cNvPicPr>
          <p:nvPr/>
        </p:nvPicPr>
        <p:blipFill>
          <a:blip r:embed="rId5" cstate="print"/>
          <a:srcRect/>
          <a:stretch>
            <a:fillRect/>
          </a:stretch>
        </p:blipFill>
        <p:spPr bwMode="auto">
          <a:xfrm>
            <a:off x="827088" y="1069975"/>
            <a:ext cx="2952750" cy="1206500"/>
          </a:xfrm>
          <a:prstGeom prst="rect">
            <a:avLst/>
          </a:prstGeom>
          <a:noFill/>
        </p:spPr>
      </p:pic>
      <p:grpSp>
        <p:nvGrpSpPr>
          <p:cNvPr id="18460" name="Group 28"/>
          <p:cNvGrpSpPr>
            <a:grpSpLocks/>
          </p:cNvGrpSpPr>
          <p:nvPr/>
        </p:nvGrpSpPr>
        <p:grpSpPr bwMode="auto">
          <a:xfrm>
            <a:off x="1908175" y="5229225"/>
            <a:ext cx="3600450" cy="1430338"/>
            <a:chOff x="1202" y="3294"/>
            <a:chExt cx="2268" cy="901"/>
          </a:xfrm>
        </p:grpSpPr>
        <p:sp>
          <p:nvSpPr>
            <p:cNvPr id="18453" name="Oval 21"/>
            <p:cNvSpPr>
              <a:spLocks noChangeArrowheads="1"/>
            </p:cNvSpPr>
            <p:nvPr/>
          </p:nvSpPr>
          <p:spPr bwMode="auto">
            <a:xfrm>
              <a:off x="3198" y="3294"/>
              <a:ext cx="272" cy="27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8454" name="Line 22"/>
            <p:cNvSpPr>
              <a:spLocks noChangeShapeType="1"/>
            </p:cNvSpPr>
            <p:nvPr/>
          </p:nvSpPr>
          <p:spPr bwMode="auto">
            <a:xfrm flipH="1">
              <a:off x="1973" y="3430"/>
              <a:ext cx="1361" cy="408"/>
            </a:xfrm>
            <a:prstGeom prst="line">
              <a:avLst/>
            </a:prstGeom>
            <a:noFill/>
            <a:ln w="38100">
              <a:solidFill>
                <a:srgbClr val="FF0000"/>
              </a:solidFill>
              <a:round/>
              <a:headEnd/>
              <a:tailEnd/>
            </a:ln>
            <a:effectLst/>
          </p:spPr>
          <p:txBody>
            <a:bodyPr/>
            <a:lstStyle/>
            <a:p>
              <a:endParaRPr lang="ja-JP" altLang="en-US"/>
            </a:p>
          </p:txBody>
        </p:sp>
        <p:grpSp>
          <p:nvGrpSpPr>
            <p:cNvPr id="18441" name="Group 9"/>
            <p:cNvGrpSpPr>
              <a:grpSpLocks/>
            </p:cNvGrpSpPr>
            <p:nvPr/>
          </p:nvGrpSpPr>
          <p:grpSpPr bwMode="auto">
            <a:xfrm>
              <a:off x="1202" y="3475"/>
              <a:ext cx="1588" cy="720"/>
              <a:chOff x="2426" y="1961"/>
              <a:chExt cx="1588" cy="720"/>
            </a:xfrm>
          </p:grpSpPr>
          <p:pic>
            <p:nvPicPr>
              <p:cNvPr id="18442" name="Picture 10" descr="Oryzias-java"/>
              <p:cNvPicPr>
                <a:picLocks noChangeAspect="1" noChangeArrowheads="1"/>
              </p:cNvPicPr>
              <p:nvPr/>
            </p:nvPicPr>
            <p:blipFill>
              <a:blip r:embed="rId6" cstate="print"/>
              <a:srcRect/>
              <a:stretch>
                <a:fillRect/>
              </a:stretch>
            </p:blipFill>
            <p:spPr bwMode="auto">
              <a:xfrm>
                <a:off x="2448" y="1961"/>
                <a:ext cx="1566" cy="720"/>
              </a:xfrm>
              <a:prstGeom prst="rect">
                <a:avLst/>
              </a:prstGeom>
              <a:noFill/>
            </p:spPr>
          </p:pic>
          <p:sp>
            <p:nvSpPr>
              <p:cNvPr id="18443" name="Text Box 11"/>
              <p:cNvSpPr txBox="1">
                <a:spLocks noChangeArrowheads="1"/>
              </p:cNvSpPr>
              <p:nvPr/>
            </p:nvSpPr>
            <p:spPr bwMode="auto">
              <a:xfrm>
                <a:off x="2426" y="1979"/>
                <a:ext cx="854" cy="231"/>
              </a:xfrm>
              <a:prstGeom prst="rect">
                <a:avLst/>
              </a:prstGeom>
              <a:noFill/>
              <a:ln w="9525">
                <a:noFill/>
                <a:miter lim="800000"/>
                <a:headEnd/>
                <a:tailEnd/>
              </a:ln>
              <a:effectLst/>
            </p:spPr>
            <p:txBody>
              <a:bodyPr wrap="none">
                <a:spAutoFit/>
              </a:bodyPr>
              <a:lstStyle/>
              <a:p>
                <a:r>
                  <a:rPr lang="ja-JP" altLang="en-US" b="1"/>
                  <a:t>ジャワメダカ</a:t>
                </a:r>
              </a:p>
            </p:txBody>
          </p:sp>
        </p:grpSp>
      </p:grpSp>
      <p:sp>
        <p:nvSpPr>
          <p:cNvPr id="28" name="Text Box 5"/>
          <p:cNvSpPr txBox="1">
            <a:spLocks noChangeArrowheads="1"/>
          </p:cNvSpPr>
          <p:nvPr/>
        </p:nvSpPr>
        <p:spPr bwMode="auto">
          <a:xfrm>
            <a:off x="1508393" y="274974"/>
            <a:ext cx="3743332" cy="523220"/>
          </a:xfrm>
          <a:prstGeom prst="rect">
            <a:avLst/>
          </a:prstGeom>
          <a:noFill/>
          <a:ln w="9525">
            <a:noFill/>
            <a:miter lim="800000"/>
            <a:headEnd/>
            <a:tailEnd/>
          </a:ln>
          <a:effectLst/>
        </p:spPr>
        <p:txBody>
          <a:bodyPr wrap="none">
            <a:spAutoFit/>
          </a:bodyPr>
          <a:lstStyle/>
          <a:p>
            <a:r>
              <a:rPr lang="en-US" altLang="ja-JP" sz="2800" dirty="0" err="1">
                <a:solidFill>
                  <a:schemeClr val="bg2"/>
                </a:solidFill>
              </a:rPr>
              <a:t>Medaka</a:t>
            </a:r>
            <a:r>
              <a:rPr lang="en-US" altLang="ja-JP" sz="2800" dirty="0">
                <a:solidFill>
                  <a:schemeClr val="bg2"/>
                </a:solidFill>
              </a:rPr>
              <a:t> is tropical fish</a:t>
            </a:r>
            <a:endParaRPr lang="ja-JP" altLang="en-US" sz="280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462"/>
                                        </p:tgtEl>
                                        <p:attrNameLst>
                                          <p:attrName>style.visibility</p:attrName>
                                        </p:attrNameLst>
                                      </p:cBhvr>
                                      <p:to>
                                        <p:strVal val="visible"/>
                                      </p:to>
                                    </p:set>
                                    <p:animEffect transition="in" filter="wipe(right)">
                                      <p:cBhvr>
                                        <p:cTn id="7" dur="500"/>
                                        <p:tgtEl>
                                          <p:spTgt spid="18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63"/>
                                        </p:tgtEl>
                                        <p:attrNameLst>
                                          <p:attrName>style.visibility</p:attrName>
                                        </p:attrNameLst>
                                      </p:cBhvr>
                                      <p:to>
                                        <p:strVal val="visible"/>
                                      </p:to>
                                    </p:set>
                                    <p:animEffect transition="in" filter="wipe(left)">
                                      <p:cBhvr>
                                        <p:cTn id="12" dur="500"/>
                                        <p:tgtEl>
                                          <p:spTgt spid="184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55"/>
                                        </p:tgtEl>
                                        <p:attrNameLst>
                                          <p:attrName>style.visibility</p:attrName>
                                        </p:attrNameLst>
                                      </p:cBhvr>
                                      <p:to>
                                        <p:strVal val="visible"/>
                                      </p:to>
                                    </p:set>
                                    <p:animEffect transition="in" filter="wipe(left)">
                                      <p:cBhvr>
                                        <p:cTn id="17" dur="500"/>
                                        <p:tgtEl>
                                          <p:spTgt spid="184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460"/>
                                        </p:tgtEl>
                                        <p:attrNameLst>
                                          <p:attrName>style.visibility</p:attrName>
                                        </p:attrNameLst>
                                      </p:cBhvr>
                                      <p:to>
                                        <p:strVal val="visible"/>
                                      </p:to>
                                    </p:set>
                                    <p:animEffect transition="in" filter="wipe(right)">
                                      <p:cBhvr>
                                        <p:cTn id="22" dur="500"/>
                                        <p:tgtEl>
                                          <p:spTgt spid="18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Text Box 2"/>
          <p:cNvSpPr txBox="1">
            <a:spLocks noChangeArrowheads="1"/>
          </p:cNvSpPr>
          <p:nvPr/>
        </p:nvSpPr>
        <p:spPr bwMode="auto">
          <a:xfrm>
            <a:off x="5073640" y="779808"/>
            <a:ext cx="3887787" cy="1200329"/>
          </a:xfrm>
          <a:prstGeom prst="rect">
            <a:avLst/>
          </a:prstGeom>
          <a:noFill/>
          <a:ln w="9525">
            <a:noFill/>
            <a:miter lim="800000"/>
            <a:headEnd/>
            <a:tailEnd/>
          </a:ln>
          <a:effectLst/>
        </p:spPr>
        <p:txBody>
          <a:bodyPr>
            <a:spAutoFit/>
          </a:bodyPr>
          <a:lstStyle/>
          <a:p>
            <a:pPr lvl="0">
              <a:defRPr/>
            </a:pPr>
            <a:r>
              <a:rPr lang="en-US" altLang="ja-JP" dirty="0">
                <a:solidFill>
                  <a:srgbClr val="000000"/>
                </a:solidFill>
              </a:rPr>
              <a:t>Medaka have been rising and falling all over Japan (except Hokkaido) since 4 million years ago (or even longer).</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94979" name="Text Box 3"/>
          <p:cNvSpPr txBox="1">
            <a:spLocks noChangeArrowheads="1"/>
          </p:cNvSpPr>
          <p:nvPr/>
        </p:nvSpPr>
        <p:spPr bwMode="auto">
          <a:xfrm>
            <a:off x="5453466" y="2461838"/>
            <a:ext cx="3249672" cy="646331"/>
          </a:xfrm>
          <a:prstGeom prst="rect">
            <a:avLst/>
          </a:prstGeom>
          <a:noFill/>
          <a:ln w="9525">
            <a:noFill/>
            <a:miter lim="800000"/>
            <a:headEnd/>
            <a:tailEnd/>
          </a:ln>
          <a:effectLst/>
        </p:spPr>
        <p:txBody>
          <a:bodyPr wrap="none">
            <a:spAutoFit/>
          </a:bodyPr>
          <a:lstStyle/>
          <a:p>
            <a:pPr lvl="0">
              <a:defRPr/>
            </a:pPr>
            <a:r>
              <a:rPr lang="en-US" altLang="ja-JP" dirty="0">
                <a:solidFill>
                  <a:srgbClr val="000000"/>
                </a:solidFill>
              </a:rPr>
              <a:t>Drought, severe winter, flood, </a:t>
            </a:r>
          </a:p>
          <a:p>
            <a:pPr lvl="0">
              <a:defRPr/>
            </a:pPr>
            <a:r>
              <a:rPr lang="en-US" altLang="ja-JP" dirty="0">
                <a:solidFill>
                  <a:srgbClr val="000000"/>
                </a:solidFill>
              </a:rPr>
              <a:t>tsunami </a:t>
            </a:r>
            <a:r>
              <a:rPr lang="en-US" altLang="ja-JP" dirty="0" err="1">
                <a:solidFill>
                  <a:srgbClr val="000000"/>
                </a:solidFill>
              </a:rPr>
              <a:t>etc</a:t>
            </a:r>
            <a:endPar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94980" name="Text Box 4"/>
          <p:cNvSpPr txBox="1">
            <a:spLocks noChangeArrowheads="1"/>
          </p:cNvSpPr>
          <p:nvPr/>
        </p:nvSpPr>
        <p:spPr bwMode="auto">
          <a:xfrm>
            <a:off x="5110163" y="3500438"/>
            <a:ext cx="3763962" cy="1200329"/>
          </a:xfrm>
          <a:prstGeom prst="rect">
            <a:avLst/>
          </a:prstGeom>
          <a:noFill/>
          <a:ln w="9525">
            <a:noFill/>
            <a:miter lim="800000"/>
            <a:headEnd/>
            <a:tailEnd/>
          </a:ln>
          <a:effectLst/>
        </p:spPr>
        <p:txBody>
          <a:bodyPr>
            <a:spAutoFit/>
          </a:bodyPr>
          <a:lstStyle/>
          <a:p>
            <a:pPr lvl="0">
              <a:defRPr/>
            </a:pPr>
            <a:r>
              <a:rPr lang="en-US" altLang="ja-JP" dirty="0">
                <a:solidFill>
                  <a:srgbClr val="000000"/>
                </a:solidFill>
              </a:rPr>
              <a:t>Yet, again and again, medaka produced offspring, never giving up, and have survived and sustained their population to this day.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894984" name="Picture 8" descr="IMG_4702"/>
          <p:cNvPicPr>
            <a:picLocks noChangeAspect="1" noChangeArrowheads="1"/>
          </p:cNvPicPr>
          <p:nvPr/>
        </p:nvPicPr>
        <p:blipFill>
          <a:blip r:embed="rId3" cstate="print"/>
          <a:srcRect/>
          <a:stretch>
            <a:fillRect/>
          </a:stretch>
        </p:blipFill>
        <p:spPr bwMode="auto">
          <a:xfrm>
            <a:off x="539750" y="4029075"/>
            <a:ext cx="3959225" cy="2640013"/>
          </a:xfrm>
          <a:prstGeom prst="rect">
            <a:avLst/>
          </a:prstGeom>
          <a:noFill/>
        </p:spPr>
      </p:pic>
      <p:sp>
        <p:nvSpPr>
          <p:cNvPr id="894985" name="Rectangle 9"/>
          <p:cNvSpPr>
            <a:spLocks noChangeArrowheads="1"/>
          </p:cNvSpPr>
          <p:nvPr/>
        </p:nvSpPr>
        <p:spPr bwMode="auto">
          <a:xfrm>
            <a:off x="-757238" y="3500438"/>
            <a:ext cx="5761038" cy="936625"/>
          </a:xfrm>
          <a:prstGeom prst="rect">
            <a:avLst/>
          </a:prstGeom>
          <a:solidFill>
            <a:schemeClr val="bg1"/>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2" name="Group 10"/>
          <p:cNvGrpSpPr>
            <a:grpSpLocks/>
          </p:cNvGrpSpPr>
          <p:nvPr/>
        </p:nvGrpSpPr>
        <p:grpSpPr bwMode="auto">
          <a:xfrm>
            <a:off x="0" y="0"/>
            <a:ext cx="4787900" cy="4343400"/>
            <a:chOff x="1111" y="436"/>
            <a:chExt cx="3676" cy="3333"/>
          </a:xfrm>
        </p:grpSpPr>
        <p:grpSp>
          <p:nvGrpSpPr>
            <p:cNvPr id="3" name="Group 11"/>
            <p:cNvGrpSpPr>
              <a:grpSpLocks/>
            </p:cNvGrpSpPr>
            <p:nvPr/>
          </p:nvGrpSpPr>
          <p:grpSpPr bwMode="auto">
            <a:xfrm>
              <a:off x="1111" y="436"/>
              <a:ext cx="3676" cy="3333"/>
              <a:chOff x="839" y="0"/>
              <a:chExt cx="4083" cy="4320"/>
            </a:xfrm>
          </p:grpSpPr>
          <p:pic>
            <p:nvPicPr>
              <p:cNvPr id="894988" name="Picture 12" descr="CW3068_00"/>
              <p:cNvPicPr>
                <a:picLocks noChangeAspect="1" noChangeArrowheads="1"/>
              </p:cNvPicPr>
              <p:nvPr/>
            </p:nvPicPr>
            <p:blipFill>
              <a:blip r:embed="rId4" cstate="print"/>
              <a:srcRect/>
              <a:stretch>
                <a:fillRect/>
              </a:stretch>
            </p:blipFill>
            <p:spPr bwMode="auto">
              <a:xfrm>
                <a:off x="839" y="0"/>
                <a:ext cx="4083" cy="4320"/>
              </a:xfrm>
              <a:prstGeom prst="rect">
                <a:avLst/>
              </a:prstGeom>
              <a:noFill/>
            </p:spPr>
          </p:pic>
          <p:grpSp>
            <p:nvGrpSpPr>
              <p:cNvPr id="4" name="Group 13"/>
              <p:cNvGrpSpPr>
                <a:grpSpLocks/>
              </p:cNvGrpSpPr>
              <p:nvPr/>
            </p:nvGrpSpPr>
            <p:grpSpPr bwMode="auto">
              <a:xfrm>
                <a:off x="1616" y="1348"/>
                <a:ext cx="2248" cy="2540"/>
                <a:chOff x="1616" y="1348"/>
                <a:chExt cx="2248" cy="2540"/>
              </a:xfrm>
            </p:grpSpPr>
            <p:sp>
              <p:nvSpPr>
                <p:cNvPr id="894990" name="Oval 14"/>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1" name="Oval 15"/>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2" name="Oval 16"/>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3" name="Oval 17"/>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4" name="Oval 18"/>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5" name="Oval 19"/>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6" name="Oval 20"/>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7" name="Oval 21"/>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8" name="Oval 22"/>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4999" name="Oval 23"/>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0" name="Oval 24"/>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1" name="Oval 25"/>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2" name="Oval 26"/>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3" name="Oval 27"/>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4" name="Oval 28"/>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5" name="Oval 29"/>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6" name="Oval 30"/>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7" name="Oval 31"/>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8" name="Oval 32"/>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09" name="Oval 33"/>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0" name="Oval 34"/>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1" name="Oval 35"/>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2" name="Oval 36"/>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3" name="Oval 37"/>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4" name="Oval 38"/>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5" name="Oval 39"/>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6" name="Oval 40"/>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7" name="Oval 41"/>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8" name="Oval 42"/>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19" name="Oval 43"/>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0" name="Oval 44"/>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1" name="Oval 45"/>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2" name="Oval 46"/>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3" name="Oval 47"/>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4" name="Oval 48"/>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5" name="Oval 49"/>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6" name="Oval 50"/>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7" name="Oval 51"/>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8" name="Oval 52"/>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29" name="Oval 53"/>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0" name="Oval 54"/>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1" name="Oval 55"/>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2" name="Oval 56"/>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3" name="Oval 57"/>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4" name="Oval 58"/>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5" name="Oval 59"/>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6" name="Oval 60"/>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7" name="Oval 61"/>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8" name="Oval 62"/>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39" name="Oval 63"/>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0" name="Oval 64"/>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1" name="Oval 65"/>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2" name="Oval 66"/>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3" name="Oval 67"/>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4" name="Oval 68"/>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5" name="Oval 69"/>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6" name="Oval 70"/>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7" name="Oval 71"/>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8" name="Oval 72"/>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49" name="Oval 73"/>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0" name="Oval 74"/>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1" name="Oval 75"/>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2" name="Oval 76"/>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3" name="Oval 77"/>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4" name="Oval 78"/>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5" name="Oval 79"/>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6" name="Oval 80"/>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7" name="Oval 81"/>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8" name="Oval 82"/>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59" name="Oval 83"/>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0" name="Oval 84"/>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1" name="Oval 85"/>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2" name="Oval 86"/>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3" name="Oval 87"/>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4" name="Oval 88"/>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5" name="Oval 89"/>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6" name="Oval 90"/>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7" name="Oval 91"/>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8" name="Oval 92"/>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69" name="Oval 93"/>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895070" name="Text Box 94"/>
              <p:cNvSpPr txBox="1">
                <a:spLocks noChangeArrowheads="1"/>
              </p:cNvSpPr>
              <p:nvPr/>
            </p:nvSpPr>
            <p:spPr bwMode="auto">
              <a:xfrm>
                <a:off x="997" y="114"/>
                <a:ext cx="157" cy="4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895071" name="Oval 95"/>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2" name="Oval 96"/>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3" name="Oval 97"/>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4" name="Oval 98"/>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5" name="Oval 99"/>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6" name="Oval 100"/>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7" name="Oval 101"/>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8" name="Oval 102"/>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79" name="Oval 103"/>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0" name="Oval 104"/>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1" name="Oval 105"/>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2" name="Oval 106"/>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3" name="Oval 107"/>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4" name="Oval 108"/>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5" name="Oval 109"/>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6" name="Oval 110"/>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7" name="Oval 111"/>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8" name="Oval 112"/>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89" name="Oval 113"/>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0" name="Oval 114"/>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1" name="Oval 115"/>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2" name="Oval 116"/>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3" name="Oval 117"/>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4" name="Oval 118"/>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5" name="Oval 119"/>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6" name="Oval 120"/>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7" name="Oval 121"/>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8" name="Oval 122"/>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099" name="Oval 123"/>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0" name="Oval 124"/>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1" name="Oval 125"/>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2" name="Oval 126"/>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3" name="Oval 127"/>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4" name="Oval 128"/>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5" name="Oval 129"/>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6" name="Oval 130"/>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7" name="Oval 131"/>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8" name="Oval 132"/>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09" name="Oval 133"/>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0" name="Oval 134"/>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1" name="Oval 135"/>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2" name="Oval 136"/>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3" name="Oval 137"/>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4" name="Oval 138"/>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5" name="Oval 139"/>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6" name="Oval 140"/>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7" name="Oval 141"/>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8" name="Oval 142"/>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19" name="Oval 143"/>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0" name="Oval 144"/>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1" name="Oval 145"/>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2" name="Oval 146"/>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3" name="Oval 147"/>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4" name="Oval 148"/>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5" name="Oval 149"/>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6" name="Oval 150"/>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7" name="Oval 151"/>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8" name="Oval 152"/>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29" name="Oval 153"/>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0" name="Oval 154"/>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1" name="Oval 155"/>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2" name="Oval 156"/>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3" name="Oval 157"/>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4" name="Oval 158"/>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5" name="Oval 159"/>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6" name="Oval 160"/>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7" name="Oval 161"/>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8" name="Oval 162"/>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39" name="Oval 163"/>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0" name="Oval 164"/>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1" name="Oval 165"/>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2" name="Oval 166"/>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3" name="Oval 167"/>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4" name="Oval 168"/>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5" name="Oval 169"/>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6" name="Oval 170"/>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7" name="Oval 171"/>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8" name="Oval 172"/>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49" name="Oval 173"/>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5150" name="Oval 174"/>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Tree>
    <p:extLst>
      <p:ext uri="{BB962C8B-B14F-4D97-AF65-F5344CB8AC3E}">
        <p14:creationId xmlns:p14="http://schemas.microsoft.com/office/powerpoint/2010/main" val="2627496086"/>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Asai201101.jpg"/>
          <p:cNvPicPr>
            <a:picLocks noChangeAspect="1"/>
          </p:cNvPicPr>
          <p:nvPr/>
        </p:nvPicPr>
        <p:blipFill>
          <a:blip r:embed="rId3" cstate="print"/>
          <a:stretch>
            <a:fillRect/>
          </a:stretch>
        </p:blipFill>
        <p:spPr>
          <a:xfrm>
            <a:off x="-180528" y="0"/>
            <a:ext cx="4589715" cy="6480000"/>
          </a:xfrm>
          <a:prstGeom prst="rect">
            <a:avLst/>
          </a:prstGeom>
        </p:spPr>
      </p:pic>
      <p:sp>
        <p:nvSpPr>
          <p:cNvPr id="3" name="正方形/長方形 2"/>
          <p:cNvSpPr/>
          <p:nvPr/>
        </p:nvSpPr>
        <p:spPr>
          <a:xfrm>
            <a:off x="-180528" y="260648"/>
            <a:ext cx="4320480" cy="6219352"/>
          </a:xfrm>
          <a:prstGeom prst="rect">
            <a:avLst/>
          </a:prstGeom>
          <a:solidFill>
            <a:srgbClr val="FFFF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2297254" y="908720"/>
            <a:ext cx="5821658" cy="1077218"/>
          </a:xfrm>
          <a:prstGeom prst="rect">
            <a:avLst/>
          </a:prstGeom>
          <a:solidFill>
            <a:schemeClr val="bg1"/>
          </a:solid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Japanese </a:t>
            </a:r>
            <a:r>
              <a:rPr kumimoji="1" lang="en-US" altLang="ja-JP" sz="3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medak</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is composed of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 different species !?</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835695" y="2934100"/>
            <a:ext cx="4480778" cy="400110"/>
          </a:xfrm>
          <a:prstGeom prst="rect">
            <a:avLst/>
          </a:prstGeom>
          <a:solidFill>
            <a:schemeClr val="bg1"/>
          </a:solid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There is no "pure-blooded" medaka.</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1835696" y="3501008"/>
            <a:ext cx="6344622" cy="400110"/>
          </a:xfrm>
          <a:prstGeom prst="rect">
            <a:avLst/>
          </a:prstGeom>
          <a:solidFill>
            <a:schemeClr val="bg1"/>
          </a:solid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a:t>
            </a:r>
            <a:r>
              <a:rPr kumimoji="1" lang="en-US" altLang="ja-JP" sz="2000" b="0" i="1"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O.sakaizumii</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a:t>
            </a:r>
            <a:r>
              <a:rPr kumimoji="1" lang="en-US" altLang="ja-JP" sz="20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 </a:t>
            </a:r>
            <a:r>
              <a:rPr kumimoji="1" lang="en-US" altLang="ja-JP" sz="2000" b="0" i="1"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latipes</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are geographic subspecies.</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742650" y="4022330"/>
            <a:ext cx="7658700" cy="830997"/>
          </a:xfrm>
          <a:prstGeom prst="rect">
            <a:avLst/>
          </a:prstGeom>
          <a:solidFill>
            <a:srgbClr val="FFFFFF"/>
          </a:solidFill>
        </p:spPr>
        <p:txBody>
          <a:bodyPr wrap="none" rtlCol="0">
            <a:spAutoFit/>
          </a:bodyPr>
          <a:lstStyle/>
          <a:p>
            <a:r>
              <a:rPr kumimoji="1" lang="en-US" altLang="ja-JP" sz="2400" dirty="0">
                <a:solidFill>
                  <a:srgbClr val="FF0000"/>
                </a:solidFill>
              </a:rPr>
              <a:t>We have to consider the history of climate and geology</a:t>
            </a:r>
          </a:p>
          <a:p>
            <a:r>
              <a:rPr lang="en-US" altLang="ja-JP" sz="2400" dirty="0">
                <a:solidFill>
                  <a:srgbClr val="FF0000"/>
                </a:solidFill>
              </a:rPr>
              <a:t>to correctly understand the history of the species. </a:t>
            </a:r>
            <a:endParaRPr kumimoji="1" lang="ja-JP" altLang="en-US" sz="2400" dirty="0">
              <a:solidFill>
                <a:srgbClr val="FF0000"/>
              </a:solidFill>
            </a:endParaRPr>
          </a:p>
        </p:txBody>
      </p:sp>
      <p:sp>
        <p:nvSpPr>
          <p:cNvPr id="2" name="テキスト ボックス 1">
            <a:extLst>
              <a:ext uri="{FF2B5EF4-FFF2-40B4-BE49-F238E27FC236}">
                <a16:creationId xmlns:a16="http://schemas.microsoft.com/office/drawing/2014/main" id="{D65D31DB-05CF-AA07-3A91-68D0226BC2A7}"/>
              </a:ext>
            </a:extLst>
          </p:cNvPr>
          <p:cNvSpPr txBox="1"/>
          <p:nvPr/>
        </p:nvSpPr>
        <p:spPr>
          <a:xfrm>
            <a:off x="739166" y="5066499"/>
            <a:ext cx="7577250" cy="830997"/>
          </a:xfrm>
          <a:prstGeom prst="rect">
            <a:avLst/>
          </a:prstGeom>
          <a:solidFill>
            <a:schemeClr val="bg1"/>
          </a:solidFill>
        </p:spPr>
        <p:txBody>
          <a:bodyPr wrap="square">
            <a:spAutoFit/>
          </a:bodyPr>
          <a:lstStyle/>
          <a:p>
            <a:r>
              <a:rPr lang="en-US" altLang="ja-JP" sz="2400" dirty="0">
                <a:solidFill>
                  <a:srgbClr val="FF0000"/>
                </a:solidFill>
              </a:rPr>
              <a:t>If there is even the slightest discrepancy</a:t>
            </a:r>
            <a:r>
              <a:rPr lang="ja-JP" altLang="en-US" sz="2400" dirty="0">
                <a:solidFill>
                  <a:srgbClr val="FF0000"/>
                </a:solidFill>
              </a:rPr>
              <a:t>, dig deeper.</a:t>
            </a:r>
            <a:endParaRPr lang="en-US" altLang="ja-JP" sz="2400" dirty="0">
              <a:solidFill>
                <a:srgbClr val="FF0000"/>
              </a:solidFill>
            </a:endParaRPr>
          </a:p>
          <a:p>
            <a:r>
              <a:rPr lang="en-US" altLang="ja-JP" sz="2400" dirty="0">
                <a:solidFill>
                  <a:srgbClr val="FF0000"/>
                </a:solidFill>
              </a:rPr>
              <a:t>You'll discover something that you never thought.</a:t>
            </a:r>
            <a:endParaRPr lang="ja-JP" altLang="en-US" sz="2400" dirty="0">
              <a:solidFill>
                <a:srgbClr val="FF0000"/>
              </a:solidFill>
            </a:endParaRPr>
          </a:p>
        </p:txBody>
      </p:sp>
    </p:spTree>
    <p:extLst>
      <p:ext uri="{BB962C8B-B14F-4D97-AF65-F5344CB8AC3E}">
        <p14:creationId xmlns:p14="http://schemas.microsoft.com/office/powerpoint/2010/main" val="41883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Text Box 2"/>
          <p:cNvSpPr txBox="1">
            <a:spLocks noChangeArrowheads="1"/>
          </p:cNvSpPr>
          <p:nvPr/>
        </p:nvSpPr>
        <p:spPr bwMode="auto">
          <a:xfrm>
            <a:off x="2724227" y="1388713"/>
            <a:ext cx="4775666" cy="64633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3600" dirty="0">
                <a:solidFill>
                  <a:srgbClr val="000000"/>
                </a:solidFill>
                <a:latin typeface="Arial" pitchFamily="34" charset="0"/>
                <a:ea typeface="ＭＳ Ｐゴシック" pitchFamily="50" charset="-128"/>
              </a:rPr>
              <a:t>B</a:t>
            </a:r>
            <a:r>
              <a:rPr kumimoji="1" lang="en-US" altLang="ja-JP" sz="3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ack to “Sperm story”,</a:t>
            </a:r>
            <a:endParaRPr kumimoji="1" lang="ja-JP" altLang="en-US" sz="3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1378307" name="Picture 3"/>
          <p:cNvPicPr>
            <a:picLocks noChangeAspect="1" noChangeArrowheads="1"/>
          </p:cNvPicPr>
          <p:nvPr/>
        </p:nvPicPr>
        <p:blipFill>
          <a:blip r:embed="rId2" cstate="print"/>
          <a:srcRect/>
          <a:stretch>
            <a:fillRect/>
          </a:stretch>
        </p:blipFill>
        <p:spPr bwMode="auto">
          <a:xfrm flipH="1">
            <a:off x="32369" y="2675287"/>
            <a:ext cx="3340100" cy="2794000"/>
          </a:xfrm>
          <a:prstGeom prst="rect">
            <a:avLst/>
          </a:prstGeom>
          <a:noFill/>
          <a:ln w="9525">
            <a:noFill/>
            <a:miter lim="800000"/>
            <a:headEnd/>
            <a:tailEnd/>
          </a:ln>
          <a:effectLst/>
        </p:spPr>
      </p:pic>
      <p:sp>
        <p:nvSpPr>
          <p:cNvPr id="1378308" name="Text Box 4"/>
          <p:cNvSpPr txBox="1">
            <a:spLocks noChangeArrowheads="1"/>
          </p:cNvSpPr>
          <p:nvPr/>
        </p:nvSpPr>
        <p:spPr bwMode="auto">
          <a:xfrm>
            <a:off x="1187624" y="5469287"/>
            <a:ext cx="1364476"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mn-cs"/>
              </a:rPr>
              <a:t>Sentan</a:t>
            </a: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-kun</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 name="円形吹き出し 1"/>
          <p:cNvSpPr/>
          <p:nvPr/>
        </p:nvSpPr>
        <p:spPr>
          <a:xfrm>
            <a:off x="1331640" y="875088"/>
            <a:ext cx="7560840" cy="1800200"/>
          </a:xfrm>
          <a:prstGeom prst="wedgeEllipseCallout">
            <a:avLst>
              <a:gd name="adj1" fmla="val -34010"/>
              <a:gd name="adj2" fmla="val 829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698909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3"/>
          <p:cNvSpPr txBox="1">
            <a:spLocks noChangeArrowheads="1"/>
          </p:cNvSpPr>
          <p:nvPr/>
        </p:nvSpPr>
        <p:spPr bwMode="auto">
          <a:xfrm>
            <a:off x="4800600" y="1828800"/>
            <a:ext cx="4091880" cy="304698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In the Kashiwa Wild Medaka Collection,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I searched for "diversity" in </a:t>
            </a:r>
            <a:r>
              <a:rPr kumimoji="1" lang="en-US" altLang="ja-JP"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PLCZ</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genes and other fertilization-related genes, looking for the beginning of reproductive isolation at the fertilization level.</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948984"/>
            <a:ext cx="3742160" cy="2806620"/>
          </a:xfrm>
          <a:prstGeom prst="rect">
            <a:avLst/>
          </a:prstGeom>
        </p:spPr>
      </p:pic>
    </p:spTree>
    <p:extLst>
      <p:ext uri="{BB962C8B-B14F-4D97-AF65-F5344CB8AC3E}">
        <p14:creationId xmlns:p14="http://schemas.microsoft.com/office/powerpoint/2010/main" val="35318409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descr="medaka"/>
          <p:cNvPicPr>
            <a:picLocks noChangeAspect="1" noChangeArrowheads="1"/>
          </p:cNvPicPr>
          <p:nvPr/>
        </p:nvPicPr>
        <p:blipFill>
          <a:blip r:embed="rId2" cstate="print"/>
          <a:srcRect/>
          <a:stretch>
            <a:fillRect/>
          </a:stretch>
        </p:blipFill>
        <p:spPr bwMode="auto">
          <a:xfrm>
            <a:off x="900113" y="790575"/>
            <a:ext cx="3797300" cy="4870450"/>
          </a:xfrm>
          <a:prstGeom prst="rect">
            <a:avLst/>
          </a:prstGeom>
          <a:solidFill>
            <a:srgbClr val="FFFFFF"/>
          </a:solidFill>
        </p:spPr>
      </p:pic>
      <p:grpSp>
        <p:nvGrpSpPr>
          <p:cNvPr id="261128" name="Group 8"/>
          <p:cNvGrpSpPr>
            <a:grpSpLocks/>
          </p:cNvGrpSpPr>
          <p:nvPr/>
        </p:nvGrpSpPr>
        <p:grpSpPr bwMode="auto">
          <a:xfrm>
            <a:off x="5795963" y="765175"/>
            <a:ext cx="2881312" cy="2281238"/>
            <a:chOff x="3408" y="816"/>
            <a:chExt cx="2016" cy="1632"/>
          </a:xfrm>
        </p:grpSpPr>
        <p:pic>
          <p:nvPicPr>
            <p:cNvPr id="261129" name="Picture 9"/>
            <p:cNvPicPr>
              <a:picLocks noChangeAspect="1" noChangeArrowheads="1"/>
            </p:cNvPicPr>
            <p:nvPr/>
          </p:nvPicPr>
          <p:blipFill>
            <a:blip r:embed="rId3" cstate="print"/>
            <a:srcRect/>
            <a:stretch>
              <a:fillRect/>
            </a:stretch>
          </p:blipFill>
          <p:spPr bwMode="auto">
            <a:xfrm>
              <a:off x="3408" y="816"/>
              <a:ext cx="1392" cy="1632"/>
            </a:xfrm>
            <a:prstGeom prst="rect">
              <a:avLst/>
            </a:prstGeom>
            <a:noFill/>
            <a:ln w="9525">
              <a:noFill/>
              <a:miter lim="800000"/>
              <a:headEnd/>
              <a:tailEnd/>
            </a:ln>
            <a:effectLst/>
          </p:spPr>
        </p:pic>
        <p:sp>
          <p:nvSpPr>
            <p:cNvPr id="261130" name="Rectangle 10"/>
            <p:cNvSpPr>
              <a:spLocks noChangeArrowheads="1"/>
            </p:cNvSpPr>
            <p:nvPr/>
          </p:nvSpPr>
          <p:spPr bwMode="auto">
            <a:xfrm>
              <a:off x="4800" y="816"/>
              <a:ext cx="624" cy="1632"/>
            </a:xfrm>
            <a:prstGeom prst="rect">
              <a:avLst/>
            </a:prstGeom>
            <a:solidFill>
              <a:srgbClr val="FFFFFF"/>
            </a:solidFill>
            <a:ln w="9525">
              <a:solidFill>
                <a:srgbClr val="FFFFFF"/>
              </a:solid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Times" charset="0"/>
                <a:ea typeface="Osaka" charset="-128"/>
                <a:cs typeface="+mn-cs"/>
              </a:endParaRPr>
            </a:p>
          </p:txBody>
        </p:sp>
      </p:grpSp>
      <p:sp>
        <p:nvSpPr>
          <p:cNvPr id="261131" name="Text Box 11"/>
          <p:cNvSpPr txBox="1">
            <a:spLocks noChangeArrowheads="1"/>
          </p:cNvSpPr>
          <p:nvPr/>
        </p:nvSpPr>
        <p:spPr bwMode="auto">
          <a:xfrm>
            <a:off x="7812088" y="1700213"/>
            <a:ext cx="838200"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95%</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61132" name="Text Box 12"/>
          <p:cNvSpPr txBox="1">
            <a:spLocks noChangeArrowheads="1"/>
          </p:cNvSpPr>
          <p:nvPr/>
        </p:nvSpPr>
        <p:spPr bwMode="auto">
          <a:xfrm>
            <a:off x="7812088" y="1052513"/>
            <a:ext cx="838200"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95%</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61133" name="Text Box 13"/>
          <p:cNvSpPr txBox="1">
            <a:spLocks noChangeArrowheads="1"/>
          </p:cNvSpPr>
          <p:nvPr/>
        </p:nvSpPr>
        <p:spPr bwMode="auto">
          <a:xfrm>
            <a:off x="7812088" y="2251075"/>
            <a:ext cx="792162" cy="457200"/>
          </a:xfrm>
          <a:prstGeom prst="rect">
            <a:avLst/>
          </a:prstGeom>
          <a:noFill/>
          <a:ln w="9525">
            <a:noFill/>
            <a:miter lim="800000"/>
            <a:headEnd/>
            <a:tailEnd/>
          </a:ln>
          <a:effec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New Roman" pitchFamily="18" charset="0"/>
                <a:ea typeface="ＭＳ 明朝" charset="-128"/>
                <a:cs typeface="+mn-cs"/>
              </a:rPr>
              <a:t>98%</a:t>
            </a:r>
            <a:endParaRPr kumimoji="1" lang="en-US" altLang="ja-JP" sz="18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61134" name="Text Box 14"/>
          <p:cNvSpPr txBox="1">
            <a:spLocks noChangeArrowheads="1"/>
          </p:cNvSpPr>
          <p:nvPr/>
        </p:nvSpPr>
        <p:spPr bwMode="auto">
          <a:xfrm>
            <a:off x="876847" y="5903076"/>
            <a:ext cx="798167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Times" charset="0"/>
                <a:ea typeface="Osaka" charset="-128"/>
                <a:cs typeface="+mn-cs"/>
              </a:rPr>
              <a:t>PLCZ</a:t>
            </a:r>
            <a:r>
              <a:rPr kumimoji="1" lang="en-US" altLang="ja-JP" sz="2400" b="1" i="0" u="none" strike="noStrike" kern="1200" cap="none" spc="0" normalizeH="0" baseline="0" noProof="0" dirty="0">
                <a:ln>
                  <a:noFill/>
                </a:ln>
                <a:solidFill>
                  <a:srgbClr val="FF0000"/>
                </a:solidFill>
                <a:effectLst/>
                <a:uLnTx/>
                <a:uFillTx/>
                <a:latin typeface="Times" charset="0"/>
                <a:ea typeface="Osaka" charset="-128"/>
                <a:cs typeface="+mn-cs"/>
              </a:rPr>
              <a:t> is strictly conserved in medaka populations</a:t>
            </a:r>
            <a:r>
              <a:rPr kumimoji="1" lang="ja-JP" altLang="en-US" sz="2400" b="1" i="0" u="none" strike="noStrike" kern="1200" cap="none" spc="0" normalizeH="0" baseline="0" noProof="0" dirty="0">
                <a:ln>
                  <a:noFill/>
                </a:ln>
                <a:solidFill>
                  <a:srgbClr val="FF0000"/>
                </a:solidFill>
                <a:effectLst/>
                <a:uLnTx/>
                <a:uFillTx/>
                <a:latin typeface="Times" charset="0"/>
                <a:ea typeface="Osaka" charset="-128"/>
                <a:cs typeface="+mn-cs"/>
              </a:rPr>
              <a:t>！！！！</a:t>
            </a:r>
          </a:p>
        </p:txBody>
      </p:sp>
      <p:sp>
        <p:nvSpPr>
          <p:cNvPr id="261135" name="Text Box 15"/>
          <p:cNvSpPr txBox="1">
            <a:spLocks noChangeArrowheads="1"/>
          </p:cNvSpPr>
          <p:nvPr/>
        </p:nvSpPr>
        <p:spPr bwMode="auto">
          <a:xfrm>
            <a:off x="611188" y="104775"/>
            <a:ext cx="237116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charset="0"/>
                <a:ea typeface="Osaka" charset="-128"/>
                <a:cs typeface="+mn-cs"/>
              </a:rPr>
              <a:t>However</a:t>
            </a:r>
            <a:r>
              <a:rPr kumimoji="1" lang="ja-JP" altLang="en-US" sz="2400" b="1" i="0" u="none" strike="noStrike" kern="1200" cap="none" spc="0" normalizeH="0" baseline="0" noProof="0" dirty="0">
                <a:ln>
                  <a:noFill/>
                </a:ln>
                <a:solidFill>
                  <a:srgbClr val="000000"/>
                </a:solidFill>
                <a:effectLst/>
                <a:uLnTx/>
                <a:uFillTx/>
                <a:latin typeface="Times" charset="0"/>
                <a:ea typeface="Osaka" charset="-128"/>
                <a:cs typeface="+mn-cs"/>
              </a:rPr>
              <a:t>！！！</a:t>
            </a:r>
          </a:p>
        </p:txBody>
      </p:sp>
      <p:sp>
        <p:nvSpPr>
          <p:cNvPr id="261136" name="Text Box 16"/>
          <p:cNvSpPr txBox="1">
            <a:spLocks noChangeArrowheads="1"/>
          </p:cNvSpPr>
          <p:nvPr/>
        </p:nvSpPr>
        <p:spPr bwMode="auto">
          <a:xfrm>
            <a:off x="1763713" y="3500438"/>
            <a:ext cx="6381750" cy="7620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err="1">
                <a:ln>
                  <a:noFill/>
                </a:ln>
                <a:solidFill>
                  <a:srgbClr val="000000"/>
                </a:solidFill>
                <a:effectLst/>
                <a:uLnTx/>
                <a:uFillTx/>
                <a:latin typeface="Times" charset="0"/>
                <a:ea typeface="Osaka" charset="-128"/>
                <a:cs typeface="+mn-cs"/>
              </a:rPr>
              <a:t>がびょーー</a:t>
            </a:r>
            <a:r>
              <a:rPr kumimoji="1" lang="ja-JP" altLang="en-US" sz="4400" b="0" i="0" u="none" strike="noStrike" kern="1200" cap="none" spc="0" normalizeH="0" baseline="0" noProof="0" dirty="0">
                <a:ln>
                  <a:noFill/>
                </a:ln>
                <a:solidFill>
                  <a:srgbClr val="000000"/>
                </a:solidFill>
                <a:effectLst/>
                <a:uLnTx/>
                <a:uFillTx/>
                <a:latin typeface="Times" charset="0"/>
                <a:ea typeface="Osaka" charset="-128"/>
                <a:cs typeface="+mn-cs"/>
              </a:rPr>
              <a:t>ん　</a:t>
            </a:r>
            <a:r>
              <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rPr>
              <a:t>(</a:t>
            </a:r>
            <a:r>
              <a:rPr kumimoji="1" lang="ja-JP" altLang="en-US" sz="4400" b="0" i="0" u="none" strike="noStrike" kern="1200" cap="none" spc="0" normalizeH="0" baseline="0" noProof="0" dirty="0">
                <a:ln>
                  <a:noFill/>
                </a:ln>
                <a:solidFill>
                  <a:srgbClr val="000000"/>
                </a:solidFill>
                <a:effectLst/>
                <a:uLnTx/>
                <a:uFillTx/>
                <a:latin typeface="Times" charset="0"/>
                <a:ea typeface="Osaka" charset="-128"/>
                <a:cs typeface="+mn-cs"/>
              </a:rPr>
              <a:t>￣□￣</a:t>
            </a:r>
            <a:r>
              <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rPr>
              <a:t>;)!! </a:t>
            </a:r>
          </a:p>
        </p:txBody>
      </p:sp>
    </p:spTree>
    <p:extLst>
      <p:ext uri="{BB962C8B-B14F-4D97-AF65-F5344CB8AC3E}">
        <p14:creationId xmlns:p14="http://schemas.microsoft.com/office/powerpoint/2010/main" val="30577714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755576" y="1483337"/>
            <a:ext cx="7704138" cy="10156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Nucleotide sequences of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PLCZ</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are almost identical among Japanese medaka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Oryzias</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latipes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different species in </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海南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curvinotus</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India (</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nigelicus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and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Cerebes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in Indonesia (</a:t>
            </a:r>
            <a:r>
              <a:rPr kumimoji="1"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O. </a:t>
            </a:r>
            <a:r>
              <a:rPr kumimoji="1" lang="en-US" altLang="ja-JP"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cerebensis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endPar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endParaRPr>
          </a:p>
        </p:txBody>
      </p:sp>
      <p:sp>
        <p:nvSpPr>
          <p:cNvPr id="262150" name="Text Box 6"/>
          <p:cNvSpPr txBox="1">
            <a:spLocks noChangeArrowheads="1"/>
          </p:cNvSpPr>
          <p:nvPr/>
        </p:nvSpPr>
        <p:spPr bwMode="auto">
          <a:xfrm>
            <a:off x="1043608" y="2905780"/>
            <a:ext cx="1074333"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Why ?</a:t>
            </a:r>
            <a:endParaRPr kumimoji="1" lang="ja-JP" altLang="en-US"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262151" name="Text Box 7"/>
          <p:cNvSpPr txBox="1">
            <a:spLocks noChangeArrowheads="1"/>
          </p:cNvSpPr>
          <p:nvPr/>
        </p:nvSpPr>
        <p:spPr bwMode="auto">
          <a:xfrm>
            <a:off x="1058888" y="3501585"/>
            <a:ext cx="2255746"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I am thinking. </a:t>
            </a:r>
            <a:endParaRPr kumimoji="1" lang="ja-JP" altLang="en-US"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262152" name="Text Box 8"/>
          <p:cNvSpPr txBox="1">
            <a:spLocks noChangeArrowheads="1"/>
          </p:cNvSpPr>
          <p:nvPr/>
        </p:nvSpPr>
        <p:spPr bwMode="auto">
          <a:xfrm>
            <a:off x="1043608" y="4097391"/>
            <a:ext cx="3996607"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Honestly, I am holding up.</a:t>
            </a:r>
            <a:endParaRPr kumimoji="1" lang="ja-JP" altLang="en-US" sz="2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sp>
        <p:nvSpPr>
          <p:cNvPr id="7" name="Text Box 16"/>
          <p:cNvSpPr txBox="1">
            <a:spLocks noChangeArrowheads="1"/>
          </p:cNvSpPr>
          <p:nvPr/>
        </p:nvSpPr>
        <p:spPr bwMode="auto">
          <a:xfrm>
            <a:off x="5148064" y="4457948"/>
            <a:ext cx="3098925" cy="769441"/>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en-US" altLang="ja-JP" sz="4400" b="0" i="0" u="none" strike="noStrike" kern="1200" cap="none" spc="0" normalizeH="0" baseline="0" noProof="0" dirty="0">
              <a:ln>
                <a:noFill/>
              </a:ln>
              <a:solidFill>
                <a:srgbClr val="000000"/>
              </a:solidFill>
              <a:effectLst/>
              <a:uLnTx/>
              <a:uFillTx/>
              <a:latin typeface="Times" charset="0"/>
              <a:ea typeface="Osaka" charset="-128"/>
              <a:cs typeface="+mn-cs"/>
            </a:endParaRPr>
          </a:p>
        </p:txBody>
      </p:sp>
      <p:sp>
        <p:nvSpPr>
          <p:cNvPr id="2" name="Text Box 14">
            <a:extLst>
              <a:ext uri="{FF2B5EF4-FFF2-40B4-BE49-F238E27FC236}">
                <a16:creationId xmlns:a16="http://schemas.microsoft.com/office/drawing/2014/main" id="{4D5CA7C6-C8AB-759D-2BB7-1EB72B0B9A32}"/>
              </a:ext>
            </a:extLst>
          </p:cNvPr>
          <p:cNvSpPr txBox="1">
            <a:spLocks noChangeArrowheads="1"/>
          </p:cNvSpPr>
          <p:nvPr/>
        </p:nvSpPr>
        <p:spPr bwMode="auto">
          <a:xfrm>
            <a:off x="478042" y="818130"/>
            <a:ext cx="798167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Times" charset="0"/>
                <a:ea typeface="Osaka" charset="-128"/>
                <a:cs typeface="+mn-cs"/>
              </a:rPr>
              <a:t>PLCZ</a:t>
            </a:r>
            <a:r>
              <a:rPr kumimoji="1" lang="en-US" altLang="ja-JP" sz="2400" b="1" i="0" u="none" strike="noStrike" kern="1200" cap="none" spc="0" normalizeH="0" baseline="0" noProof="0" dirty="0">
                <a:ln>
                  <a:noFill/>
                </a:ln>
                <a:solidFill>
                  <a:srgbClr val="FF0000"/>
                </a:solidFill>
                <a:effectLst/>
                <a:uLnTx/>
                <a:uFillTx/>
                <a:latin typeface="Times" charset="0"/>
                <a:ea typeface="Osaka" charset="-128"/>
                <a:cs typeface="+mn-cs"/>
              </a:rPr>
              <a:t> is strictly conserved in medaka populations</a:t>
            </a:r>
            <a:r>
              <a:rPr kumimoji="1" lang="ja-JP" altLang="en-US" sz="2400" b="1" i="0" u="none" strike="noStrike" kern="1200" cap="none" spc="0" normalizeH="0" baseline="0" noProof="0" dirty="0">
                <a:ln>
                  <a:noFill/>
                </a:ln>
                <a:solidFill>
                  <a:srgbClr val="FF0000"/>
                </a:solidFill>
                <a:effectLst/>
                <a:uLnTx/>
                <a:uFillTx/>
                <a:latin typeface="Times" charset="0"/>
                <a:ea typeface="Osaka" charset="-128"/>
                <a:cs typeface="+mn-cs"/>
              </a:rPr>
              <a:t>！！！！</a:t>
            </a:r>
          </a:p>
        </p:txBody>
      </p:sp>
    </p:spTree>
    <p:extLst>
      <p:ext uri="{BB962C8B-B14F-4D97-AF65-F5344CB8AC3E}">
        <p14:creationId xmlns:p14="http://schemas.microsoft.com/office/powerpoint/2010/main" val="3569711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5B6079-5F80-1519-CE6D-E2DFBA33B14B}"/>
              </a:ext>
            </a:extLst>
          </p:cNvPr>
          <p:cNvPicPr>
            <a:picLocks noChangeAspect="1"/>
          </p:cNvPicPr>
          <p:nvPr/>
        </p:nvPicPr>
        <p:blipFill>
          <a:blip r:embed="rId2"/>
          <a:stretch>
            <a:fillRect/>
          </a:stretch>
        </p:blipFill>
        <p:spPr>
          <a:xfrm>
            <a:off x="19998" y="332656"/>
            <a:ext cx="9081205" cy="5661248"/>
          </a:xfrm>
          <a:prstGeom prst="rect">
            <a:avLst/>
          </a:prstGeom>
        </p:spPr>
      </p:pic>
    </p:spTree>
    <p:extLst>
      <p:ext uri="{BB962C8B-B14F-4D97-AF65-F5344CB8AC3E}">
        <p14:creationId xmlns:p14="http://schemas.microsoft.com/office/powerpoint/2010/main" val="23181178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89C082F-9FF7-C2C4-9D03-7A45799BE440}"/>
              </a:ext>
            </a:extLst>
          </p:cNvPr>
          <p:cNvSpPr txBox="1"/>
          <p:nvPr/>
        </p:nvSpPr>
        <p:spPr>
          <a:xfrm>
            <a:off x="6804248" y="424684"/>
            <a:ext cx="20056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i="0" u="none" strike="noStrike" kern="1200" cap="none" spc="0" normalizeH="0" baseline="0" noProof="0" dirty="0">
                <a:ln>
                  <a:noFill/>
                </a:ln>
                <a:solidFill>
                  <a:prstClr val="black"/>
                </a:solidFill>
                <a:effectLst/>
                <a:uLnTx/>
                <a:uFillTx/>
                <a:latin typeface="Arial" charset="0"/>
                <a:ea typeface="ＭＳ Ｐゴシック" charset="-128"/>
                <a:cs typeface="+mn-cs"/>
              </a:rPr>
              <a:t>Plasticity (</a:t>
            </a:r>
            <a:r>
              <a:rPr kumimoji="1" lang="ja-JP" altLang="en-US" sz="1800" i="0" u="none" strike="noStrike" kern="1200" cap="none" spc="0" normalizeH="0" baseline="0" noProof="0" dirty="0">
                <a:ln>
                  <a:noFill/>
                </a:ln>
                <a:solidFill>
                  <a:prstClr val="black"/>
                </a:solidFill>
                <a:effectLst/>
                <a:uLnTx/>
                <a:uFillTx/>
                <a:latin typeface="Arial" charset="0"/>
                <a:ea typeface="ＭＳ Ｐゴシック" charset="-128"/>
                <a:cs typeface="+mn-cs"/>
              </a:rPr>
              <a:t>可塑性</a:t>
            </a:r>
            <a:r>
              <a:rPr kumimoji="1" lang="en-US" altLang="ja-JP" sz="1800" i="0" u="none" strike="noStrike" kern="1200" cap="none" spc="0" normalizeH="0" baseline="0" noProof="0" dirty="0">
                <a:ln>
                  <a:noFill/>
                </a:ln>
                <a:solidFill>
                  <a:prstClr val="black"/>
                </a:solidFill>
                <a:effectLst/>
                <a:uLnTx/>
                <a:uFillTx/>
                <a:latin typeface="Arial" charset="0"/>
                <a:ea typeface="ＭＳ Ｐゴシック" charset="-128"/>
                <a:cs typeface="+mn-cs"/>
              </a:rPr>
              <a:t>)</a:t>
            </a:r>
            <a:endParaRPr kumimoji="1" lang="ja-JP" altLang="en-US" sz="180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3" name="正方形/長方形 22">
            <a:extLst>
              <a:ext uri="{FF2B5EF4-FFF2-40B4-BE49-F238E27FC236}">
                <a16:creationId xmlns:a16="http://schemas.microsoft.com/office/drawing/2014/main" id="{0B4D289A-62CF-D837-289A-42E3E1A8A1FD}"/>
              </a:ext>
            </a:extLst>
          </p:cNvPr>
          <p:cNvSpPr/>
          <p:nvPr/>
        </p:nvSpPr>
        <p:spPr>
          <a:xfrm>
            <a:off x="107504" y="980728"/>
            <a:ext cx="8928992" cy="1512168"/>
          </a:xfrm>
          <a:prstGeom prst="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4C71938B-A1C7-0AF1-26F6-50DF42B193E3}"/>
              </a:ext>
            </a:extLst>
          </p:cNvPr>
          <p:cNvSpPr txBox="1"/>
          <p:nvPr/>
        </p:nvSpPr>
        <p:spPr>
          <a:xfrm>
            <a:off x="223260" y="1056284"/>
            <a:ext cx="2207656" cy="400110"/>
          </a:xfrm>
          <a:prstGeom prst="rect">
            <a:avLst/>
          </a:prstGeom>
          <a:solidFill>
            <a:srgbClr val="CC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000" dirty="0">
                <a:solidFill>
                  <a:prstClr val="black"/>
                </a:solidFill>
              </a:rPr>
              <a:t>Southern</a:t>
            </a:r>
            <a:r>
              <a:rPr lang="ja-JP" altLang="en-US" sz="2000" dirty="0">
                <a:solidFill>
                  <a:prstClr val="black"/>
                </a:solidFill>
              </a:rPr>
              <a:t> </a:t>
            </a:r>
            <a:r>
              <a:rPr lang="en-US" altLang="ja-JP" sz="2000" dirty="0">
                <a:solidFill>
                  <a:prstClr val="black"/>
                </a:solidFill>
              </a:rPr>
              <a:t>medaka</a:t>
            </a:r>
            <a:endParaRPr kumimoji="1" lang="ja-JP"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テキスト ボックス 4">
            <a:extLst>
              <a:ext uri="{FF2B5EF4-FFF2-40B4-BE49-F238E27FC236}">
                <a16:creationId xmlns:a16="http://schemas.microsoft.com/office/drawing/2014/main" id="{B2FEEA87-9838-FFE6-4503-368524FC147B}"/>
              </a:ext>
            </a:extLst>
          </p:cNvPr>
          <p:cNvSpPr txBox="1"/>
          <p:nvPr/>
        </p:nvSpPr>
        <p:spPr>
          <a:xfrm>
            <a:off x="2885707" y="1080883"/>
            <a:ext cx="6006773" cy="400110"/>
          </a:xfrm>
          <a:prstGeom prst="rect">
            <a:avLst/>
          </a:prstGeom>
          <a:solidFill>
            <a:srgbClr val="CC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charset="0"/>
                <a:ea typeface="ＭＳ Ｐゴシック" charset="-128"/>
                <a:cs typeface="+mn-cs"/>
              </a:rPr>
              <a:t>Long gut in summer and short gut in winter (plastic)</a:t>
            </a:r>
            <a:endParaRPr kumimoji="1" lang="ja-JP"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 name="テキスト ボックス 6">
            <a:extLst>
              <a:ext uri="{FF2B5EF4-FFF2-40B4-BE49-F238E27FC236}">
                <a16:creationId xmlns:a16="http://schemas.microsoft.com/office/drawing/2014/main" id="{EC735E75-D9D0-9F25-5A99-A34F0B02A50E}"/>
              </a:ext>
            </a:extLst>
          </p:cNvPr>
          <p:cNvSpPr txBox="1"/>
          <p:nvPr/>
        </p:nvSpPr>
        <p:spPr>
          <a:xfrm>
            <a:off x="1196214" y="1705074"/>
            <a:ext cx="760088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Epigenetics (changes in gene expression without changes in sequence) controls gut length plastically.</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5" name="正方形/長方形 24">
            <a:extLst>
              <a:ext uri="{FF2B5EF4-FFF2-40B4-BE49-F238E27FC236}">
                <a16:creationId xmlns:a16="http://schemas.microsoft.com/office/drawing/2014/main" id="{29DF8254-B8C4-75EA-650E-D18FB385BC3A}"/>
              </a:ext>
            </a:extLst>
          </p:cNvPr>
          <p:cNvSpPr/>
          <p:nvPr/>
        </p:nvSpPr>
        <p:spPr>
          <a:xfrm>
            <a:off x="107504" y="2576928"/>
            <a:ext cx="8928992" cy="1387798"/>
          </a:xfrm>
          <a:prstGeom prst="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CC9B555-AB95-C775-D6F1-222022A59F02}"/>
              </a:ext>
            </a:extLst>
          </p:cNvPr>
          <p:cNvSpPr txBox="1"/>
          <p:nvPr/>
        </p:nvSpPr>
        <p:spPr>
          <a:xfrm>
            <a:off x="223260" y="2679776"/>
            <a:ext cx="2354232" cy="400110"/>
          </a:xfrm>
          <a:prstGeom prst="rect">
            <a:avLst/>
          </a:prstGeom>
          <a:solidFill>
            <a:srgbClr val="FFCC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charset="0"/>
                <a:ea typeface="ＭＳ Ｐゴシック" charset="-128"/>
                <a:cs typeface="+mn-cs"/>
              </a:rPr>
              <a:t>Northern medaka</a:t>
            </a:r>
            <a:endParaRPr kumimoji="1" lang="ja-JP"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 name="テキスト ボックス 2">
            <a:extLst>
              <a:ext uri="{FF2B5EF4-FFF2-40B4-BE49-F238E27FC236}">
                <a16:creationId xmlns:a16="http://schemas.microsoft.com/office/drawing/2014/main" id="{B36EF1AA-BBD0-6807-0426-705A2CBF01A1}"/>
              </a:ext>
            </a:extLst>
          </p:cNvPr>
          <p:cNvSpPr txBox="1"/>
          <p:nvPr/>
        </p:nvSpPr>
        <p:spPr>
          <a:xfrm>
            <a:off x="2885707" y="2741577"/>
            <a:ext cx="5142276" cy="400110"/>
          </a:xfrm>
          <a:prstGeom prst="rect">
            <a:avLst/>
          </a:prstGeom>
          <a:solidFill>
            <a:srgbClr val="FFCC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charset="0"/>
                <a:ea typeface="ＭＳ Ｐゴシック" charset="-128"/>
                <a:cs typeface="+mn-cs"/>
              </a:rPr>
              <a:t>Long gut through seasons (no plasticity)</a:t>
            </a:r>
            <a:endParaRPr kumimoji="1" lang="ja-JP"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1" name="テキスト ボックス 10">
            <a:extLst>
              <a:ext uri="{FF2B5EF4-FFF2-40B4-BE49-F238E27FC236}">
                <a16:creationId xmlns:a16="http://schemas.microsoft.com/office/drawing/2014/main" id="{03A77146-9693-5A4D-A71E-C0424862F8B2}"/>
              </a:ext>
            </a:extLst>
          </p:cNvPr>
          <p:cNvSpPr txBox="1"/>
          <p:nvPr/>
        </p:nvSpPr>
        <p:spPr>
          <a:xfrm>
            <a:off x="1196214" y="3418393"/>
            <a:ext cx="7366119" cy="369332"/>
          </a:xfrm>
          <a:prstGeom prst="rect">
            <a:avLst/>
          </a:prstGeom>
          <a:solidFill>
            <a:srgbClr val="FFCC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Loss of epigenetic control resulted in mutation that lengthened the gut.</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16" name="グループ化 15">
            <a:extLst>
              <a:ext uri="{FF2B5EF4-FFF2-40B4-BE49-F238E27FC236}">
                <a16:creationId xmlns:a16="http://schemas.microsoft.com/office/drawing/2014/main" id="{B7E5A3C5-653B-BDD6-76E8-B6B822352F25}"/>
              </a:ext>
            </a:extLst>
          </p:cNvPr>
          <p:cNvGrpSpPr/>
          <p:nvPr/>
        </p:nvGrpSpPr>
        <p:grpSpPr>
          <a:xfrm>
            <a:off x="820724" y="4126232"/>
            <a:ext cx="8064896" cy="2120372"/>
            <a:chOff x="808702" y="4588611"/>
            <a:chExt cx="8064896" cy="2120372"/>
          </a:xfrm>
        </p:grpSpPr>
        <p:sp>
          <p:nvSpPr>
            <p:cNvPr id="9" name="テキスト ボックス 8">
              <a:extLst>
                <a:ext uri="{FF2B5EF4-FFF2-40B4-BE49-F238E27FC236}">
                  <a16:creationId xmlns:a16="http://schemas.microsoft.com/office/drawing/2014/main" id="{80B17566-F449-E793-1269-3427C0C224D0}"/>
                </a:ext>
              </a:extLst>
            </p:cNvPr>
            <p:cNvSpPr txBox="1"/>
            <p:nvPr/>
          </p:nvSpPr>
          <p:spPr>
            <a:xfrm>
              <a:off x="808702" y="4588611"/>
              <a:ext cx="806489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The gut of the ancestor became plastic, adapting to the four-season environment in Japan.</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 name="テキスト ボックス 9">
              <a:extLst>
                <a:ext uri="{FF2B5EF4-FFF2-40B4-BE49-F238E27FC236}">
                  <a16:creationId xmlns:a16="http://schemas.microsoft.com/office/drawing/2014/main" id="{99C1E5FC-81AB-2448-D23D-4EF5EF93A72F}"/>
                </a:ext>
              </a:extLst>
            </p:cNvPr>
            <p:cNvSpPr txBox="1"/>
            <p:nvPr/>
          </p:nvSpPr>
          <p:spPr>
            <a:xfrm>
              <a:off x="1474581" y="5475639"/>
              <a:ext cx="61948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Mutations in Northern medaka caused the loss of plasticity.</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2" name="テキスト ボックス 11">
              <a:extLst>
                <a:ext uri="{FF2B5EF4-FFF2-40B4-BE49-F238E27FC236}">
                  <a16:creationId xmlns:a16="http://schemas.microsoft.com/office/drawing/2014/main" id="{403BC683-DC66-E0C7-4FF1-D0EA7E2752D1}"/>
                </a:ext>
              </a:extLst>
            </p:cNvPr>
            <p:cNvSpPr txBox="1"/>
            <p:nvPr/>
          </p:nvSpPr>
          <p:spPr>
            <a:xfrm>
              <a:off x="947386" y="6339651"/>
              <a:ext cx="72251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A mutation of long gut, which was minor, spread in Northern medaka.</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3" name="矢印: 下 12">
              <a:extLst>
                <a:ext uri="{FF2B5EF4-FFF2-40B4-BE49-F238E27FC236}">
                  <a16:creationId xmlns:a16="http://schemas.microsoft.com/office/drawing/2014/main" id="{4A60A99B-DD0E-393F-003E-F4728AFBE04A}"/>
                </a:ext>
              </a:extLst>
            </p:cNvPr>
            <p:cNvSpPr/>
            <p:nvPr/>
          </p:nvSpPr>
          <p:spPr>
            <a:xfrm>
              <a:off x="4299828" y="5164881"/>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下 13">
              <a:extLst>
                <a:ext uri="{FF2B5EF4-FFF2-40B4-BE49-F238E27FC236}">
                  <a16:creationId xmlns:a16="http://schemas.microsoft.com/office/drawing/2014/main" id="{B0385A5E-B9FE-12C7-2BCF-04A34BD2C936}"/>
                </a:ext>
              </a:extLst>
            </p:cNvPr>
            <p:cNvSpPr/>
            <p:nvPr/>
          </p:nvSpPr>
          <p:spPr>
            <a:xfrm>
              <a:off x="4299828" y="5929003"/>
              <a:ext cx="544344" cy="28803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3689466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57FA4C3-0315-FE43-565C-3A7B92CD8AE9}"/>
              </a:ext>
            </a:extLst>
          </p:cNvPr>
          <p:cNvSpPr txBox="1"/>
          <p:nvPr/>
        </p:nvSpPr>
        <p:spPr>
          <a:xfrm>
            <a:off x="2329082" y="116544"/>
            <a:ext cx="480054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mn-cs"/>
              </a:rPr>
              <a:t>Why do giraffes have long necks?</a:t>
            </a:r>
            <a:endPar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44" name="グループ化 43">
            <a:extLst>
              <a:ext uri="{FF2B5EF4-FFF2-40B4-BE49-F238E27FC236}">
                <a16:creationId xmlns:a16="http://schemas.microsoft.com/office/drawing/2014/main" id="{68E30DD4-D4A0-9E02-21D5-4F1B364C499A}"/>
              </a:ext>
            </a:extLst>
          </p:cNvPr>
          <p:cNvGrpSpPr/>
          <p:nvPr/>
        </p:nvGrpSpPr>
        <p:grpSpPr>
          <a:xfrm>
            <a:off x="110151" y="1036232"/>
            <a:ext cx="4277531" cy="5457438"/>
            <a:chOff x="107245" y="1038106"/>
            <a:chExt cx="4277531" cy="5457438"/>
          </a:xfrm>
        </p:grpSpPr>
        <p:sp>
          <p:nvSpPr>
            <p:cNvPr id="17" name="テキスト ボックス 16">
              <a:extLst>
                <a:ext uri="{FF2B5EF4-FFF2-40B4-BE49-F238E27FC236}">
                  <a16:creationId xmlns:a16="http://schemas.microsoft.com/office/drawing/2014/main" id="{197431F3-997F-0551-C8C4-C0AEFAD8091E}"/>
                </a:ext>
              </a:extLst>
            </p:cNvPr>
            <p:cNvSpPr txBox="1"/>
            <p:nvPr/>
          </p:nvSpPr>
          <p:spPr>
            <a:xfrm>
              <a:off x="397965" y="5295215"/>
              <a:ext cx="3986811"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Long-necked giraffes that can eat leaves from tall trees and advantageous, so they survived the competition for survival.</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2" name="矢印: 下 21">
              <a:extLst>
                <a:ext uri="{FF2B5EF4-FFF2-40B4-BE49-F238E27FC236}">
                  <a16:creationId xmlns:a16="http://schemas.microsoft.com/office/drawing/2014/main" id="{2F8D5C3B-26E4-78D6-FCBB-AEB34EF2D317}"/>
                </a:ext>
              </a:extLst>
            </p:cNvPr>
            <p:cNvSpPr/>
            <p:nvPr/>
          </p:nvSpPr>
          <p:spPr>
            <a:xfrm>
              <a:off x="1776229" y="1513149"/>
              <a:ext cx="404766" cy="3726761"/>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6412256F-30CA-95BC-A730-1AFC2ECD5646}"/>
                </a:ext>
              </a:extLst>
            </p:cNvPr>
            <p:cNvSpPr txBox="1"/>
            <p:nvPr/>
          </p:nvSpPr>
          <p:spPr>
            <a:xfrm>
              <a:off x="107245" y="1038106"/>
              <a:ext cx="37799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A mutation was born that lengthens the neck.</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15" name="テキスト ボックス 14">
            <a:extLst>
              <a:ext uri="{FF2B5EF4-FFF2-40B4-BE49-F238E27FC236}">
                <a16:creationId xmlns:a16="http://schemas.microsoft.com/office/drawing/2014/main" id="{DE62A602-CAD0-9919-BE11-39C7DC2108FA}"/>
              </a:ext>
            </a:extLst>
          </p:cNvPr>
          <p:cNvSpPr txBox="1"/>
          <p:nvPr/>
        </p:nvSpPr>
        <p:spPr>
          <a:xfrm>
            <a:off x="2771800" y="1553202"/>
            <a:ext cx="5989781" cy="369332"/>
          </a:xfrm>
          <a:prstGeom prst="rect">
            <a:avLst/>
          </a:prstGeom>
          <a:noFill/>
        </p:spPr>
        <p:txBody>
          <a:bodyPr wrap="none" rtlCol="0">
            <a:spAutoFit/>
          </a:bodyPr>
          <a:lstStyle/>
          <a:p>
            <a:r>
              <a:rPr kumimoji="1" lang="en-US" altLang="ja-JP" dirty="0"/>
              <a:t>Giraffe needs more mutations, to be alive with long neck </a:t>
            </a:r>
            <a:endParaRPr kumimoji="1" lang="ja-JP" altLang="en-US" dirty="0"/>
          </a:p>
        </p:txBody>
      </p:sp>
      <p:pic>
        <p:nvPicPr>
          <p:cNvPr id="1431556" name="Picture 4" descr="Solved Problem 1: Giraffe's blood pressure A giraffe's long | Chegg.com">
            <a:extLst>
              <a:ext uri="{FF2B5EF4-FFF2-40B4-BE49-F238E27FC236}">
                <a16:creationId xmlns:a16="http://schemas.microsoft.com/office/drawing/2014/main" id="{5E78FF81-2340-AF33-77BD-351420CA0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999346"/>
            <a:ext cx="4961786" cy="305402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3114F828-E922-61AB-8C95-4448F7EF5B3C}"/>
              </a:ext>
            </a:extLst>
          </p:cNvPr>
          <p:cNvSpPr txBox="1"/>
          <p:nvPr/>
        </p:nvSpPr>
        <p:spPr>
          <a:xfrm flipH="1">
            <a:off x="80245" y="533711"/>
            <a:ext cx="1542948" cy="461665"/>
          </a:xfrm>
          <a:prstGeom prst="rect">
            <a:avLst/>
          </a:prstGeom>
          <a:noFill/>
        </p:spPr>
        <p:txBody>
          <a:bodyPr wrap="square" rtlCol="0">
            <a:spAutoFit/>
          </a:bodyPr>
          <a:lstStyle/>
          <a:p>
            <a:r>
              <a:rPr kumimoji="1" lang="en-US" altLang="ja-JP" sz="2400" dirty="0"/>
              <a:t>In Books,</a:t>
            </a:r>
            <a:endParaRPr kumimoji="1" lang="ja-JP" altLang="en-US" sz="2400" dirty="0"/>
          </a:p>
        </p:txBody>
      </p:sp>
    </p:spTree>
    <p:extLst>
      <p:ext uri="{BB962C8B-B14F-4D97-AF65-F5344CB8AC3E}">
        <p14:creationId xmlns:p14="http://schemas.microsoft.com/office/powerpoint/2010/main" val="1098473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532" name="Picture 4">
            <a:extLst>
              <a:ext uri="{FF2B5EF4-FFF2-40B4-BE49-F238E27FC236}">
                <a16:creationId xmlns:a16="http://schemas.microsoft.com/office/drawing/2014/main" id="{7BAE7B8C-73FD-E2C4-54B3-6CFD735C9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96" y="171450"/>
            <a:ext cx="5400675" cy="66865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8632C2A-75D7-E35F-EFF8-359C1E90A972}"/>
              </a:ext>
            </a:extLst>
          </p:cNvPr>
          <p:cNvSpPr txBox="1"/>
          <p:nvPr/>
        </p:nvSpPr>
        <p:spPr>
          <a:xfrm>
            <a:off x="313459" y="124877"/>
            <a:ext cx="7920879" cy="1477328"/>
          </a:xfrm>
          <a:prstGeom prst="rect">
            <a:avLst/>
          </a:prstGeom>
          <a:solidFill>
            <a:schemeClr val="bg1"/>
          </a:solidFill>
        </p:spPr>
        <p:txBody>
          <a:bodyPr wrap="square" rtlCol="0">
            <a:spAutoFit/>
          </a:bodyPr>
          <a:lstStyle/>
          <a:p>
            <a:r>
              <a:rPr kumimoji="1" lang="en-US" altLang="ja-JP" dirty="0"/>
              <a:t>A third design feature is the ‘wonder net’, a spongy tissue filled with numerous small blood vessels located near the base of the giraffe brain. The arterial blood first flows through this net of vessels before it reaches the brain. When the giraffe stoops to drink, the wonder net controls the blood flow so that the full pressure is not exerted on the brain</a:t>
            </a:r>
            <a:endParaRPr kumimoji="1" lang="ja-JP" altLang="en-US" dirty="0"/>
          </a:p>
        </p:txBody>
      </p:sp>
      <p:sp>
        <p:nvSpPr>
          <p:cNvPr id="4" name="テキスト ボックス 3">
            <a:extLst>
              <a:ext uri="{FF2B5EF4-FFF2-40B4-BE49-F238E27FC236}">
                <a16:creationId xmlns:a16="http://schemas.microsoft.com/office/drawing/2014/main" id="{938A667A-56B7-3574-41D5-A266ACD47460}"/>
              </a:ext>
            </a:extLst>
          </p:cNvPr>
          <p:cNvSpPr txBox="1"/>
          <p:nvPr/>
        </p:nvSpPr>
        <p:spPr>
          <a:xfrm>
            <a:off x="3635896" y="1555631"/>
            <a:ext cx="4939429" cy="276999"/>
          </a:xfrm>
          <a:prstGeom prst="rect">
            <a:avLst/>
          </a:prstGeom>
          <a:noFill/>
        </p:spPr>
        <p:txBody>
          <a:bodyPr wrap="none" rtlCol="0">
            <a:spAutoFit/>
          </a:bodyPr>
          <a:lstStyle/>
          <a:p>
            <a:r>
              <a:rPr kumimoji="1" lang="en-US" altLang="ja-JP" sz="1200" dirty="0"/>
              <a:t>(https://just2amazing.wordpress.com/2011/03/18/the-amazing-giraffe/)</a:t>
            </a:r>
            <a:endParaRPr kumimoji="1" lang="ja-JP" altLang="en-US" sz="1200" dirty="0"/>
          </a:p>
        </p:txBody>
      </p:sp>
      <p:sp>
        <p:nvSpPr>
          <p:cNvPr id="5" name="テキスト ボックス 4">
            <a:extLst>
              <a:ext uri="{FF2B5EF4-FFF2-40B4-BE49-F238E27FC236}">
                <a16:creationId xmlns:a16="http://schemas.microsoft.com/office/drawing/2014/main" id="{31CCB7A5-72A7-E66B-5FEA-171D0B7F5030}"/>
              </a:ext>
            </a:extLst>
          </p:cNvPr>
          <p:cNvSpPr txBox="1"/>
          <p:nvPr/>
        </p:nvSpPr>
        <p:spPr>
          <a:xfrm>
            <a:off x="3587333" y="3059668"/>
            <a:ext cx="1373133" cy="369332"/>
          </a:xfrm>
          <a:prstGeom prst="rect">
            <a:avLst/>
          </a:prstGeom>
          <a:noFill/>
        </p:spPr>
        <p:txBody>
          <a:bodyPr wrap="none" rtlCol="0">
            <a:spAutoFit/>
          </a:bodyPr>
          <a:lstStyle/>
          <a:p>
            <a:r>
              <a:rPr kumimoji="1" lang="en-US" altLang="ja-JP" dirty="0"/>
              <a:t>Wonder net</a:t>
            </a:r>
            <a:endParaRPr kumimoji="1" lang="ja-JP" altLang="en-US" dirty="0"/>
          </a:p>
        </p:txBody>
      </p:sp>
      <p:cxnSp>
        <p:nvCxnSpPr>
          <p:cNvPr id="7" name="直線矢印コネクタ 6">
            <a:extLst>
              <a:ext uri="{FF2B5EF4-FFF2-40B4-BE49-F238E27FC236}">
                <a16:creationId xmlns:a16="http://schemas.microsoft.com/office/drawing/2014/main" id="{46FF20CC-EB7D-F875-9334-ACBD4C409390}"/>
              </a:ext>
            </a:extLst>
          </p:cNvPr>
          <p:cNvCxnSpPr>
            <a:cxnSpLocks/>
          </p:cNvCxnSpPr>
          <p:nvPr/>
        </p:nvCxnSpPr>
        <p:spPr>
          <a:xfrm flipH="1" flipV="1">
            <a:off x="3563888" y="2651557"/>
            <a:ext cx="499981" cy="396508"/>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32EEC75-6D45-F48A-C514-8450D853EDB9}"/>
              </a:ext>
            </a:extLst>
          </p:cNvPr>
          <p:cNvSpPr txBox="1"/>
          <p:nvPr/>
        </p:nvSpPr>
        <p:spPr>
          <a:xfrm>
            <a:off x="5961552" y="5680669"/>
            <a:ext cx="3024336" cy="400110"/>
          </a:xfrm>
          <a:prstGeom prst="rect">
            <a:avLst/>
          </a:prstGeom>
          <a:noFill/>
        </p:spPr>
        <p:txBody>
          <a:bodyPr wrap="square">
            <a:spAutoFit/>
          </a:bodyPr>
          <a:lstStyle/>
          <a:p>
            <a:r>
              <a:rPr lang="ja-JP" altLang="en-US" sz="1000" dirty="0"/>
              <a:t>https://www.facebook.com/sangulae/photos/a.149864886360041/508869647126228/?type=3</a:t>
            </a:r>
          </a:p>
        </p:txBody>
      </p:sp>
      <p:pic>
        <p:nvPicPr>
          <p:cNvPr id="1430534" name="Picture 6" descr="写真の説明はありません。">
            <a:extLst>
              <a:ext uri="{FF2B5EF4-FFF2-40B4-BE49-F238E27FC236}">
                <a16:creationId xmlns:a16="http://schemas.microsoft.com/office/drawing/2014/main" id="{F8D2E5B6-560F-C1CB-44F0-1C0D96A027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6849" y="3401326"/>
            <a:ext cx="2959039" cy="224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9381"/>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標準デザイン">
  <a:themeElements>
    <a:clrScheme name="1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標準デザイン">
  <a:themeElements>
    <a:clrScheme name="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3.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2649</TotalTime>
  <Words>5384</Words>
  <Application>Microsoft Office PowerPoint</Application>
  <PresentationFormat>画面に合わせる (4:3)</PresentationFormat>
  <Paragraphs>1192</Paragraphs>
  <Slides>111</Slides>
  <Notes>7</Notes>
  <HiddenSlides>0</HiddenSlides>
  <MMClips>0</MMClips>
  <ScaleCrop>false</ScaleCrop>
  <HeadingPairs>
    <vt:vector size="8" baseType="variant">
      <vt:variant>
        <vt:lpstr>使用されているフォント</vt:lpstr>
      </vt:variant>
      <vt:variant>
        <vt:i4>8</vt:i4>
      </vt:variant>
      <vt:variant>
        <vt:lpstr>テーマ</vt:lpstr>
      </vt:variant>
      <vt:variant>
        <vt:i4>14</vt:i4>
      </vt:variant>
      <vt:variant>
        <vt:lpstr>埋め込まれた OLE サーバー</vt:lpstr>
      </vt:variant>
      <vt:variant>
        <vt:i4>3</vt:i4>
      </vt:variant>
      <vt:variant>
        <vt:lpstr>スライド タイトル</vt:lpstr>
      </vt:variant>
      <vt:variant>
        <vt:i4>111</vt:i4>
      </vt:variant>
    </vt:vector>
  </HeadingPairs>
  <TitlesOfParts>
    <vt:vector size="136" baseType="lpstr">
      <vt:lpstr>HGP創英角ｺﾞｼｯｸUB</vt:lpstr>
      <vt:lpstr>HGP創英角ﾎﾟｯﾌﾟ体</vt:lpstr>
      <vt:lpstr>ＭＳ Ｐゴシック</vt:lpstr>
      <vt:lpstr>Arial</vt:lpstr>
      <vt:lpstr>Calibri</vt:lpstr>
      <vt:lpstr>Calibri Light</vt:lpstr>
      <vt:lpstr>Times</vt:lpstr>
      <vt:lpstr>Times New Roman</vt:lpstr>
      <vt:lpstr>標準デザイン</vt:lpstr>
      <vt:lpstr>1_標準デザイン</vt:lpstr>
      <vt:lpstr>Office テーマ</vt:lpstr>
      <vt:lpstr>12_標準デザイン</vt:lpstr>
      <vt:lpstr>2_Office テーマ</vt:lpstr>
      <vt:lpstr>2_標準デザイン</vt:lpstr>
      <vt:lpstr>4_標準デザイン</vt:lpstr>
      <vt:lpstr>6_標準デザイン</vt:lpstr>
      <vt:lpstr>新しいプレゼンテーション</vt:lpstr>
      <vt:lpstr>7_標準デザイン</vt:lpstr>
      <vt:lpstr>8_標準デザイン</vt:lpstr>
      <vt:lpstr>9_新しいプレゼンテーション</vt:lpstr>
      <vt:lpstr>5_標準デザイン</vt:lpstr>
      <vt:lpstr>9_標準デザイン</vt:lpstr>
      <vt:lpstr>Drawing</vt:lpstr>
      <vt:lpstr>Image</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LGS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Oda</dc:creator>
  <cp:lastModifiedBy>正二 尾田</cp:lastModifiedBy>
  <cp:revision>178</cp:revision>
  <dcterms:created xsi:type="dcterms:W3CDTF">2011-11-15T07:07:52Z</dcterms:created>
  <dcterms:modified xsi:type="dcterms:W3CDTF">2023-11-28T07:44:56Z</dcterms:modified>
</cp:coreProperties>
</file>