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801600" cy="9601200" type="A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52" d="100"/>
          <a:sy n="52" d="100"/>
        </p:scale>
        <p:origin x="12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6868-8AE9-4988-9C19-5C6F4F8123CD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4E5D-4316-4A1F-AF25-CCC711E088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9424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6868-8AE9-4988-9C19-5C6F4F8123CD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4E5D-4316-4A1F-AF25-CCC711E088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891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6868-8AE9-4988-9C19-5C6F4F8123CD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4E5D-4316-4A1F-AF25-CCC711E088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7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6868-8AE9-4988-9C19-5C6F4F8123CD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4E5D-4316-4A1F-AF25-CCC711E088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169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82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82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6868-8AE9-4988-9C19-5C6F4F8123CD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4E5D-4316-4A1F-AF25-CCC711E088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77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6868-8AE9-4988-9C19-5C6F4F8123CD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4E5D-4316-4A1F-AF25-CCC711E088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985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6868-8AE9-4988-9C19-5C6F4F8123CD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4E5D-4316-4A1F-AF25-CCC711E088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686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6868-8AE9-4988-9C19-5C6F4F8123CD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4E5D-4316-4A1F-AF25-CCC711E088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522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6868-8AE9-4988-9C19-5C6F4F8123CD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4E5D-4316-4A1F-AF25-CCC711E088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08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6868-8AE9-4988-9C19-5C6F4F8123CD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4E5D-4316-4A1F-AF25-CCC711E088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569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6868-8AE9-4988-9C19-5C6F4F8123CD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4E5D-4316-4A1F-AF25-CCC711E088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320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56868-8AE9-4988-9C19-5C6F4F8123CD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514E5D-4316-4A1F-AF25-CCC711E088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370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ヒストグラム&#10;&#10;自動的に生成された説明">
            <a:extLst>
              <a:ext uri="{FF2B5EF4-FFF2-40B4-BE49-F238E27FC236}">
                <a16:creationId xmlns:a16="http://schemas.microsoft.com/office/drawing/2014/main" id="{830E2EA8-FDDA-9C90-BD82-5B2D8268B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7271"/>
            <a:ext cx="12801600" cy="652665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9DE90B7-A3A8-D1B3-DB95-31C2332361BE}"/>
              </a:ext>
            </a:extLst>
          </p:cNvPr>
          <p:cNvSpPr txBox="1"/>
          <p:nvPr/>
        </p:nvSpPr>
        <p:spPr>
          <a:xfrm>
            <a:off x="1607574" y="575187"/>
            <a:ext cx="6594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Oryzias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eversi</a:t>
            </a:r>
            <a:r>
              <a:rPr kumimoji="1" lang="en-US" altLang="ja-JP" dirty="0"/>
              <a:t> female </a:t>
            </a:r>
            <a:r>
              <a:rPr kumimoji="1" lang="ja-JP" altLang="en-US" dirty="0"/>
              <a:t>抱卵開始</a:t>
            </a:r>
            <a:r>
              <a:rPr kumimoji="1" lang="en-US" altLang="ja-JP" dirty="0"/>
              <a:t>2</a:t>
            </a:r>
            <a:r>
              <a:rPr kumimoji="1" lang="ja-JP" altLang="en-US" dirty="0"/>
              <a:t>日目　抗</a:t>
            </a:r>
            <a:r>
              <a:rPr kumimoji="1" lang="en-US" altLang="ja-JP" dirty="0" err="1"/>
              <a:t>11kt</a:t>
            </a:r>
            <a:r>
              <a:rPr kumimoji="1" lang="ja-JP" altLang="en-US" dirty="0"/>
              <a:t>抗体での免疫染色</a:t>
            </a:r>
          </a:p>
        </p:txBody>
      </p:sp>
    </p:spTree>
    <p:extLst>
      <p:ext uri="{BB962C8B-B14F-4D97-AF65-F5344CB8AC3E}">
        <p14:creationId xmlns:p14="http://schemas.microsoft.com/office/powerpoint/2010/main" val="214454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マップ&#10;&#10;自動的に生成された説明">
            <a:extLst>
              <a:ext uri="{FF2B5EF4-FFF2-40B4-BE49-F238E27FC236}">
                <a16:creationId xmlns:a16="http://schemas.microsoft.com/office/drawing/2014/main" id="{4237230A-A93C-44E2-A9A4-7494ED21A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3246"/>
            <a:ext cx="12801600" cy="501470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BF0905E-51B1-3901-AC68-400DBE2B91DA}"/>
              </a:ext>
            </a:extLst>
          </p:cNvPr>
          <p:cNvSpPr txBox="1"/>
          <p:nvPr/>
        </p:nvSpPr>
        <p:spPr>
          <a:xfrm>
            <a:off x="1607574" y="575187"/>
            <a:ext cx="7546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Oryzias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eversi</a:t>
            </a:r>
            <a:r>
              <a:rPr kumimoji="1" lang="en-US" altLang="ja-JP" dirty="0"/>
              <a:t> female </a:t>
            </a:r>
            <a:r>
              <a:rPr kumimoji="1" lang="ja-JP" altLang="en-US" dirty="0"/>
              <a:t>抱卵開始</a:t>
            </a:r>
            <a:r>
              <a:rPr kumimoji="1" lang="en-US" altLang="ja-JP" dirty="0"/>
              <a:t>2</a:t>
            </a:r>
            <a:r>
              <a:rPr kumimoji="1" lang="ja-JP" altLang="en-US" dirty="0"/>
              <a:t>日目　抗アロマターゼ抗体での免疫染色</a:t>
            </a:r>
          </a:p>
        </p:txBody>
      </p:sp>
    </p:spTree>
    <p:extLst>
      <p:ext uri="{BB962C8B-B14F-4D97-AF65-F5344CB8AC3E}">
        <p14:creationId xmlns:p14="http://schemas.microsoft.com/office/powerpoint/2010/main" val="2676001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28</Words>
  <Application>Microsoft Office PowerPoint</Application>
  <PresentationFormat>A3 297x420 mm</PresentationFormat>
  <Paragraphs>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正二 尾田</dc:creator>
  <cp:lastModifiedBy>正二 尾田</cp:lastModifiedBy>
  <cp:revision>2</cp:revision>
  <dcterms:created xsi:type="dcterms:W3CDTF">2024-10-02T07:21:01Z</dcterms:created>
  <dcterms:modified xsi:type="dcterms:W3CDTF">2024-10-03T00:31:29Z</dcterms:modified>
</cp:coreProperties>
</file>