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60" r:id="rId2"/>
    <p:sldId id="259" r:id="rId3"/>
    <p:sldId id="261" r:id="rId4"/>
    <p:sldId id="262" r:id="rId5"/>
    <p:sldId id="263" r:id="rId6"/>
    <p:sldId id="265" r:id="rId7"/>
    <p:sldId id="256" r:id="rId8"/>
    <p:sldId id="258" r:id="rId9"/>
    <p:sldId id="257" r:id="rId10"/>
    <p:sldId id="266" r:id="rId11"/>
    <p:sldId id="273" r:id="rId12"/>
    <p:sldId id="269" r:id="rId13"/>
    <p:sldId id="268" r:id="rId14"/>
    <p:sldId id="274" r:id="rId15"/>
    <p:sldId id="267" r:id="rId16"/>
    <p:sldId id="272" r:id="rId17"/>
    <p:sldId id="270" r:id="rId18"/>
    <p:sldId id="271" r:id="rId19"/>
    <p:sldId id="264" r:id="rId20"/>
    <p:sldId id="275" r:id="rId21"/>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8" autoAdjust="0"/>
    <p:restoredTop sz="94660"/>
  </p:normalViewPr>
  <p:slideViewPr>
    <p:cSldViewPr snapToGrid="0">
      <p:cViewPr varScale="1">
        <p:scale>
          <a:sx n="72" d="100"/>
          <a:sy n="72" d="100"/>
        </p:scale>
        <p:origin x="1426" y="58"/>
      </p:cViewPr>
      <p:guideLst/>
    </p:cSldViewPr>
  </p:slideViewPr>
  <p:notesTextViewPr>
    <p:cViewPr>
      <p:scale>
        <a:sx n="1" d="1"/>
        <a:sy n="1" d="1"/>
      </p:scale>
      <p:origin x="0" y="0"/>
    </p:cViewPr>
  </p:notesTextViewPr>
  <p:sorterViewPr>
    <p:cViewPr>
      <p:scale>
        <a:sx n="100" d="100"/>
        <a:sy n="100" d="100"/>
      </p:scale>
      <p:origin x="0" y="-131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8DEDD9FC-6555-4D54-91B7-DB4BBEEB8BD0}" type="datetimeFigureOut">
              <a:rPr kumimoji="1" lang="ja-JP" altLang="en-US" smtClean="0"/>
              <a:t>2025/1/13</a:t>
            </a:fld>
            <a:endParaRPr kumimoji="1" lang="ja-JP" altLang="en-US"/>
          </a:p>
        </p:txBody>
      </p:sp>
      <p:sp>
        <p:nvSpPr>
          <p:cNvPr id="4" name="スライド イメージ プレースホルダー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C840E7B4-5B1D-4B12-B77F-606D91B27A68}" type="slidenum">
              <a:rPr kumimoji="1" lang="ja-JP" altLang="en-US" smtClean="0"/>
              <a:t>‹#›</a:t>
            </a:fld>
            <a:endParaRPr kumimoji="1" lang="ja-JP" altLang="en-US"/>
          </a:p>
        </p:txBody>
      </p:sp>
    </p:spTree>
    <p:extLst>
      <p:ext uri="{BB962C8B-B14F-4D97-AF65-F5344CB8AC3E}">
        <p14:creationId xmlns:p14="http://schemas.microsoft.com/office/powerpoint/2010/main" val="24871819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66552E3-988C-48F2-9F4E-408DD4A35549}" type="datetime1">
              <a:rPr kumimoji="1" lang="ja-JP" altLang="en-US" smtClean="0"/>
              <a:t>2025/1/13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A46EA8-3D2B-457B-8F4B-B2B8F733E4C4}" type="slidenum">
              <a:rPr kumimoji="1" lang="ja-JP" altLang="en-US" smtClean="0"/>
              <a:t>‹#›</a:t>
            </a:fld>
            <a:endParaRPr kumimoji="1" lang="ja-JP" altLang="en-US"/>
          </a:p>
        </p:txBody>
      </p:sp>
    </p:spTree>
    <p:extLst>
      <p:ext uri="{BB962C8B-B14F-4D97-AF65-F5344CB8AC3E}">
        <p14:creationId xmlns:p14="http://schemas.microsoft.com/office/powerpoint/2010/main" val="1543385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D21D07E-8EEF-4ECC-BCD5-21346EA7DC38}" type="datetime1">
              <a:rPr kumimoji="1" lang="ja-JP" altLang="en-US" smtClean="0"/>
              <a:t>2025/1/13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A46EA8-3D2B-457B-8F4B-B2B8F733E4C4}" type="slidenum">
              <a:rPr kumimoji="1" lang="ja-JP" altLang="en-US" smtClean="0"/>
              <a:t>‹#›</a:t>
            </a:fld>
            <a:endParaRPr kumimoji="1" lang="ja-JP" altLang="en-US"/>
          </a:p>
        </p:txBody>
      </p:sp>
    </p:spTree>
    <p:extLst>
      <p:ext uri="{BB962C8B-B14F-4D97-AF65-F5344CB8AC3E}">
        <p14:creationId xmlns:p14="http://schemas.microsoft.com/office/powerpoint/2010/main" val="4125131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B6CD0A9-271D-4F9E-9227-D3807D87A0DE}" type="datetime1">
              <a:rPr kumimoji="1" lang="ja-JP" altLang="en-US" smtClean="0"/>
              <a:t>2025/1/13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A46EA8-3D2B-457B-8F4B-B2B8F733E4C4}" type="slidenum">
              <a:rPr kumimoji="1" lang="ja-JP" altLang="en-US" smtClean="0"/>
              <a:t>‹#›</a:t>
            </a:fld>
            <a:endParaRPr kumimoji="1" lang="ja-JP" altLang="en-US"/>
          </a:p>
        </p:txBody>
      </p:sp>
    </p:spTree>
    <p:extLst>
      <p:ext uri="{BB962C8B-B14F-4D97-AF65-F5344CB8AC3E}">
        <p14:creationId xmlns:p14="http://schemas.microsoft.com/office/powerpoint/2010/main" val="224625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E22AEDB-EE51-4E57-AF43-B749CF9DD63B}" type="datetime1">
              <a:rPr kumimoji="1" lang="ja-JP" altLang="en-US" smtClean="0"/>
              <a:t>2025/1/13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A46EA8-3D2B-457B-8F4B-B2B8F733E4C4}" type="slidenum">
              <a:rPr kumimoji="1" lang="ja-JP" altLang="en-US" smtClean="0"/>
              <a:t>‹#›</a:t>
            </a:fld>
            <a:endParaRPr kumimoji="1" lang="ja-JP" altLang="en-US"/>
          </a:p>
        </p:txBody>
      </p:sp>
    </p:spTree>
    <p:extLst>
      <p:ext uri="{BB962C8B-B14F-4D97-AF65-F5344CB8AC3E}">
        <p14:creationId xmlns:p14="http://schemas.microsoft.com/office/powerpoint/2010/main" val="2660664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69AB7FA-4DA8-4DB2-AFF7-2E302CFF7F4B}" type="datetime1">
              <a:rPr kumimoji="1" lang="ja-JP" altLang="en-US" smtClean="0"/>
              <a:t>2025/1/13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A46EA8-3D2B-457B-8F4B-B2B8F733E4C4}" type="slidenum">
              <a:rPr kumimoji="1" lang="ja-JP" altLang="en-US" smtClean="0"/>
              <a:t>‹#›</a:t>
            </a:fld>
            <a:endParaRPr kumimoji="1" lang="ja-JP" altLang="en-US"/>
          </a:p>
        </p:txBody>
      </p:sp>
    </p:spTree>
    <p:extLst>
      <p:ext uri="{BB962C8B-B14F-4D97-AF65-F5344CB8AC3E}">
        <p14:creationId xmlns:p14="http://schemas.microsoft.com/office/powerpoint/2010/main" val="231454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FBF01F9-CC38-4644-A8A5-4D6EE374136F}" type="datetime1">
              <a:rPr kumimoji="1" lang="ja-JP" altLang="en-US" smtClean="0"/>
              <a:t>2025/1/13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A46EA8-3D2B-457B-8F4B-B2B8F733E4C4}" type="slidenum">
              <a:rPr kumimoji="1" lang="ja-JP" altLang="en-US" smtClean="0"/>
              <a:t>‹#›</a:t>
            </a:fld>
            <a:endParaRPr kumimoji="1" lang="ja-JP" altLang="en-US"/>
          </a:p>
        </p:txBody>
      </p:sp>
    </p:spTree>
    <p:extLst>
      <p:ext uri="{BB962C8B-B14F-4D97-AF65-F5344CB8AC3E}">
        <p14:creationId xmlns:p14="http://schemas.microsoft.com/office/powerpoint/2010/main" val="701934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4615325-D04E-46AE-9820-71FB1387AE04}" type="datetime1">
              <a:rPr kumimoji="1" lang="ja-JP" altLang="en-US" smtClean="0"/>
              <a:t>2025/1/13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AA46EA8-3D2B-457B-8F4B-B2B8F733E4C4}" type="slidenum">
              <a:rPr kumimoji="1" lang="ja-JP" altLang="en-US" smtClean="0"/>
              <a:t>‹#›</a:t>
            </a:fld>
            <a:endParaRPr kumimoji="1" lang="ja-JP" altLang="en-US"/>
          </a:p>
        </p:txBody>
      </p:sp>
    </p:spTree>
    <p:extLst>
      <p:ext uri="{BB962C8B-B14F-4D97-AF65-F5344CB8AC3E}">
        <p14:creationId xmlns:p14="http://schemas.microsoft.com/office/powerpoint/2010/main" val="3250611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E64793B-47C5-4CB6-9563-46C4E4F628A5}" type="datetime1">
              <a:rPr kumimoji="1" lang="ja-JP" altLang="en-US" smtClean="0"/>
              <a:t>2025/1/13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AA46EA8-3D2B-457B-8F4B-B2B8F733E4C4}" type="slidenum">
              <a:rPr kumimoji="1" lang="ja-JP" altLang="en-US" smtClean="0"/>
              <a:t>‹#›</a:t>
            </a:fld>
            <a:endParaRPr kumimoji="1" lang="ja-JP" altLang="en-US"/>
          </a:p>
        </p:txBody>
      </p:sp>
    </p:spTree>
    <p:extLst>
      <p:ext uri="{BB962C8B-B14F-4D97-AF65-F5344CB8AC3E}">
        <p14:creationId xmlns:p14="http://schemas.microsoft.com/office/powerpoint/2010/main" val="452808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41622-3DAF-477E-83AC-6C5FC867694F}" type="datetime1">
              <a:rPr kumimoji="1" lang="ja-JP" altLang="en-US" smtClean="0"/>
              <a:t>2025/1/13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AA46EA8-3D2B-457B-8F4B-B2B8F733E4C4}" type="slidenum">
              <a:rPr kumimoji="1" lang="ja-JP" altLang="en-US" smtClean="0"/>
              <a:t>‹#›</a:t>
            </a:fld>
            <a:endParaRPr kumimoji="1" lang="ja-JP" altLang="en-US"/>
          </a:p>
        </p:txBody>
      </p:sp>
    </p:spTree>
    <p:extLst>
      <p:ext uri="{BB962C8B-B14F-4D97-AF65-F5344CB8AC3E}">
        <p14:creationId xmlns:p14="http://schemas.microsoft.com/office/powerpoint/2010/main" val="2414439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C34A7D7-D02A-4874-9873-A831A7A1DFFE}" type="datetime1">
              <a:rPr kumimoji="1" lang="ja-JP" altLang="en-US" smtClean="0"/>
              <a:t>2025/1/13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A46EA8-3D2B-457B-8F4B-B2B8F733E4C4}" type="slidenum">
              <a:rPr kumimoji="1" lang="ja-JP" altLang="en-US" smtClean="0"/>
              <a:t>‹#›</a:t>
            </a:fld>
            <a:endParaRPr kumimoji="1" lang="ja-JP" altLang="en-US"/>
          </a:p>
        </p:txBody>
      </p:sp>
    </p:spTree>
    <p:extLst>
      <p:ext uri="{BB962C8B-B14F-4D97-AF65-F5344CB8AC3E}">
        <p14:creationId xmlns:p14="http://schemas.microsoft.com/office/powerpoint/2010/main" val="96238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BA72F6B-3749-4419-B2C4-E4334CACF40D}" type="datetime1">
              <a:rPr kumimoji="1" lang="ja-JP" altLang="en-US" smtClean="0"/>
              <a:t>2025/1/13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A46EA8-3D2B-457B-8F4B-B2B8F733E4C4}" type="slidenum">
              <a:rPr kumimoji="1" lang="ja-JP" altLang="en-US" smtClean="0"/>
              <a:t>‹#›</a:t>
            </a:fld>
            <a:endParaRPr kumimoji="1" lang="ja-JP" altLang="en-US"/>
          </a:p>
        </p:txBody>
      </p:sp>
    </p:spTree>
    <p:extLst>
      <p:ext uri="{BB962C8B-B14F-4D97-AF65-F5344CB8AC3E}">
        <p14:creationId xmlns:p14="http://schemas.microsoft.com/office/powerpoint/2010/main" val="4046595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609F284-7DEF-40F0-A33B-5E4AF3AE2984}" type="datetime1">
              <a:rPr kumimoji="1" lang="ja-JP" altLang="en-US" smtClean="0"/>
              <a:t>2025/1/13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A46EA8-3D2B-457B-8F4B-B2B8F733E4C4}" type="slidenum">
              <a:rPr kumimoji="1" lang="ja-JP" altLang="en-US" smtClean="0"/>
              <a:t>‹#›</a:t>
            </a:fld>
            <a:endParaRPr kumimoji="1" lang="ja-JP" altLang="en-US"/>
          </a:p>
        </p:txBody>
      </p:sp>
    </p:spTree>
    <p:extLst>
      <p:ext uri="{BB962C8B-B14F-4D97-AF65-F5344CB8AC3E}">
        <p14:creationId xmlns:p14="http://schemas.microsoft.com/office/powerpoint/2010/main" val="1791835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B4580D5-4E16-EDCE-1B1A-F96B470330AE}"/>
              </a:ext>
            </a:extLst>
          </p:cNvPr>
          <p:cNvSpPr txBox="1"/>
          <p:nvPr/>
        </p:nvSpPr>
        <p:spPr>
          <a:xfrm>
            <a:off x="1140699" y="831775"/>
            <a:ext cx="8084264" cy="523220"/>
          </a:xfrm>
          <a:prstGeom prst="rect">
            <a:avLst/>
          </a:prstGeom>
          <a:noFill/>
        </p:spPr>
        <p:txBody>
          <a:bodyPr wrap="none" rtlCol="0">
            <a:spAutoFit/>
          </a:bodyPr>
          <a:lstStyle/>
          <a:p>
            <a:pPr algn="l"/>
            <a:r>
              <a:rPr kumimoji="1" lang="ja-JP" altLang="en-US" sz="2800" dirty="0"/>
              <a:t>パレンケのパカル王は宇宙へ行ったのか？の考察</a:t>
            </a:r>
          </a:p>
        </p:txBody>
      </p:sp>
      <p:grpSp>
        <p:nvGrpSpPr>
          <p:cNvPr id="4" name="グループ化 3">
            <a:extLst>
              <a:ext uri="{FF2B5EF4-FFF2-40B4-BE49-F238E27FC236}">
                <a16:creationId xmlns:a16="http://schemas.microsoft.com/office/drawing/2014/main" id="{B8403A21-A808-8460-C555-C3552E6F5B07}"/>
              </a:ext>
            </a:extLst>
          </p:cNvPr>
          <p:cNvGrpSpPr/>
          <p:nvPr/>
        </p:nvGrpSpPr>
        <p:grpSpPr>
          <a:xfrm>
            <a:off x="4155736" y="5799903"/>
            <a:ext cx="1989647" cy="861552"/>
            <a:chOff x="4305782" y="5658608"/>
            <a:chExt cx="1989647" cy="861552"/>
          </a:xfrm>
        </p:grpSpPr>
        <p:sp>
          <p:nvSpPr>
            <p:cNvPr id="5" name="テキスト ボックス 4">
              <a:extLst>
                <a:ext uri="{FF2B5EF4-FFF2-40B4-BE49-F238E27FC236}">
                  <a16:creationId xmlns:a16="http://schemas.microsoft.com/office/drawing/2014/main" id="{927A31D6-271E-A796-9841-F04183016DBD}"/>
                </a:ext>
              </a:extLst>
            </p:cNvPr>
            <p:cNvSpPr txBox="1"/>
            <p:nvPr/>
          </p:nvSpPr>
          <p:spPr>
            <a:xfrm>
              <a:off x="4368298" y="6150828"/>
              <a:ext cx="1741182" cy="369332"/>
            </a:xfrm>
            <a:prstGeom prst="rect">
              <a:avLst/>
            </a:prstGeom>
            <a:noFill/>
          </p:spPr>
          <p:txBody>
            <a:bodyPr wrap="none" rtlCol="0">
              <a:spAutoFit/>
            </a:bodyPr>
            <a:lstStyle/>
            <a:p>
              <a:r>
                <a:rPr kumimoji="1" lang="en-US" altLang="ja-JP" dirty="0"/>
                <a:t>2025</a:t>
              </a:r>
              <a:r>
                <a:rPr kumimoji="1" lang="ja-JP" altLang="en-US" dirty="0"/>
                <a:t>年</a:t>
              </a:r>
              <a:r>
                <a:rPr kumimoji="1" lang="en-US" altLang="ja-JP" dirty="0"/>
                <a:t>1</a:t>
              </a:r>
              <a:r>
                <a:rPr kumimoji="1" lang="ja-JP" altLang="en-US" dirty="0"/>
                <a:t>月</a:t>
              </a:r>
              <a:r>
                <a:rPr kumimoji="1" lang="en-US" altLang="ja-JP" dirty="0"/>
                <a:t>12</a:t>
              </a:r>
              <a:r>
                <a:rPr kumimoji="1" lang="ja-JP" altLang="en-US" dirty="0"/>
                <a:t>日</a:t>
              </a:r>
            </a:p>
          </p:txBody>
        </p:sp>
        <p:sp>
          <p:nvSpPr>
            <p:cNvPr id="6" name="テキスト ボックス 5">
              <a:extLst>
                <a:ext uri="{FF2B5EF4-FFF2-40B4-BE49-F238E27FC236}">
                  <a16:creationId xmlns:a16="http://schemas.microsoft.com/office/drawing/2014/main" id="{382705E3-8B6A-6B9E-C1BF-8FB8BCA2C797}"/>
                </a:ext>
              </a:extLst>
            </p:cNvPr>
            <p:cNvSpPr txBox="1"/>
            <p:nvPr/>
          </p:nvSpPr>
          <p:spPr>
            <a:xfrm>
              <a:off x="4305782" y="5658608"/>
              <a:ext cx="1989647" cy="523220"/>
            </a:xfrm>
            <a:prstGeom prst="rect">
              <a:avLst/>
            </a:prstGeom>
            <a:noFill/>
          </p:spPr>
          <p:txBody>
            <a:bodyPr wrap="none" rtlCol="0">
              <a:spAutoFit/>
            </a:bodyPr>
            <a:lstStyle/>
            <a:p>
              <a:r>
                <a:rPr kumimoji="1" lang="ja-JP" altLang="en-US" sz="2800" dirty="0"/>
                <a:t>尾 田   正 二</a:t>
              </a:r>
            </a:p>
          </p:txBody>
        </p:sp>
      </p:grpSp>
      <p:pic>
        <p:nvPicPr>
          <p:cNvPr id="3082" name="Picture 10" descr="防災の日　リュックサックを背負うパンダのイラスト　線あり">
            <a:extLst>
              <a:ext uri="{FF2B5EF4-FFF2-40B4-BE49-F238E27FC236}">
                <a16:creationId xmlns:a16="http://schemas.microsoft.com/office/drawing/2014/main" id="{378A23D7-ED06-4614-E8A9-FBD518AD0D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153" y="3890648"/>
            <a:ext cx="2528442" cy="189633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アルパカ～かわいい無料のフリーイラスト素材集">
            <a:extLst>
              <a:ext uri="{FF2B5EF4-FFF2-40B4-BE49-F238E27FC236}">
                <a16:creationId xmlns:a16="http://schemas.microsoft.com/office/drawing/2014/main" id="{9D31EECB-C634-EDA1-D8AA-B814AACEBA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8810" y="4027658"/>
            <a:ext cx="2421749" cy="169522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FFD4AD43-810A-6BF3-BDCA-0E46042FC9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1650" y="3963561"/>
            <a:ext cx="1707441" cy="172776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可愛い宇宙人の冒険 - LINE スタンプ | LINE STORE">
            <a:extLst>
              <a:ext uri="{FF2B5EF4-FFF2-40B4-BE49-F238E27FC236}">
                <a16:creationId xmlns:a16="http://schemas.microsoft.com/office/drawing/2014/main" id="{00BA81C3-59D5-65AE-FF5D-518A5F3A2F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1775" y="3974930"/>
            <a:ext cx="1727767" cy="1727767"/>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BF8B288A-D1F0-7252-25C5-BEA119BF55D3}"/>
              </a:ext>
            </a:extLst>
          </p:cNvPr>
          <p:cNvSpPr txBox="1"/>
          <p:nvPr/>
        </p:nvSpPr>
        <p:spPr>
          <a:xfrm>
            <a:off x="207019" y="143899"/>
            <a:ext cx="4288353" cy="400110"/>
          </a:xfrm>
          <a:prstGeom prst="rect">
            <a:avLst/>
          </a:prstGeom>
          <a:noFill/>
        </p:spPr>
        <p:txBody>
          <a:bodyPr wrap="none" rtlCol="0">
            <a:spAutoFit/>
          </a:bodyPr>
          <a:lstStyle/>
          <a:p>
            <a:pPr algn="l"/>
            <a:r>
              <a:rPr kumimoji="1" lang="ja-JP" altLang="en-US" sz="2000" b="1" dirty="0"/>
              <a:t>シリーズ「宇宙人を探せ」　第３弾</a:t>
            </a:r>
          </a:p>
        </p:txBody>
      </p:sp>
      <p:sp>
        <p:nvSpPr>
          <p:cNvPr id="8" name="スライド番号プレースホルダー 7">
            <a:extLst>
              <a:ext uri="{FF2B5EF4-FFF2-40B4-BE49-F238E27FC236}">
                <a16:creationId xmlns:a16="http://schemas.microsoft.com/office/drawing/2014/main" id="{0EF5D6A8-190F-F4DE-59EF-179BC6388641}"/>
              </a:ext>
            </a:extLst>
          </p:cNvPr>
          <p:cNvSpPr>
            <a:spLocks noGrp="1"/>
          </p:cNvSpPr>
          <p:nvPr>
            <p:ph type="sldNum" sz="quarter" idx="12"/>
          </p:nvPr>
        </p:nvSpPr>
        <p:spPr/>
        <p:txBody>
          <a:bodyPr/>
          <a:lstStyle/>
          <a:p>
            <a:fld id="{CAA46EA8-3D2B-457B-8F4B-B2B8F733E4C4}" type="slidenum">
              <a:rPr kumimoji="1" lang="ja-JP" altLang="en-US" smtClean="0"/>
              <a:t>1</a:t>
            </a:fld>
            <a:endParaRPr kumimoji="1" lang="ja-JP" altLang="en-US"/>
          </a:p>
        </p:txBody>
      </p:sp>
      <p:pic>
        <p:nvPicPr>
          <p:cNvPr id="12292" name="Picture 4" descr="パレンケの石棺は古代宇宙飛行士なのか？ | 風の街、午前０時の放送局。">
            <a:extLst>
              <a:ext uri="{FF2B5EF4-FFF2-40B4-BE49-F238E27FC236}">
                <a16:creationId xmlns:a16="http://schemas.microsoft.com/office/drawing/2014/main" id="{2CB09EB0-3063-A5F0-E0A7-C0918C9A11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1681" y="1642761"/>
            <a:ext cx="3662638" cy="2204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19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7D460D3-9CDE-245C-CBFD-9E11B4934ED6}"/>
              </a:ext>
            </a:extLst>
          </p:cNvPr>
          <p:cNvSpPr>
            <a:spLocks noGrp="1"/>
          </p:cNvSpPr>
          <p:nvPr>
            <p:ph type="sldNum" sz="quarter" idx="12"/>
          </p:nvPr>
        </p:nvSpPr>
        <p:spPr/>
        <p:txBody>
          <a:bodyPr/>
          <a:lstStyle/>
          <a:p>
            <a:fld id="{CAA46EA8-3D2B-457B-8F4B-B2B8F733E4C4}" type="slidenum">
              <a:rPr kumimoji="1" lang="ja-JP" altLang="en-US" smtClean="0"/>
              <a:t>10</a:t>
            </a:fld>
            <a:endParaRPr kumimoji="1" lang="ja-JP" altLang="en-US"/>
          </a:p>
        </p:txBody>
      </p:sp>
      <p:pic>
        <p:nvPicPr>
          <p:cNvPr id="1026" name="Picture 2">
            <a:extLst>
              <a:ext uri="{FF2B5EF4-FFF2-40B4-BE49-F238E27FC236}">
                <a16:creationId xmlns:a16="http://schemas.microsoft.com/office/drawing/2014/main" id="{DCE93A4B-54DE-3840-0772-478EDBEA35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370" y="1726425"/>
            <a:ext cx="3605156" cy="39102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FDD9B39-CFD7-A071-5C1A-CA91F84057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0568" y="136523"/>
            <a:ext cx="3514725" cy="102870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B0A4BDFE-3B48-A383-8B5E-7A3B2A463CF8}"/>
              </a:ext>
            </a:extLst>
          </p:cNvPr>
          <p:cNvSpPr txBox="1"/>
          <p:nvPr/>
        </p:nvSpPr>
        <p:spPr>
          <a:xfrm>
            <a:off x="4973908" y="1270518"/>
            <a:ext cx="4733397" cy="1169551"/>
          </a:xfrm>
          <a:prstGeom prst="rect">
            <a:avLst/>
          </a:prstGeom>
          <a:noFill/>
        </p:spPr>
        <p:txBody>
          <a:bodyPr wrap="square" rtlCol="0">
            <a:spAutoFit/>
          </a:bodyPr>
          <a:lstStyle/>
          <a:p>
            <a:pPr algn="l"/>
            <a:r>
              <a:rPr kumimoji="1" lang="ja-JP" altLang="en-US" sz="1400" dirty="0"/>
              <a:t>頭にかんむりをつけ、あごにリボンを結び、首飾りもつけ、しっぽに人の顔の形をした飾りをぶら下げた、めかしこんだ鳥であることが分かると思う。これは、実在する密林の鳥、”ケツァール”をモデルにしているとも言われ、マヤ世界の中では、宇宙を象徴する鳥</a:t>
            </a:r>
          </a:p>
        </p:txBody>
      </p:sp>
      <p:pic>
        <p:nvPicPr>
          <p:cNvPr id="4" name="Picture 2" descr="undefined">
            <a:extLst>
              <a:ext uri="{FF2B5EF4-FFF2-40B4-BE49-F238E27FC236}">
                <a16:creationId xmlns:a16="http://schemas.microsoft.com/office/drawing/2014/main" id="{75C628C3-D5D3-B2FF-7901-6A7C59107F5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435" t="5735" r="10841" b="73280"/>
          <a:stretch/>
        </p:blipFill>
        <p:spPr bwMode="auto">
          <a:xfrm>
            <a:off x="5251198" y="2623914"/>
            <a:ext cx="4251056" cy="18908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ケツァルコアトル - Wikipedia">
            <a:extLst>
              <a:ext uri="{FF2B5EF4-FFF2-40B4-BE49-F238E27FC236}">
                <a16:creationId xmlns:a16="http://schemas.microsoft.com/office/drawing/2014/main" id="{D1D705A8-A28C-4E14-D33D-767905ECB3B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919" t="19764" r="25029" b="16706"/>
          <a:stretch/>
        </p:blipFill>
        <p:spPr bwMode="auto">
          <a:xfrm>
            <a:off x="5341383" y="4635437"/>
            <a:ext cx="1768296" cy="2190307"/>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D4AE92E3-407A-09DF-91C9-DACB5B640DAB}"/>
              </a:ext>
            </a:extLst>
          </p:cNvPr>
          <p:cNvSpPr txBox="1"/>
          <p:nvPr/>
        </p:nvSpPr>
        <p:spPr>
          <a:xfrm>
            <a:off x="1602027" y="322929"/>
            <a:ext cx="2236510" cy="400110"/>
          </a:xfrm>
          <a:prstGeom prst="rect">
            <a:avLst/>
          </a:prstGeom>
          <a:noFill/>
        </p:spPr>
        <p:txBody>
          <a:bodyPr wrap="none" rtlCol="0">
            <a:spAutoFit/>
          </a:bodyPr>
          <a:lstStyle/>
          <a:p>
            <a:r>
              <a:rPr lang="ja-JP" altLang="en-US" sz="2000" dirty="0"/>
              <a:t>ケツァルコアトル</a:t>
            </a:r>
          </a:p>
        </p:txBody>
      </p:sp>
      <p:sp>
        <p:nvSpPr>
          <p:cNvPr id="8" name="テキスト ボックス 7">
            <a:extLst>
              <a:ext uri="{FF2B5EF4-FFF2-40B4-BE49-F238E27FC236}">
                <a16:creationId xmlns:a16="http://schemas.microsoft.com/office/drawing/2014/main" id="{11F46D89-74CA-C148-2DA0-3DFFF8D72C66}"/>
              </a:ext>
            </a:extLst>
          </p:cNvPr>
          <p:cNvSpPr txBox="1"/>
          <p:nvPr/>
        </p:nvSpPr>
        <p:spPr>
          <a:xfrm>
            <a:off x="359303" y="842057"/>
            <a:ext cx="4614605" cy="646331"/>
          </a:xfrm>
          <a:prstGeom prst="rect">
            <a:avLst/>
          </a:prstGeom>
          <a:noFill/>
        </p:spPr>
        <p:txBody>
          <a:bodyPr wrap="square">
            <a:spAutoFit/>
          </a:bodyPr>
          <a:lstStyle/>
          <a:p>
            <a:r>
              <a:rPr lang="ja-JP" altLang="en-US" sz="1200" dirty="0"/>
              <a:t>アステカ神話の文化神・農耕神であり、風の神。マヤ文明ではククルカンという名で崇拝されていた。</a:t>
            </a:r>
            <a:r>
              <a:rPr kumimoji="1" lang="ja-JP" altLang="en-US" sz="1200" dirty="0"/>
              <a:t>古くは水や農耕に関わる蛇神であったが、後に文明一般を人類に授けた文化神となった。</a:t>
            </a:r>
          </a:p>
        </p:txBody>
      </p:sp>
      <p:pic>
        <p:nvPicPr>
          <p:cNvPr id="1030" name="Picture 6" descr="ケツァール - Wikipedia">
            <a:extLst>
              <a:ext uri="{FF2B5EF4-FFF2-40B4-BE49-F238E27FC236}">
                <a16:creationId xmlns:a16="http://schemas.microsoft.com/office/drawing/2014/main" id="{AFCB6020-E88F-2658-0584-98CA94B079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0818" y="4594642"/>
            <a:ext cx="1333006" cy="1814872"/>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13EE244F-927B-E32A-8628-2D29D829096F}"/>
              </a:ext>
            </a:extLst>
          </p:cNvPr>
          <p:cNvSpPr txBox="1"/>
          <p:nvPr/>
        </p:nvSpPr>
        <p:spPr>
          <a:xfrm>
            <a:off x="7682061" y="6426033"/>
            <a:ext cx="1082348" cy="307777"/>
          </a:xfrm>
          <a:prstGeom prst="rect">
            <a:avLst/>
          </a:prstGeom>
          <a:noFill/>
        </p:spPr>
        <p:txBody>
          <a:bodyPr wrap="none" rtlCol="0">
            <a:spAutoFit/>
          </a:bodyPr>
          <a:lstStyle/>
          <a:p>
            <a:pPr algn="l"/>
            <a:r>
              <a:rPr kumimoji="1" lang="ja-JP" altLang="en-US" sz="1400" dirty="0"/>
              <a:t>ケツァール</a:t>
            </a:r>
          </a:p>
        </p:txBody>
      </p:sp>
      <p:sp>
        <p:nvSpPr>
          <p:cNvPr id="11" name="テキスト ボックス 10">
            <a:extLst>
              <a:ext uri="{FF2B5EF4-FFF2-40B4-BE49-F238E27FC236}">
                <a16:creationId xmlns:a16="http://schemas.microsoft.com/office/drawing/2014/main" id="{3CC4DF04-DA36-72AF-7192-C5038405C6D1}"/>
              </a:ext>
            </a:extLst>
          </p:cNvPr>
          <p:cNvSpPr txBox="1"/>
          <p:nvPr/>
        </p:nvSpPr>
        <p:spPr>
          <a:xfrm>
            <a:off x="242896" y="5730591"/>
            <a:ext cx="4954772" cy="954107"/>
          </a:xfrm>
          <a:prstGeom prst="rect">
            <a:avLst/>
          </a:prstGeom>
          <a:noFill/>
        </p:spPr>
        <p:txBody>
          <a:bodyPr wrap="square">
            <a:spAutoFit/>
          </a:bodyPr>
          <a:lstStyle/>
          <a:p>
            <a:r>
              <a:rPr lang="ja-JP" altLang="en-US" sz="1400" dirty="0"/>
              <a:t>絵を横むきにしてしまったら、この鳥と尻尾の先の人の顔の向きがおかしくなってしまう。石棺の絵を刻んだ人が、この絵をタテ向きに見るようにデザインしたってことは火を見るより明らか</a:t>
            </a:r>
          </a:p>
        </p:txBody>
      </p:sp>
      <p:sp>
        <p:nvSpPr>
          <p:cNvPr id="13" name="フリーフォーム: 図形 12">
            <a:extLst>
              <a:ext uri="{FF2B5EF4-FFF2-40B4-BE49-F238E27FC236}">
                <a16:creationId xmlns:a16="http://schemas.microsoft.com/office/drawing/2014/main" id="{AB0076BE-485B-3945-C5B9-FF12A904D509}"/>
              </a:ext>
            </a:extLst>
          </p:cNvPr>
          <p:cNvSpPr/>
          <p:nvPr/>
        </p:nvSpPr>
        <p:spPr>
          <a:xfrm>
            <a:off x="5389988" y="2567703"/>
            <a:ext cx="3983069" cy="1869069"/>
          </a:xfrm>
          <a:custGeom>
            <a:avLst/>
            <a:gdLst>
              <a:gd name="connsiteX0" fmla="*/ 205882 w 3983069"/>
              <a:gd name="connsiteY0" fmla="*/ 532886 h 1869069"/>
              <a:gd name="connsiteX1" fmla="*/ 189784 w 3983069"/>
              <a:gd name="connsiteY1" fmla="*/ 548984 h 1869069"/>
              <a:gd name="connsiteX2" fmla="*/ 115730 w 3983069"/>
              <a:gd name="connsiteY2" fmla="*/ 565083 h 1869069"/>
              <a:gd name="connsiteX3" fmla="*/ 64215 w 3983069"/>
              <a:gd name="connsiteY3" fmla="*/ 552204 h 1869069"/>
              <a:gd name="connsiteX4" fmla="*/ 38457 w 3983069"/>
              <a:gd name="connsiteY4" fmla="*/ 510348 h 1869069"/>
              <a:gd name="connsiteX5" fmla="*/ 25578 w 3983069"/>
              <a:gd name="connsiteY5" fmla="*/ 494249 h 1869069"/>
              <a:gd name="connsiteX6" fmla="*/ 6260 w 3983069"/>
              <a:gd name="connsiteY6" fmla="*/ 462052 h 1869069"/>
              <a:gd name="connsiteX7" fmla="*/ 6260 w 3983069"/>
              <a:gd name="connsiteY7" fmla="*/ 336483 h 1869069"/>
              <a:gd name="connsiteX8" fmla="*/ 15919 w 3983069"/>
              <a:gd name="connsiteY8" fmla="*/ 320384 h 1869069"/>
              <a:gd name="connsiteX9" fmla="*/ 57775 w 3983069"/>
              <a:gd name="connsiteY9" fmla="*/ 288187 h 1869069"/>
              <a:gd name="connsiteX10" fmla="*/ 67435 w 3983069"/>
              <a:gd name="connsiteY10" fmla="*/ 275308 h 1869069"/>
              <a:gd name="connsiteX11" fmla="*/ 77094 w 3983069"/>
              <a:gd name="connsiteY11" fmla="*/ 243111 h 1869069"/>
              <a:gd name="connsiteX12" fmla="*/ 83533 w 3983069"/>
              <a:gd name="connsiteY12" fmla="*/ 227012 h 1869069"/>
              <a:gd name="connsiteX13" fmla="*/ 89973 w 3983069"/>
              <a:gd name="connsiteY13" fmla="*/ 207694 h 1869069"/>
              <a:gd name="connsiteX14" fmla="*/ 106071 w 3983069"/>
              <a:gd name="connsiteY14" fmla="*/ 152959 h 1869069"/>
              <a:gd name="connsiteX15" fmla="*/ 112511 w 3983069"/>
              <a:gd name="connsiteY15" fmla="*/ 136860 h 1869069"/>
              <a:gd name="connsiteX16" fmla="*/ 138268 w 3983069"/>
              <a:gd name="connsiteY16" fmla="*/ 104663 h 1869069"/>
              <a:gd name="connsiteX17" fmla="*/ 151147 w 3983069"/>
              <a:gd name="connsiteY17" fmla="*/ 98224 h 1869069"/>
              <a:gd name="connsiteX18" fmla="*/ 157587 w 3983069"/>
              <a:gd name="connsiteY18" fmla="*/ 91784 h 1869069"/>
              <a:gd name="connsiteX19" fmla="*/ 170466 w 3983069"/>
              <a:gd name="connsiteY19" fmla="*/ 85345 h 1869069"/>
              <a:gd name="connsiteX20" fmla="*/ 209102 w 3983069"/>
              <a:gd name="connsiteY20" fmla="*/ 75686 h 1869069"/>
              <a:gd name="connsiteX21" fmla="*/ 228420 w 3983069"/>
              <a:gd name="connsiteY21" fmla="*/ 62807 h 1869069"/>
              <a:gd name="connsiteX22" fmla="*/ 276716 w 3983069"/>
              <a:gd name="connsiteY22" fmla="*/ 27390 h 1869069"/>
              <a:gd name="connsiteX23" fmla="*/ 299254 w 3983069"/>
              <a:gd name="connsiteY23" fmla="*/ 14511 h 1869069"/>
              <a:gd name="connsiteX24" fmla="*/ 337891 w 3983069"/>
              <a:gd name="connsiteY24" fmla="*/ 4852 h 1869069"/>
              <a:gd name="connsiteX25" fmla="*/ 479558 w 3983069"/>
              <a:gd name="connsiteY25" fmla="*/ 20951 h 1869069"/>
              <a:gd name="connsiteX26" fmla="*/ 521415 w 3983069"/>
              <a:gd name="connsiteY26" fmla="*/ 46708 h 1869069"/>
              <a:gd name="connsiteX27" fmla="*/ 531074 w 3983069"/>
              <a:gd name="connsiteY27" fmla="*/ 53148 h 1869069"/>
              <a:gd name="connsiteX28" fmla="*/ 569711 w 3983069"/>
              <a:gd name="connsiteY28" fmla="*/ 69246 h 1869069"/>
              <a:gd name="connsiteX29" fmla="*/ 582589 w 3983069"/>
              <a:gd name="connsiteY29" fmla="*/ 72466 h 1869069"/>
              <a:gd name="connsiteX30" fmla="*/ 646984 w 3983069"/>
              <a:gd name="connsiteY30" fmla="*/ 78905 h 1869069"/>
              <a:gd name="connsiteX31" fmla="*/ 704939 w 3983069"/>
              <a:gd name="connsiteY31" fmla="*/ 82125 h 1869069"/>
              <a:gd name="connsiteX32" fmla="*/ 840167 w 3983069"/>
              <a:gd name="connsiteY32" fmla="*/ 95004 h 1869069"/>
              <a:gd name="connsiteX33" fmla="*/ 882023 w 3983069"/>
              <a:gd name="connsiteY33" fmla="*/ 101443 h 1869069"/>
              <a:gd name="connsiteX34" fmla="*/ 914220 w 3983069"/>
              <a:gd name="connsiteY34" fmla="*/ 107883 h 1869069"/>
              <a:gd name="connsiteX35" fmla="*/ 1004373 w 3983069"/>
              <a:gd name="connsiteY35" fmla="*/ 104663 h 1869069"/>
              <a:gd name="connsiteX36" fmla="*/ 1043009 w 3983069"/>
              <a:gd name="connsiteY36" fmla="*/ 98224 h 1869069"/>
              <a:gd name="connsiteX37" fmla="*/ 1104184 w 3983069"/>
              <a:gd name="connsiteY37" fmla="*/ 78905 h 1869069"/>
              <a:gd name="connsiteX38" fmla="*/ 1120282 w 3983069"/>
              <a:gd name="connsiteY38" fmla="*/ 72466 h 1869069"/>
              <a:gd name="connsiteX39" fmla="*/ 1142820 w 3983069"/>
              <a:gd name="connsiteY39" fmla="*/ 66027 h 1869069"/>
              <a:gd name="connsiteX40" fmla="*/ 1152480 w 3983069"/>
              <a:gd name="connsiteY40" fmla="*/ 62807 h 1869069"/>
              <a:gd name="connsiteX41" fmla="*/ 1226533 w 3983069"/>
              <a:gd name="connsiteY41" fmla="*/ 56367 h 1869069"/>
              <a:gd name="connsiteX42" fmla="*/ 1274829 w 3983069"/>
              <a:gd name="connsiteY42" fmla="*/ 46708 h 1869069"/>
              <a:gd name="connsiteX43" fmla="*/ 1326344 w 3983069"/>
              <a:gd name="connsiteY43" fmla="*/ 37049 h 1869069"/>
              <a:gd name="connsiteX44" fmla="*/ 1374640 w 3983069"/>
              <a:gd name="connsiteY44" fmla="*/ 33829 h 1869069"/>
              <a:gd name="connsiteX45" fmla="*/ 1413277 w 3983069"/>
              <a:gd name="connsiteY45" fmla="*/ 43489 h 1869069"/>
              <a:gd name="connsiteX46" fmla="*/ 1426156 w 3983069"/>
              <a:gd name="connsiteY46" fmla="*/ 53148 h 1869069"/>
              <a:gd name="connsiteX47" fmla="*/ 1445474 w 3983069"/>
              <a:gd name="connsiteY47" fmla="*/ 72466 h 1869069"/>
              <a:gd name="connsiteX48" fmla="*/ 1471232 w 3983069"/>
              <a:gd name="connsiteY48" fmla="*/ 95004 h 1869069"/>
              <a:gd name="connsiteX49" fmla="*/ 1474451 w 3983069"/>
              <a:gd name="connsiteY49" fmla="*/ 107883 h 1869069"/>
              <a:gd name="connsiteX50" fmla="*/ 1500209 w 3983069"/>
              <a:gd name="connsiteY50" fmla="*/ 120762 h 1869069"/>
              <a:gd name="connsiteX51" fmla="*/ 1600020 w 3983069"/>
              <a:gd name="connsiteY51" fmla="*/ 140080 h 1869069"/>
              <a:gd name="connsiteX52" fmla="*/ 1654756 w 3983069"/>
              <a:gd name="connsiteY52" fmla="*/ 1632 h 1869069"/>
              <a:gd name="connsiteX53" fmla="*/ 1674074 w 3983069"/>
              <a:gd name="connsiteY53" fmla="*/ 24170 h 1869069"/>
              <a:gd name="connsiteX54" fmla="*/ 1683733 w 3983069"/>
              <a:gd name="connsiteY54" fmla="*/ 17731 h 1869069"/>
              <a:gd name="connsiteX55" fmla="*/ 1696612 w 3983069"/>
              <a:gd name="connsiteY55" fmla="*/ 8072 h 1869069"/>
              <a:gd name="connsiteX56" fmla="*/ 1751347 w 3983069"/>
              <a:gd name="connsiteY56" fmla="*/ 40269 h 1869069"/>
              <a:gd name="connsiteX57" fmla="*/ 1777105 w 3983069"/>
              <a:gd name="connsiteY57" fmla="*/ 75686 h 1869069"/>
              <a:gd name="connsiteX58" fmla="*/ 1825401 w 3983069"/>
              <a:gd name="connsiteY58" fmla="*/ 82125 h 1869069"/>
              <a:gd name="connsiteX59" fmla="*/ 1909113 w 3983069"/>
              <a:gd name="connsiteY59" fmla="*/ 78905 h 1869069"/>
              <a:gd name="connsiteX60" fmla="*/ 1934871 w 3983069"/>
              <a:gd name="connsiteY60" fmla="*/ 72466 h 1869069"/>
              <a:gd name="connsiteX61" fmla="*/ 1963849 w 3983069"/>
              <a:gd name="connsiteY61" fmla="*/ 66027 h 1869069"/>
              <a:gd name="connsiteX62" fmla="*/ 1999266 w 3983069"/>
              <a:gd name="connsiteY62" fmla="*/ 62807 h 1869069"/>
              <a:gd name="connsiteX63" fmla="*/ 2095857 w 3983069"/>
              <a:gd name="connsiteY63" fmla="*/ 49928 h 1869069"/>
              <a:gd name="connsiteX64" fmla="*/ 2115175 w 3983069"/>
              <a:gd name="connsiteY64" fmla="*/ 43489 h 1869069"/>
              <a:gd name="connsiteX65" fmla="*/ 2189229 w 3983069"/>
              <a:gd name="connsiteY65" fmla="*/ 53148 h 1869069"/>
              <a:gd name="connsiteX66" fmla="*/ 2198888 w 3983069"/>
              <a:gd name="connsiteY66" fmla="*/ 59587 h 1869069"/>
              <a:gd name="connsiteX67" fmla="*/ 2253623 w 3983069"/>
              <a:gd name="connsiteY67" fmla="*/ 75686 h 1869069"/>
              <a:gd name="connsiteX68" fmla="*/ 2327677 w 3983069"/>
              <a:gd name="connsiteY68" fmla="*/ 85345 h 1869069"/>
              <a:gd name="connsiteX69" fmla="*/ 2350215 w 3983069"/>
              <a:gd name="connsiteY69" fmla="*/ 88565 h 1869069"/>
              <a:gd name="connsiteX70" fmla="*/ 2385632 w 3983069"/>
              <a:gd name="connsiteY70" fmla="*/ 117542 h 1869069"/>
              <a:gd name="connsiteX71" fmla="*/ 2417829 w 3983069"/>
              <a:gd name="connsiteY71" fmla="*/ 136860 h 1869069"/>
              <a:gd name="connsiteX72" fmla="*/ 2437147 w 3983069"/>
              <a:gd name="connsiteY72" fmla="*/ 162618 h 1869069"/>
              <a:gd name="connsiteX73" fmla="*/ 2466125 w 3983069"/>
              <a:gd name="connsiteY73" fmla="*/ 194815 h 1869069"/>
              <a:gd name="connsiteX74" fmla="*/ 2488663 w 3983069"/>
              <a:gd name="connsiteY74" fmla="*/ 181936 h 1869069"/>
              <a:gd name="connsiteX75" fmla="*/ 2507981 w 3983069"/>
              <a:gd name="connsiteY75" fmla="*/ 159398 h 1869069"/>
              <a:gd name="connsiteX76" fmla="*/ 2527299 w 3983069"/>
              <a:gd name="connsiteY76" fmla="*/ 143300 h 1869069"/>
              <a:gd name="connsiteX77" fmla="*/ 2543398 w 3983069"/>
              <a:gd name="connsiteY77" fmla="*/ 120762 h 1869069"/>
              <a:gd name="connsiteX78" fmla="*/ 2588474 w 3983069"/>
              <a:gd name="connsiteY78" fmla="*/ 72466 h 1869069"/>
              <a:gd name="connsiteX79" fmla="*/ 2620671 w 3983069"/>
              <a:gd name="connsiteY79" fmla="*/ 49928 h 1869069"/>
              <a:gd name="connsiteX80" fmla="*/ 2652868 w 3983069"/>
              <a:gd name="connsiteY80" fmla="*/ 43489 h 1869069"/>
              <a:gd name="connsiteX81" fmla="*/ 2794536 w 3983069"/>
              <a:gd name="connsiteY81" fmla="*/ 107883 h 1869069"/>
              <a:gd name="connsiteX82" fmla="*/ 2804195 w 3983069"/>
              <a:gd name="connsiteY82" fmla="*/ 114322 h 1869069"/>
              <a:gd name="connsiteX83" fmla="*/ 2826733 w 3983069"/>
              <a:gd name="connsiteY83" fmla="*/ 133641 h 1869069"/>
              <a:gd name="connsiteX84" fmla="*/ 2894347 w 3983069"/>
              <a:gd name="connsiteY84" fmla="*/ 181936 h 1869069"/>
              <a:gd name="connsiteX85" fmla="*/ 2961961 w 3983069"/>
              <a:gd name="connsiteY85" fmla="*/ 233452 h 1869069"/>
              <a:gd name="connsiteX86" fmla="*/ 2974840 w 3983069"/>
              <a:gd name="connsiteY86" fmla="*/ 255990 h 1869069"/>
              <a:gd name="connsiteX87" fmla="*/ 3000598 w 3983069"/>
              <a:gd name="connsiteY87" fmla="*/ 284967 h 1869069"/>
              <a:gd name="connsiteX88" fmla="*/ 3026356 w 3983069"/>
              <a:gd name="connsiteY88" fmla="*/ 310725 h 1869069"/>
              <a:gd name="connsiteX89" fmla="*/ 3045674 w 3983069"/>
              <a:gd name="connsiteY89" fmla="*/ 307505 h 1869069"/>
              <a:gd name="connsiteX90" fmla="*/ 3074651 w 3983069"/>
              <a:gd name="connsiteY90" fmla="*/ 255990 h 1869069"/>
              <a:gd name="connsiteX91" fmla="*/ 3084311 w 3983069"/>
              <a:gd name="connsiteY91" fmla="*/ 214134 h 1869069"/>
              <a:gd name="connsiteX92" fmla="*/ 3087530 w 3983069"/>
              <a:gd name="connsiteY92" fmla="*/ 191596 h 1869069"/>
              <a:gd name="connsiteX93" fmla="*/ 3100409 w 3983069"/>
              <a:gd name="connsiteY93" fmla="*/ 162618 h 1869069"/>
              <a:gd name="connsiteX94" fmla="*/ 3106849 w 3983069"/>
              <a:gd name="connsiteY94" fmla="*/ 140080 h 1869069"/>
              <a:gd name="connsiteX95" fmla="*/ 3129387 w 3983069"/>
              <a:gd name="connsiteY95" fmla="*/ 107883 h 1869069"/>
              <a:gd name="connsiteX96" fmla="*/ 3151925 w 3983069"/>
              <a:gd name="connsiteY96" fmla="*/ 72466 h 1869069"/>
              <a:gd name="connsiteX97" fmla="*/ 3184122 w 3983069"/>
              <a:gd name="connsiteY97" fmla="*/ 37049 h 1869069"/>
              <a:gd name="connsiteX98" fmla="*/ 3193781 w 3983069"/>
              <a:gd name="connsiteY98" fmla="*/ 24170 h 1869069"/>
              <a:gd name="connsiteX99" fmla="*/ 3213099 w 3983069"/>
              <a:gd name="connsiteY99" fmla="*/ 20951 h 1869069"/>
              <a:gd name="connsiteX100" fmla="*/ 3274274 w 3983069"/>
              <a:gd name="connsiteY100" fmla="*/ 14511 h 1869069"/>
              <a:gd name="connsiteX101" fmla="*/ 3377305 w 3983069"/>
              <a:gd name="connsiteY101" fmla="*/ 8072 h 1869069"/>
              <a:gd name="connsiteX102" fmla="*/ 3554389 w 3983069"/>
              <a:gd name="connsiteY102" fmla="*/ 14511 h 1869069"/>
              <a:gd name="connsiteX103" fmla="*/ 3564049 w 3983069"/>
              <a:gd name="connsiteY103" fmla="*/ 17731 h 1869069"/>
              <a:gd name="connsiteX104" fmla="*/ 3618784 w 3983069"/>
              <a:gd name="connsiteY104" fmla="*/ 59587 h 1869069"/>
              <a:gd name="connsiteX105" fmla="*/ 3779770 w 3983069"/>
              <a:gd name="connsiteY105" fmla="*/ 130421 h 1869069"/>
              <a:gd name="connsiteX106" fmla="*/ 3847384 w 3983069"/>
              <a:gd name="connsiteY106" fmla="*/ 188376 h 1869069"/>
              <a:gd name="connsiteX107" fmla="*/ 3882801 w 3983069"/>
              <a:gd name="connsiteY107" fmla="*/ 220573 h 1869069"/>
              <a:gd name="connsiteX108" fmla="*/ 3918218 w 3983069"/>
              <a:gd name="connsiteY108" fmla="*/ 243111 h 1869069"/>
              <a:gd name="connsiteX109" fmla="*/ 3947195 w 3983069"/>
              <a:gd name="connsiteY109" fmla="*/ 301066 h 1869069"/>
              <a:gd name="connsiteX110" fmla="*/ 3956854 w 3983069"/>
              <a:gd name="connsiteY110" fmla="*/ 330043 h 1869069"/>
              <a:gd name="connsiteX111" fmla="*/ 3976173 w 3983069"/>
              <a:gd name="connsiteY111" fmla="*/ 384779 h 1869069"/>
              <a:gd name="connsiteX112" fmla="*/ 3982612 w 3983069"/>
              <a:gd name="connsiteY112" fmla="*/ 442734 h 1869069"/>
              <a:gd name="connsiteX113" fmla="*/ 3972953 w 3983069"/>
              <a:gd name="connsiteY113" fmla="*/ 526446 h 1869069"/>
              <a:gd name="connsiteX114" fmla="*/ 3947195 w 3983069"/>
              <a:gd name="connsiteY114" fmla="*/ 600500 h 1869069"/>
              <a:gd name="connsiteX115" fmla="*/ 3943975 w 3983069"/>
              <a:gd name="connsiteY115" fmla="*/ 613379 h 1869069"/>
              <a:gd name="connsiteX116" fmla="*/ 3934316 w 3983069"/>
              <a:gd name="connsiteY116" fmla="*/ 623038 h 1869069"/>
              <a:gd name="connsiteX117" fmla="*/ 3902119 w 3983069"/>
              <a:gd name="connsiteY117" fmla="*/ 655235 h 1869069"/>
              <a:gd name="connsiteX118" fmla="*/ 3889240 w 3983069"/>
              <a:gd name="connsiteY118" fmla="*/ 668114 h 1869069"/>
              <a:gd name="connsiteX119" fmla="*/ 3873142 w 3983069"/>
              <a:gd name="connsiteY119" fmla="*/ 677773 h 1869069"/>
              <a:gd name="connsiteX120" fmla="*/ 3844164 w 3983069"/>
              <a:gd name="connsiteY120" fmla="*/ 700311 h 1869069"/>
              <a:gd name="connsiteX121" fmla="*/ 3837725 w 3983069"/>
              <a:gd name="connsiteY121" fmla="*/ 729289 h 1869069"/>
              <a:gd name="connsiteX122" fmla="*/ 3857043 w 3983069"/>
              <a:gd name="connsiteY122" fmla="*/ 861297 h 1869069"/>
              <a:gd name="connsiteX123" fmla="*/ 3879581 w 3983069"/>
              <a:gd name="connsiteY123" fmla="*/ 957889 h 1869069"/>
              <a:gd name="connsiteX124" fmla="*/ 3876361 w 3983069"/>
              <a:gd name="connsiteY124" fmla="*/ 1002965 h 1869069"/>
              <a:gd name="connsiteX125" fmla="*/ 3853823 w 3983069"/>
              <a:gd name="connsiteY125" fmla="*/ 1067359 h 1869069"/>
              <a:gd name="connsiteX126" fmla="*/ 3844164 w 3983069"/>
              <a:gd name="connsiteY126" fmla="*/ 1089897 h 1869069"/>
              <a:gd name="connsiteX127" fmla="*/ 3834505 w 3983069"/>
              <a:gd name="connsiteY127" fmla="*/ 1102776 h 1869069"/>
              <a:gd name="connsiteX128" fmla="*/ 3754012 w 3983069"/>
              <a:gd name="connsiteY128" fmla="*/ 1163951 h 1869069"/>
              <a:gd name="connsiteX129" fmla="*/ 3702497 w 3983069"/>
              <a:gd name="connsiteY129" fmla="*/ 1199367 h 1869069"/>
              <a:gd name="connsiteX130" fmla="*/ 3560829 w 3983069"/>
              <a:gd name="connsiteY130" fmla="*/ 1270201 h 1869069"/>
              <a:gd name="connsiteX131" fmla="*/ 3499654 w 3983069"/>
              <a:gd name="connsiteY131" fmla="*/ 1289520 h 1869069"/>
              <a:gd name="connsiteX132" fmla="*/ 3354767 w 3983069"/>
              <a:gd name="connsiteY132" fmla="*/ 1266982 h 1869069"/>
              <a:gd name="connsiteX133" fmla="*/ 3277494 w 3983069"/>
              <a:gd name="connsiteY133" fmla="*/ 1183269 h 1869069"/>
              <a:gd name="connsiteX134" fmla="*/ 3277494 w 3983069"/>
              <a:gd name="connsiteY134" fmla="*/ 1093117 h 1869069"/>
              <a:gd name="connsiteX135" fmla="*/ 3293592 w 3983069"/>
              <a:gd name="connsiteY135" fmla="*/ 1073798 h 1869069"/>
              <a:gd name="connsiteX136" fmla="*/ 3306471 w 3983069"/>
              <a:gd name="connsiteY136" fmla="*/ 1064139 h 1869069"/>
              <a:gd name="connsiteX137" fmla="*/ 3325789 w 3983069"/>
              <a:gd name="connsiteY137" fmla="*/ 1048041 h 1869069"/>
              <a:gd name="connsiteX138" fmla="*/ 3345108 w 3983069"/>
              <a:gd name="connsiteY138" fmla="*/ 1022283 h 1869069"/>
              <a:gd name="connsiteX139" fmla="*/ 3354767 w 3983069"/>
              <a:gd name="connsiteY139" fmla="*/ 999745 h 1869069"/>
              <a:gd name="connsiteX140" fmla="*/ 3357987 w 3983069"/>
              <a:gd name="connsiteY140" fmla="*/ 973987 h 1869069"/>
              <a:gd name="connsiteX141" fmla="*/ 3354767 w 3983069"/>
              <a:gd name="connsiteY141" fmla="*/ 948229 h 1869069"/>
              <a:gd name="connsiteX142" fmla="*/ 3341888 w 3983069"/>
              <a:gd name="connsiteY142" fmla="*/ 916032 h 1869069"/>
              <a:gd name="connsiteX143" fmla="*/ 3332229 w 3983069"/>
              <a:gd name="connsiteY143" fmla="*/ 906373 h 1869069"/>
              <a:gd name="connsiteX144" fmla="*/ 3258175 w 3983069"/>
              <a:gd name="connsiteY144" fmla="*/ 870956 h 1869069"/>
              <a:gd name="connsiteX145" fmla="*/ 3010257 w 3983069"/>
              <a:gd name="connsiteY145" fmla="*/ 877396 h 1869069"/>
              <a:gd name="connsiteX146" fmla="*/ 2978060 w 3983069"/>
              <a:gd name="connsiteY146" fmla="*/ 880615 h 1869069"/>
              <a:gd name="connsiteX147" fmla="*/ 2952302 w 3983069"/>
              <a:gd name="connsiteY147" fmla="*/ 899934 h 1869069"/>
              <a:gd name="connsiteX148" fmla="*/ 2923325 w 3983069"/>
              <a:gd name="connsiteY148" fmla="*/ 941790 h 1869069"/>
              <a:gd name="connsiteX149" fmla="*/ 2913666 w 3983069"/>
              <a:gd name="connsiteY149" fmla="*/ 964328 h 1869069"/>
              <a:gd name="connsiteX150" fmla="*/ 2894347 w 3983069"/>
              <a:gd name="connsiteY150" fmla="*/ 993305 h 1869069"/>
              <a:gd name="connsiteX151" fmla="*/ 2884688 w 3983069"/>
              <a:gd name="connsiteY151" fmla="*/ 1012624 h 1869069"/>
              <a:gd name="connsiteX152" fmla="*/ 2865370 w 3983069"/>
              <a:gd name="connsiteY152" fmla="*/ 1044821 h 1869069"/>
              <a:gd name="connsiteX153" fmla="*/ 2855711 w 3983069"/>
              <a:gd name="connsiteY153" fmla="*/ 1073798 h 1869069"/>
              <a:gd name="connsiteX154" fmla="*/ 2849271 w 3983069"/>
              <a:gd name="connsiteY154" fmla="*/ 1093117 h 1869069"/>
              <a:gd name="connsiteX155" fmla="*/ 2839612 w 3983069"/>
              <a:gd name="connsiteY155" fmla="*/ 1112435 h 1869069"/>
              <a:gd name="connsiteX156" fmla="*/ 2833173 w 3983069"/>
              <a:gd name="connsiteY156" fmla="*/ 1134973 h 1869069"/>
              <a:gd name="connsiteX157" fmla="*/ 2829953 w 3983069"/>
              <a:gd name="connsiteY157" fmla="*/ 1151072 h 1869069"/>
              <a:gd name="connsiteX158" fmla="*/ 2817074 w 3983069"/>
              <a:gd name="connsiteY158" fmla="*/ 1176829 h 1869069"/>
              <a:gd name="connsiteX159" fmla="*/ 2797756 w 3983069"/>
              <a:gd name="connsiteY159" fmla="*/ 1270201 h 1869069"/>
              <a:gd name="connsiteX160" fmla="*/ 2804195 w 3983069"/>
              <a:gd name="connsiteY160" fmla="*/ 1331376 h 1869069"/>
              <a:gd name="connsiteX161" fmla="*/ 2852491 w 3983069"/>
              <a:gd name="connsiteY161" fmla="*/ 1434407 h 1869069"/>
              <a:gd name="connsiteX162" fmla="*/ 2855711 w 3983069"/>
              <a:gd name="connsiteY162" fmla="*/ 1456945 h 1869069"/>
              <a:gd name="connsiteX163" fmla="*/ 2862150 w 3983069"/>
              <a:gd name="connsiteY163" fmla="*/ 1482703 h 1869069"/>
              <a:gd name="connsiteX164" fmla="*/ 2865370 w 3983069"/>
              <a:gd name="connsiteY164" fmla="*/ 1514900 h 1869069"/>
              <a:gd name="connsiteX165" fmla="*/ 2871809 w 3983069"/>
              <a:gd name="connsiteY165" fmla="*/ 1598612 h 1869069"/>
              <a:gd name="connsiteX166" fmla="*/ 2842832 w 3983069"/>
              <a:gd name="connsiteY166" fmla="*/ 1688765 h 1869069"/>
              <a:gd name="connsiteX167" fmla="*/ 2826733 w 3983069"/>
              <a:gd name="connsiteY167" fmla="*/ 1691984 h 1869069"/>
              <a:gd name="connsiteX168" fmla="*/ 2614232 w 3983069"/>
              <a:gd name="connsiteY168" fmla="*/ 1666227 h 1869069"/>
              <a:gd name="connsiteX169" fmla="*/ 2565936 w 3983069"/>
              <a:gd name="connsiteY169" fmla="*/ 1640469 h 1869069"/>
              <a:gd name="connsiteX170" fmla="*/ 2446806 w 3983069"/>
              <a:gd name="connsiteY170" fmla="*/ 1569635 h 1869069"/>
              <a:gd name="connsiteX171" fmla="*/ 2398511 w 3983069"/>
              <a:gd name="connsiteY171" fmla="*/ 1498801 h 1869069"/>
              <a:gd name="connsiteX172" fmla="*/ 2385632 w 3983069"/>
              <a:gd name="connsiteY172" fmla="*/ 1431187 h 1869069"/>
              <a:gd name="connsiteX173" fmla="*/ 2395291 w 3983069"/>
              <a:gd name="connsiteY173" fmla="*/ 1324936 h 1869069"/>
              <a:gd name="connsiteX174" fmla="*/ 2414609 w 3983069"/>
              <a:gd name="connsiteY174" fmla="*/ 1238004 h 1869069"/>
              <a:gd name="connsiteX175" fmla="*/ 2433927 w 3983069"/>
              <a:gd name="connsiteY175" fmla="*/ 1189708 h 1869069"/>
              <a:gd name="connsiteX176" fmla="*/ 2446806 w 3983069"/>
              <a:gd name="connsiteY176" fmla="*/ 1160731 h 1869069"/>
              <a:gd name="connsiteX177" fmla="*/ 2466125 w 3983069"/>
              <a:gd name="connsiteY177" fmla="*/ 1083458 h 1869069"/>
              <a:gd name="connsiteX178" fmla="*/ 2456466 w 3983069"/>
              <a:gd name="connsiteY178" fmla="*/ 954669 h 1869069"/>
              <a:gd name="connsiteX179" fmla="*/ 2440367 w 3983069"/>
              <a:gd name="connsiteY179" fmla="*/ 928911 h 1869069"/>
              <a:gd name="connsiteX180" fmla="*/ 2424268 w 3983069"/>
              <a:gd name="connsiteY180" fmla="*/ 899934 h 1869069"/>
              <a:gd name="connsiteX181" fmla="*/ 2414609 w 3983069"/>
              <a:gd name="connsiteY181" fmla="*/ 893494 h 1869069"/>
              <a:gd name="connsiteX182" fmla="*/ 2388851 w 3983069"/>
              <a:gd name="connsiteY182" fmla="*/ 874176 h 1869069"/>
              <a:gd name="connsiteX183" fmla="*/ 2359874 w 3983069"/>
              <a:gd name="connsiteY183" fmla="*/ 867736 h 1869069"/>
              <a:gd name="connsiteX184" fmla="*/ 2305139 w 3983069"/>
              <a:gd name="connsiteY184" fmla="*/ 870956 h 1869069"/>
              <a:gd name="connsiteX185" fmla="*/ 2253623 w 3983069"/>
              <a:gd name="connsiteY185" fmla="*/ 916032 h 1869069"/>
              <a:gd name="connsiteX186" fmla="*/ 2234305 w 3983069"/>
              <a:gd name="connsiteY186" fmla="*/ 928911 h 1869069"/>
              <a:gd name="connsiteX187" fmla="*/ 2214987 w 3983069"/>
              <a:gd name="connsiteY187" fmla="*/ 951449 h 1869069"/>
              <a:gd name="connsiteX188" fmla="*/ 2189229 w 3983069"/>
              <a:gd name="connsiteY188" fmla="*/ 970767 h 1869069"/>
              <a:gd name="connsiteX189" fmla="*/ 2169911 w 3983069"/>
              <a:gd name="connsiteY189" fmla="*/ 973987 h 1869069"/>
              <a:gd name="connsiteX190" fmla="*/ 1909113 w 3983069"/>
              <a:gd name="connsiteY190" fmla="*/ 948229 h 1869069"/>
              <a:gd name="connsiteX191" fmla="*/ 1844719 w 3983069"/>
              <a:gd name="connsiteY191" fmla="*/ 935351 h 1869069"/>
              <a:gd name="connsiteX192" fmla="*/ 1722370 w 3983069"/>
              <a:gd name="connsiteY192" fmla="*/ 919252 h 1869069"/>
              <a:gd name="connsiteX193" fmla="*/ 1690173 w 3983069"/>
              <a:gd name="connsiteY193" fmla="*/ 922472 h 1869069"/>
              <a:gd name="connsiteX194" fmla="*/ 1664415 w 3983069"/>
              <a:gd name="connsiteY194" fmla="*/ 941790 h 1869069"/>
              <a:gd name="connsiteX195" fmla="*/ 1622558 w 3983069"/>
              <a:gd name="connsiteY195" fmla="*/ 977207 h 1869069"/>
              <a:gd name="connsiteX196" fmla="*/ 1603240 w 3983069"/>
              <a:gd name="connsiteY196" fmla="*/ 1015843 h 1869069"/>
              <a:gd name="connsiteX197" fmla="*/ 1583922 w 3983069"/>
              <a:gd name="connsiteY197" fmla="*/ 1057700 h 1869069"/>
              <a:gd name="connsiteX198" fmla="*/ 1577482 w 3983069"/>
              <a:gd name="connsiteY198" fmla="*/ 1080238 h 1869069"/>
              <a:gd name="connsiteX199" fmla="*/ 1564604 w 3983069"/>
              <a:gd name="connsiteY199" fmla="*/ 1118874 h 1869069"/>
              <a:gd name="connsiteX200" fmla="*/ 1554944 w 3983069"/>
              <a:gd name="connsiteY200" fmla="*/ 1154291 h 1869069"/>
              <a:gd name="connsiteX201" fmla="*/ 1548505 w 3983069"/>
              <a:gd name="connsiteY201" fmla="*/ 1189708 h 1869069"/>
              <a:gd name="connsiteX202" fmla="*/ 1532406 w 3983069"/>
              <a:gd name="connsiteY202" fmla="*/ 1234784 h 1869069"/>
              <a:gd name="connsiteX203" fmla="*/ 1529187 w 3983069"/>
              <a:gd name="connsiteY203" fmla="*/ 1270201 h 1869069"/>
              <a:gd name="connsiteX204" fmla="*/ 1525967 w 3983069"/>
              <a:gd name="connsiteY204" fmla="*/ 1350694 h 1869069"/>
              <a:gd name="connsiteX205" fmla="*/ 1519527 w 3983069"/>
              <a:gd name="connsiteY205" fmla="*/ 1411869 h 1869069"/>
              <a:gd name="connsiteX206" fmla="*/ 1509868 w 3983069"/>
              <a:gd name="connsiteY206" fmla="*/ 1605052 h 1869069"/>
              <a:gd name="connsiteX207" fmla="*/ 1500209 w 3983069"/>
              <a:gd name="connsiteY207" fmla="*/ 1666227 h 1869069"/>
              <a:gd name="connsiteX208" fmla="*/ 1496989 w 3983069"/>
              <a:gd name="connsiteY208" fmla="*/ 1698424 h 1869069"/>
              <a:gd name="connsiteX209" fmla="*/ 1484111 w 3983069"/>
              <a:gd name="connsiteY209" fmla="*/ 1814334 h 1869069"/>
              <a:gd name="connsiteX210" fmla="*/ 1477671 w 3983069"/>
              <a:gd name="connsiteY210" fmla="*/ 1830432 h 1869069"/>
              <a:gd name="connsiteX211" fmla="*/ 1455133 w 3983069"/>
              <a:gd name="connsiteY211" fmla="*/ 1843311 h 1869069"/>
              <a:gd name="connsiteX212" fmla="*/ 1419716 w 3983069"/>
              <a:gd name="connsiteY212" fmla="*/ 1859410 h 1869069"/>
              <a:gd name="connsiteX213" fmla="*/ 1368201 w 3983069"/>
              <a:gd name="connsiteY213" fmla="*/ 1869069 h 1869069"/>
              <a:gd name="connsiteX214" fmla="*/ 1271609 w 3983069"/>
              <a:gd name="connsiteY214" fmla="*/ 1856190 h 1869069"/>
              <a:gd name="connsiteX215" fmla="*/ 1158919 w 3983069"/>
              <a:gd name="connsiteY215" fmla="*/ 1811114 h 1869069"/>
              <a:gd name="connsiteX216" fmla="*/ 1110623 w 3983069"/>
              <a:gd name="connsiteY216" fmla="*/ 1791796 h 1869069"/>
              <a:gd name="connsiteX217" fmla="*/ 981835 w 3983069"/>
              <a:gd name="connsiteY217" fmla="*/ 1727401 h 1869069"/>
              <a:gd name="connsiteX218" fmla="*/ 962516 w 3983069"/>
              <a:gd name="connsiteY218" fmla="*/ 1717742 h 1869069"/>
              <a:gd name="connsiteX219" fmla="*/ 943198 w 3983069"/>
              <a:gd name="connsiteY219" fmla="*/ 1688765 h 1869069"/>
              <a:gd name="connsiteX220" fmla="*/ 943198 w 3983069"/>
              <a:gd name="connsiteY220" fmla="*/ 1624370 h 1869069"/>
              <a:gd name="connsiteX221" fmla="*/ 949637 w 3983069"/>
              <a:gd name="connsiteY221" fmla="*/ 1608272 h 1869069"/>
              <a:gd name="connsiteX222" fmla="*/ 1017251 w 3983069"/>
              <a:gd name="connsiteY222" fmla="*/ 1527779 h 1869069"/>
              <a:gd name="connsiteX223" fmla="*/ 1039789 w 3983069"/>
              <a:gd name="connsiteY223" fmla="*/ 1508460 h 1869069"/>
              <a:gd name="connsiteX224" fmla="*/ 1059108 w 3983069"/>
              <a:gd name="connsiteY224" fmla="*/ 1485922 h 1869069"/>
              <a:gd name="connsiteX225" fmla="*/ 1097744 w 3983069"/>
              <a:gd name="connsiteY225" fmla="*/ 1447286 h 1869069"/>
              <a:gd name="connsiteX226" fmla="*/ 1126722 w 3983069"/>
              <a:gd name="connsiteY226" fmla="*/ 1408649 h 1869069"/>
              <a:gd name="connsiteX227" fmla="*/ 1142820 w 3983069"/>
              <a:gd name="connsiteY227" fmla="*/ 1395770 h 1869069"/>
              <a:gd name="connsiteX228" fmla="*/ 1165358 w 3983069"/>
              <a:gd name="connsiteY228" fmla="*/ 1357134 h 1869069"/>
              <a:gd name="connsiteX229" fmla="*/ 1178237 w 3983069"/>
              <a:gd name="connsiteY229" fmla="*/ 1334596 h 1869069"/>
              <a:gd name="connsiteX230" fmla="*/ 1200775 w 3983069"/>
              <a:gd name="connsiteY230" fmla="*/ 1283080 h 1869069"/>
              <a:gd name="connsiteX231" fmla="*/ 1213654 w 3983069"/>
              <a:gd name="connsiteY231" fmla="*/ 1260542 h 1869069"/>
              <a:gd name="connsiteX232" fmla="*/ 1261950 w 3983069"/>
              <a:gd name="connsiteY232" fmla="*/ 1180049 h 1869069"/>
              <a:gd name="connsiteX233" fmla="*/ 1268389 w 3983069"/>
              <a:gd name="connsiteY233" fmla="*/ 1160731 h 1869069"/>
              <a:gd name="connsiteX234" fmla="*/ 1274829 w 3983069"/>
              <a:gd name="connsiteY234" fmla="*/ 1134973 h 1869069"/>
              <a:gd name="connsiteX235" fmla="*/ 1281268 w 3983069"/>
              <a:gd name="connsiteY235" fmla="*/ 1077018 h 1869069"/>
              <a:gd name="connsiteX236" fmla="*/ 1258730 w 3983069"/>
              <a:gd name="connsiteY236" fmla="*/ 925691 h 1869069"/>
              <a:gd name="connsiteX237" fmla="*/ 1249071 w 3983069"/>
              <a:gd name="connsiteY237" fmla="*/ 916032 h 1869069"/>
              <a:gd name="connsiteX238" fmla="*/ 1155699 w 3983069"/>
              <a:gd name="connsiteY238" fmla="*/ 867736 h 1869069"/>
              <a:gd name="connsiteX239" fmla="*/ 1129942 w 3983069"/>
              <a:gd name="connsiteY239" fmla="*/ 851638 h 1869069"/>
              <a:gd name="connsiteX240" fmla="*/ 1123502 w 3983069"/>
              <a:gd name="connsiteY240" fmla="*/ 845198 h 1869069"/>
              <a:gd name="connsiteX241" fmla="*/ 1107404 w 3983069"/>
              <a:gd name="connsiteY241" fmla="*/ 832320 h 1869069"/>
              <a:gd name="connsiteX242" fmla="*/ 1078426 w 3983069"/>
              <a:gd name="connsiteY242" fmla="*/ 816221 h 1869069"/>
              <a:gd name="connsiteX243" fmla="*/ 1055888 w 3983069"/>
              <a:gd name="connsiteY243" fmla="*/ 809782 h 1869069"/>
              <a:gd name="connsiteX244" fmla="*/ 1036570 w 3983069"/>
              <a:gd name="connsiteY244" fmla="*/ 803342 h 1869069"/>
              <a:gd name="connsiteX245" fmla="*/ 1001153 w 3983069"/>
              <a:gd name="connsiteY245" fmla="*/ 809782 h 1869069"/>
              <a:gd name="connsiteX246" fmla="*/ 991494 w 3983069"/>
              <a:gd name="connsiteY246" fmla="*/ 813001 h 1869069"/>
              <a:gd name="connsiteX247" fmla="*/ 968956 w 3983069"/>
              <a:gd name="connsiteY247" fmla="*/ 819441 h 1869069"/>
              <a:gd name="connsiteX248" fmla="*/ 862705 w 3983069"/>
              <a:gd name="connsiteY248" fmla="*/ 809782 h 1869069"/>
              <a:gd name="connsiteX249" fmla="*/ 843387 w 3983069"/>
              <a:gd name="connsiteY249" fmla="*/ 800122 h 1869069"/>
              <a:gd name="connsiteX250" fmla="*/ 791871 w 3983069"/>
              <a:gd name="connsiteY250" fmla="*/ 761486 h 1869069"/>
              <a:gd name="connsiteX251" fmla="*/ 778992 w 3983069"/>
              <a:gd name="connsiteY251" fmla="*/ 738948 h 1869069"/>
              <a:gd name="connsiteX252" fmla="*/ 753235 w 3983069"/>
              <a:gd name="connsiteY252" fmla="*/ 706751 h 1869069"/>
              <a:gd name="connsiteX253" fmla="*/ 740356 w 3983069"/>
              <a:gd name="connsiteY253" fmla="*/ 658455 h 1869069"/>
              <a:gd name="connsiteX254" fmla="*/ 721037 w 3983069"/>
              <a:gd name="connsiteY254" fmla="*/ 619818 h 1869069"/>
              <a:gd name="connsiteX255" fmla="*/ 656643 w 3983069"/>
              <a:gd name="connsiteY255" fmla="*/ 565083 h 1869069"/>
              <a:gd name="connsiteX256" fmla="*/ 630885 w 3983069"/>
              <a:gd name="connsiteY256" fmla="*/ 555424 h 1869069"/>
              <a:gd name="connsiteX257" fmla="*/ 611567 w 3983069"/>
              <a:gd name="connsiteY257" fmla="*/ 548984 h 1869069"/>
              <a:gd name="connsiteX258" fmla="*/ 572930 w 3983069"/>
              <a:gd name="connsiteY258" fmla="*/ 539325 h 1869069"/>
              <a:gd name="connsiteX259" fmla="*/ 527854 w 3983069"/>
              <a:gd name="connsiteY259" fmla="*/ 478151 h 1869069"/>
              <a:gd name="connsiteX260" fmla="*/ 524635 w 3983069"/>
              <a:gd name="connsiteY260" fmla="*/ 458832 h 1869069"/>
              <a:gd name="connsiteX261" fmla="*/ 521415 w 3983069"/>
              <a:gd name="connsiteY261" fmla="*/ 433074 h 1869069"/>
              <a:gd name="connsiteX262" fmla="*/ 514975 w 3983069"/>
              <a:gd name="connsiteY262" fmla="*/ 407317 h 1869069"/>
              <a:gd name="connsiteX263" fmla="*/ 508536 w 3983069"/>
              <a:gd name="connsiteY263" fmla="*/ 384779 h 1869069"/>
              <a:gd name="connsiteX264" fmla="*/ 492437 w 3983069"/>
              <a:gd name="connsiteY264" fmla="*/ 355801 h 1869069"/>
              <a:gd name="connsiteX265" fmla="*/ 479558 w 3983069"/>
              <a:gd name="connsiteY265" fmla="*/ 339703 h 1869069"/>
              <a:gd name="connsiteX266" fmla="*/ 473119 w 3983069"/>
              <a:gd name="connsiteY266" fmla="*/ 333263 h 1869069"/>
              <a:gd name="connsiteX267" fmla="*/ 437702 w 3983069"/>
              <a:gd name="connsiteY267" fmla="*/ 320384 h 1869069"/>
              <a:gd name="connsiteX268" fmla="*/ 337891 w 3983069"/>
              <a:gd name="connsiteY268" fmla="*/ 346142 h 1869069"/>
              <a:gd name="connsiteX269" fmla="*/ 328232 w 3983069"/>
              <a:gd name="connsiteY269" fmla="*/ 378339 h 1869069"/>
              <a:gd name="connsiteX270" fmla="*/ 325012 w 3983069"/>
              <a:gd name="connsiteY270" fmla="*/ 404097 h 1869069"/>
              <a:gd name="connsiteX271" fmla="*/ 305694 w 3983069"/>
              <a:gd name="connsiteY271" fmla="*/ 481370 h 1869069"/>
              <a:gd name="connsiteX272" fmla="*/ 267057 w 3983069"/>
              <a:gd name="connsiteY272" fmla="*/ 503908 h 1869069"/>
              <a:gd name="connsiteX273" fmla="*/ 238080 w 3983069"/>
              <a:gd name="connsiteY273" fmla="*/ 520007 h 1869069"/>
              <a:gd name="connsiteX274" fmla="*/ 218761 w 3983069"/>
              <a:gd name="connsiteY274" fmla="*/ 526446 h 1869069"/>
              <a:gd name="connsiteX275" fmla="*/ 209102 w 3983069"/>
              <a:gd name="connsiteY275" fmla="*/ 529666 h 1869069"/>
              <a:gd name="connsiteX276" fmla="*/ 205882 w 3983069"/>
              <a:gd name="connsiteY276" fmla="*/ 532886 h 18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Lst>
            <a:rect l="l" t="t" r="r" b="b"/>
            <a:pathLst>
              <a:path w="3983069" h="1869069">
                <a:moveTo>
                  <a:pt x="205882" y="532886"/>
                </a:moveTo>
                <a:cubicBezTo>
                  <a:pt x="200516" y="538252"/>
                  <a:pt x="196167" y="544880"/>
                  <a:pt x="189784" y="548984"/>
                </a:cubicBezTo>
                <a:cubicBezTo>
                  <a:pt x="161882" y="566921"/>
                  <a:pt x="150199" y="562621"/>
                  <a:pt x="115730" y="565083"/>
                </a:cubicBezTo>
                <a:cubicBezTo>
                  <a:pt x="103120" y="563822"/>
                  <a:pt x="75325" y="564901"/>
                  <a:pt x="64215" y="552204"/>
                </a:cubicBezTo>
                <a:cubicBezTo>
                  <a:pt x="53427" y="539875"/>
                  <a:pt x="48691" y="523140"/>
                  <a:pt x="38457" y="510348"/>
                </a:cubicBezTo>
                <a:cubicBezTo>
                  <a:pt x="34164" y="504982"/>
                  <a:pt x="29390" y="499967"/>
                  <a:pt x="25578" y="494249"/>
                </a:cubicBezTo>
                <a:cubicBezTo>
                  <a:pt x="18635" y="483835"/>
                  <a:pt x="6260" y="462052"/>
                  <a:pt x="6260" y="462052"/>
                </a:cubicBezTo>
                <a:cubicBezTo>
                  <a:pt x="-1831" y="413510"/>
                  <a:pt x="-2339" y="418174"/>
                  <a:pt x="6260" y="336483"/>
                </a:cubicBezTo>
                <a:cubicBezTo>
                  <a:pt x="6915" y="330259"/>
                  <a:pt x="11333" y="324642"/>
                  <a:pt x="15919" y="320384"/>
                </a:cubicBezTo>
                <a:cubicBezTo>
                  <a:pt x="22539" y="314237"/>
                  <a:pt x="47514" y="300500"/>
                  <a:pt x="57775" y="288187"/>
                </a:cubicBezTo>
                <a:cubicBezTo>
                  <a:pt x="61210" y="284064"/>
                  <a:pt x="64829" y="279999"/>
                  <a:pt x="67435" y="275308"/>
                </a:cubicBezTo>
                <a:cubicBezTo>
                  <a:pt x="77034" y="258031"/>
                  <a:pt x="71673" y="261182"/>
                  <a:pt x="77094" y="243111"/>
                </a:cubicBezTo>
                <a:cubicBezTo>
                  <a:pt x="78755" y="237575"/>
                  <a:pt x="81558" y="232444"/>
                  <a:pt x="83533" y="227012"/>
                </a:cubicBezTo>
                <a:cubicBezTo>
                  <a:pt x="85853" y="220633"/>
                  <a:pt x="87997" y="214188"/>
                  <a:pt x="89973" y="207694"/>
                </a:cubicBezTo>
                <a:cubicBezTo>
                  <a:pt x="95510" y="189500"/>
                  <a:pt x="99008" y="170616"/>
                  <a:pt x="106071" y="152959"/>
                </a:cubicBezTo>
                <a:cubicBezTo>
                  <a:pt x="108218" y="147593"/>
                  <a:pt x="109305" y="141669"/>
                  <a:pt x="112511" y="136860"/>
                </a:cubicBezTo>
                <a:cubicBezTo>
                  <a:pt x="120135" y="125424"/>
                  <a:pt x="125975" y="110809"/>
                  <a:pt x="138268" y="104663"/>
                </a:cubicBezTo>
                <a:lnTo>
                  <a:pt x="151147" y="98224"/>
                </a:lnTo>
                <a:cubicBezTo>
                  <a:pt x="153294" y="96077"/>
                  <a:pt x="155061" y="93468"/>
                  <a:pt x="157587" y="91784"/>
                </a:cubicBezTo>
                <a:cubicBezTo>
                  <a:pt x="161581" y="89122"/>
                  <a:pt x="165955" y="86985"/>
                  <a:pt x="170466" y="85345"/>
                </a:cubicBezTo>
                <a:cubicBezTo>
                  <a:pt x="185035" y="80047"/>
                  <a:pt x="194609" y="78584"/>
                  <a:pt x="209102" y="75686"/>
                </a:cubicBezTo>
                <a:cubicBezTo>
                  <a:pt x="215541" y="71393"/>
                  <a:pt x="222179" y="67384"/>
                  <a:pt x="228420" y="62807"/>
                </a:cubicBezTo>
                <a:cubicBezTo>
                  <a:pt x="256441" y="42258"/>
                  <a:pt x="251685" y="42794"/>
                  <a:pt x="276716" y="27390"/>
                </a:cubicBezTo>
                <a:cubicBezTo>
                  <a:pt x="284085" y="22855"/>
                  <a:pt x="291135" y="17502"/>
                  <a:pt x="299254" y="14511"/>
                </a:cubicBezTo>
                <a:cubicBezTo>
                  <a:pt x="311711" y="9922"/>
                  <a:pt x="337891" y="4852"/>
                  <a:pt x="337891" y="4852"/>
                </a:cubicBezTo>
                <a:cubicBezTo>
                  <a:pt x="385113" y="10218"/>
                  <a:pt x="440012" y="-5410"/>
                  <a:pt x="479558" y="20951"/>
                </a:cubicBezTo>
                <a:cubicBezTo>
                  <a:pt x="517315" y="46120"/>
                  <a:pt x="479593" y="21614"/>
                  <a:pt x="521415" y="46708"/>
                </a:cubicBezTo>
                <a:cubicBezTo>
                  <a:pt x="524733" y="48699"/>
                  <a:pt x="527567" y="51512"/>
                  <a:pt x="531074" y="53148"/>
                </a:cubicBezTo>
                <a:cubicBezTo>
                  <a:pt x="543717" y="59048"/>
                  <a:pt x="556647" y="64347"/>
                  <a:pt x="569711" y="69246"/>
                </a:cubicBezTo>
                <a:cubicBezTo>
                  <a:pt x="573854" y="70800"/>
                  <a:pt x="578198" y="71917"/>
                  <a:pt x="582589" y="72466"/>
                </a:cubicBezTo>
                <a:cubicBezTo>
                  <a:pt x="603994" y="75142"/>
                  <a:pt x="625479" y="77207"/>
                  <a:pt x="646984" y="78905"/>
                </a:cubicBezTo>
                <a:cubicBezTo>
                  <a:pt x="666272" y="80428"/>
                  <a:pt x="685629" y="80918"/>
                  <a:pt x="704939" y="82125"/>
                </a:cubicBezTo>
                <a:cubicBezTo>
                  <a:pt x="746016" y="84693"/>
                  <a:pt x="803543" y="89370"/>
                  <a:pt x="840167" y="95004"/>
                </a:cubicBezTo>
                <a:cubicBezTo>
                  <a:pt x="854119" y="97150"/>
                  <a:pt x="868116" y="99024"/>
                  <a:pt x="882023" y="101443"/>
                </a:cubicBezTo>
                <a:cubicBezTo>
                  <a:pt x="892806" y="103318"/>
                  <a:pt x="914220" y="107883"/>
                  <a:pt x="914220" y="107883"/>
                </a:cubicBezTo>
                <a:cubicBezTo>
                  <a:pt x="944271" y="106810"/>
                  <a:pt x="974352" y="106379"/>
                  <a:pt x="1004373" y="104663"/>
                </a:cubicBezTo>
                <a:cubicBezTo>
                  <a:pt x="1015549" y="104024"/>
                  <a:pt x="1031569" y="100512"/>
                  <a:pt x="1043009" y="98224"/>
                </a:cubicBezTo>
                <a:cubicBezTo>
                  <a:pt x="1110517" y="71220"/>
                  <a:pt x="1041559" y="96798"/>
                  <a:pt x="1104184" y="78905"/>
                </a:cubicBezTo>
                <a:cubicBezTo>
                  <a:pt x="1109741" y="77317"/>
                  <a:pt x="1114799" y="74294"/>
                  <a:pt x="1120282" y="72466"/>
                </a:cubicBezTo>
                <a:cubicBezTo>
                  <a:pt x="1127694" y="69995"/>
                  <a:pt x="1135336" y="68272"/>
                  <a:pt x="1142820" y="66027"/>
                </a:cubicBezTo>
                <a:cubicBezTo>
                  <a:pt x="1146071" y="65052"/>
                  <a:pt x="1149167" y="63543"/>
                  <a:pt x="1152480" y="62807"/>
                </a:cubicBezTo>
                <a:cubicBezTo>
                  <a:pt x="1177129" y="57329"/>
                  <a:pt x="1200826" y="57879"/>
                  <a:pt x="1226533" y="56367"/>
                </a:cubicBezTo>
                <a:cubicBezTo>
                  <a:pt x="1256386" y="48905"/>
                  <a:pt x="1220596" y="57554"/>
                  <a:pt x="1274829" y="46708"/>
                </a:cubicBezTo>
                <a:cubicBezTo>
                  <a:pt x="1305620" y="40550"/>
                  <a:pt x="1267868" y="43547"/>
                  <a:pt x="1326344" y="37049"/>
                </a:cubicBezTo>
                <a:cubicBezTo>
                  <a:pt x="1342380" y="35267"/>
                  <a:pt x="1358541" y="34902"/>
                  <a:pt x="1374640" y="33829"/>
                </a:cubicBezTo>
                <a:cubicBezTo>
                  <a:pt x="1387519" y="37049"/>
                  <a:pt x="1400847" y="38828"/>
                  <a:pt x="1413277" y="43489"/>
                </a:cubicBezTo>
                <a:cubicBezTo>
                  <a:pt x="1418302" y="45373"/>
                  <a:pt x="1422167" y="49558"/>
                  <a:pt x="1426156" y="53148"/>
                </a:cubicBezTo>
                <a:cubicBezTo>
                  <a:pt x="1432925" y="59240"/>
                  <a:pt x="1438478" y="66636"/>
                  <a:pt x="1445474" y="72466"/>
                </a:cubicBezTo>
                <a:cubicBezTo>
                  <a:pt x="1467124" y="90508"/>
                  <a:pt x="1458864" y="82638"/>
                  <a:pt x="1471232" y="95004"/>
                </a:cubicBezTo>
                <a:cubicBezTo>
                  <a:pt x="1472305" y="99297"/>
                  <a:pt x="1471996" y="104201"/>
                  <a:pt x="1474451" y="107883"/>
                </a:cubicBezTo>
                <a:cubicBezTo>
                  <a:pt x="1478050" y="113282"/>
                  <a:pt x="1496752" y="119225"/>
                  <a:pt x="1500209" y="120762"/>
                </a:cubicBezTo>
                <a:cubicBezTo>
                  <a:pt x="1546610" y="141385"/>
                  <a:pt x="1463660" y="119878"/>
                  <a:pt x="1600020" y="140080"/>
                </a:cubicBezTo>
                <a:cubicBezTo>
                  <a:pt x="1618265" y="93931"/>
                  <a:pt x="1628038" y="43451"/>
                  <a:pt x="1654756" y="1632"/>
                </a:cubicBezTo>
                <a:cubicBezTo>
                  <a:pt x="1660083" y="-6706"/>
                  <a:pt x="1665425" y="19365"/>
                  <a:pt x="1674074" y="24170"/>
                </a:cubicBezTo>
                <a:cubicBezTo>
                  <a:pt x="1677457" y="26049"/>
                  <a:pt x="1680584" y="19980"/>
                  <a:pt x="1683733" y="17731"/>
                </a:cubicBezTo>
                <a:cubicBezTo>
                  <a:pt x="1688100" y="14612"/>
                  <a:pt x="1692319" y="11292"/>
                  <a:pt x="1696612" y="8072"/>
                </a:cubicBezTo>
                <a:cubicBezTo>
                  <a:pt x="1722674" y="17845"/>
                  <a:pt x="1730015" y="17682"/>
                  <a:pt x="1751347" y="40269"/>
                </a:cubicBezTo>
                <a:cubicBezTo>
                  <a:pt x="1761370" y="50882"/>
                  <a:pt x="1762620" y="73876"/>
                  <a:pt x="1777105" y="75686"/>
                </a:cubicBezTo>
                <a:cubicBezTo>
                  <a:pt x="1810393" y="79846"/>
                  <a:pt x="1794297" y="77681"/>
                  <a:pt x="1825401" y="82125"/>
                </a:cubicBezTo>
                <a:cubicBezTo>
                  <a:pt x="1853305" y="81052"/>
                  <a:pt x="1881296" y="81359"/>
                  <a:pt x="1909113" y="78905"/>
                </a:cubicBezTo>
                <a:cubicBezTo>
                  <a:pt x="1917929" y="78127"/>
                  <a:pt x="1926256" y="74493"/>
                  <a:pt x="1934871" y="72466"/>
                </a:cubicBezTo>
                <a:cubicBezTo>
                  <a:pt x="1944503" y="70200"/>
                  <a:pt x="1954064" y="67495"/>
                  <a:pt x="1963849" y="66027"/>
                </a:cubicBezTo>
                <a:cubicBezTo>
                  <a:pt x="1975572" y="64269"/>
                  <a:pt x="1987531" y="64483"/>
                  <a:pt x="1999266" y="62807"/>
                </a:cubicBezTo>
                <a:cubicBezTo>
                  <a:pt x="2102710" y="48029"/>
                  <a:pt x="2009147" y="56599"/>
                  <a:pt x="2095857" y="49928"/>
                </a:cubicBezTo>
                <a:cubicBezTo>
                  <a:pt x="2102296" y="47782"/>
                  <a:pt x="2108391" y="43255"/>
                  <a:pt x="2115175" y="43489"/>
                </a:cubicBezTo>
                <a:cubicBezTo>
                  <a:pt x="2140054" y="44347"/>
                  <a:pt x="2164783" y="48447"/>
                  <a:pt x="2189229" y="53148"/>
                </a:cubicBezTo>
                <a:cubicBezTo>
                  <a:pt x="2193029" y="53879"/>
                  <a:pt x="2195236" y="58309"/>
                  <a:pt x="2198888" y="59587"/>
                </a:cubicBezTo>
                <a:cubicBezTo>
                  <a:pt x="2216838" y="65870"/>
                  <a:pt x="2235103" y="71365"/>
                  <a:pt x="2253623" y="75686"/>
                </a:cubicBezTo>
                <a:cubicBezTo>
                  <a:pt x="2279281" y="81673"/>
                  <a:pt x="2301956" y="82319"/>
                  <a:pt x="2327677" y="85345"/>
                </a:cubicBezTo>
                <a:cubicBezTo>
                  <a:pt x="2335214" y="86232"/>
                  <a:pt x="2342702" y="87492"/>
                  <a:pt x="2350215" y="88565"/>
                </a:cubicBezTo>
                <a:cubicBezTo>
                  <a:pt x="2362021" y="98224"/>
                  <a:pt x="2373220" y="108676"/>
                  <a:pt x="2385632" y="117542"/>
                </a:cubicBezTo>
                <a:cubicBezTo>
                  <a:pt x="2395817" y="124817"/>
                  <a:pt x="2408410" y="128618"/>
                  <a:pt x="2417829" y="136860"/>
                </a:cubicBezTo>
                <a:cubicBezTo>
                  <a:pt x="2425906" y="143927"/>
                  <a:pt x="2430118" y="154508"/>
                  <a:pt x="2437147" y="162618"/>
                </a:cubicBezTo>
                <a:cubicBezTo>
                  <a:pt x="2473661" y="204750"/>
                  <a:pt x="2449697" y="170176"/>
                  <a:pt x="2466125" y="194815"/>
                </a:cubicBezTo>
                <a:cubicBezTo>
                  <a:pt x="2473638" y="190522"/>
                  <a:pt x="2481665" y="187025"/>
                  <a:pt x="2488663" y="181936"/>
                </a:cubicBezTo>
                <a:cubicBezTo>
                  <a:pt x="2516879" y="161416"/>
                  <a:pt x="2490143" y="177236"/>
                  <a:pt x="2507981" y="159398"/>
                </a:cubicBezTo>
                <a:cubicBezTo>
                  <a:pt x="2513908" y="153471"/>
                  <a:pt x="2521635" y="149479"/>
                  <a:pt x="2527299" y="143300"/>
                </a:cubicBezTo>
                <a:cubicBezTo>
                  <a:pt x="2533538" y="136494"/>
                  <a:pt x="2537631" y="127971"/>
                  <a:pt x="2543398" y="120762"/>
                </a:cubicBezTo>
                <a:cubicBezTo>
                  <a:pt x="2555224" y="105979"/>
                  <a:pt x="2574360" y="85404"/>
                  <a:pt x="2588474" y="72466"/>
                </a:cubicBezTo>
                <a:cubicBezTo>
                  <a:pt x="2594221" y="67198"/>
                  <a:pt x="2612556" y="52633"/>
                  <a:pt x="2620671" y="49928"/>
                </a:cubicBezTo>
                <a:cubicBezTo>
                  <a:pt x="2631054" y="46467"/>
                  <a:pt x="2652868" y="43489"/>
                  <a:pt x="2652868" y="43489"/>
                </a:cubicBezTo>
                <a:cubicBezTo>
                  <a:pt x="2785043" y="112448"/>
                  <a:pt x="2669080" y="55610"/>
                  <a:pt x="2794536" y="107883"/>
                </a:cubicBezTo>
                <a:cubicBezTo>
                  <a:pt x="2798108" y="109371"/>
                  <a:pt x="2801173" y="111905"/>
                  <a:pt x="2804195" y="114322"/>
                </a:cubicBezTo>
                <a:cubicBezTo>
                  <a:pt x="2811922" y="120503"/>
                  <a:pt x="2818817" y="127704"/>
                  <a:pt x="2826733" y="133641"/>
                </a:cubicBezTo>
                <a:cubicBezTo>
                  <a:pt x="2848891" y="150259"/>
                  <a:pt x="2872189" y="165318"/>
                  <a:pt x="2894347" y="181936"/>
                </a:cubicBezTo>
                <a:cubicBezTo>
                  <a:pt x="2981304" y="247153"/>
                  <a:pt x="2913245" y="200974"/>
                  <a:pt x="2961961" y="233452"/>
                </a:cubicBezTo>
                <a:cubicBezTo>
                  <a:pt x="2966254" y="240965"/>
                  <a:pt x="2969915" y="248876"/>
                  <a:pt x="2974840" y="255990"/>
                </a:cubicBezTo>
                <a:cubicBezTo>
                  <a:pt x="2992034" y="280825"/>
                  <a:pt x="2986000" y="268284"/>
                  <a:pt x="3000598" y="284967"/>
                </a:cubicBezTo>
                <a:cubicBezTo>
                  <a:pt x="3021256" y="308576"/>
                  <a:pt x="3004523" y="294350"/>
                  <a:pt x="3026356" y="310725"/>
                </a:cubicBezTo>
                <a:cubicBezTo>
                  <a:pt x="3032795" y="309652"/>
                  <a:pt x="3039835" y="310424"/>
                  <a:pt x="3045674" y="307505"/>
                </a:cubicBezTo>
                <a:cubicBezTo>
                  <a:pt x="3062435" y="299125"/>
                  <a:pt x="3069971" y="267222"/>
                  <a:pt x="3074651" y="255990"/>
                </a:cubicBezTo>
                <a:cubicBezTo>
                  <a:pt x="3083775" y="192126"/>
                  <a:pt x="3071049" y="271605"/>
                  <a:pt x="3084311" y="214134"/>
                </a:cubicBezTo>
                <a:cubicBezTo>
                  <a:pt x="3086017" y="206739"/>
                  <a:pt x="3085267" y="198839"/>
                  <a:pt x="3087530" y="191596"/>
                </a:cubicBezTo>
                <a:cubicBezTo>
                  <a:pt x="3090683" y="181507"/>
                  <a:pt x="3096697" y="172515"/>
                  <a:pt x="3100409" y="162618"/>
                </a:cubicBezTo>
                <a:cubicBezTo>
                  <a:pt x="3103153" y="155302"/>
                  <a:pt x="3103193" y="146985"/>
                  <a:pt x="3106849" y="140080"/>
                </a:cubicBezTo>
                <a:cubicBezTo>
                  <a:pt x="3112979" y="128502"/>
                  <a:pt x="3122120" y="118783"/>
                  <a:pt x="3129387" y="107883"/>
                </a:cubicBezTo>
                <a:cubicBezTo>
                  <a:pt x="3137149" y="96240"/>
                  <a:pt x="3143369" y="83539"/>
                  <a:pt x="3151925" y="72466"/>
                </a:cubicBezTo>
                <a:cubicBezTo>
                  <a:pt x="3161681" y="59841"/>
                  <a:pt x="3173673" y="49106"/>
                  <a:pt x="3184122" y="37049"/>
                </a:cubicBezTo>
                <a:cubicBezTo>
                  <a:pt x="3187636" y="32994"/>
                  <a:pt x="3189090" y="26776"/>
                  <a:pt x="3193781" y="24170"/>
                </a:cubicBezTo>
                <a:cubicBezTo>
                  <a:pt x="3199488" y="21000"/>
                  <a:pt x="3206617" y="21729"/>
                  <a:pt x="3213099" y="20951"/>
                </a:cubicBezTo>
                <a:cubicBezTo>
                  <a:pt x="3233457" y="18508"/>
                  <a:pt x="3253832" y="16114"/>
                  <a:pt x="3274274" y="14511"/>
                </a:cubicBezTo>
                <a:cubicBezTo>
                  <a:pt x="3308579" y="11820"/>
                  <a:pt x="3377305" y="8072"/>
                  <a:pt x="3377305" y="8072"/>
                </a:cubicBezTo>
                <a:lnTo>
                  <a:pt x="3554389" y="14511"/>
                </a:lnTo>
                <a:cubicBezTo>
                  <a:pt x="3557779" y="14686"/>
                  <a:pt x="3561268" y="15785"/>
                  <a:pt x="3564049" y="17731"/>
                </a:cubicBezTo>
                <a:cubicBezTo>
                  <a:pt x="3582865" y="30902"/>
                  <a:pt x="3598426" y="48952"/>
                  <a:pt x="3618784" y="59587"/>
                </a:cubicBezTo>
                <a:cubicBezTo>
                  <a:pt x="3670748" y="86732"/>
                  <a:pt x="3779770" y="130421"/>
                  <a:pt x="3779770" y="130421"/>
                </a:cubicBezTo>
                <a:cubicBezTo>
                  <a:pt x="3882379" y="223701"/>
                  <a:pt x="3753607" y="107995"/>
                  <a:pt x="3847384" y="188376"/>
                </a:cubicBezTo>
                <a:cubicBezTo>
                  <a:pt x="3859498" y="198759"/>
                  <a:pt x="3870176" y="210817"/>
                  <a:pt x="3882801" y="220573"/>
                </a:cubicBezTo>
                <a:cubicBezTo>
                  <a:pt x="3893874" y="229129"/>
                  <a:pt x="3918218" y="243111"/>
                  <a:pt x="3918218" y="243111"/>
                </a:cubicBezTo>
                <a:cubicBezTo>
                  <a:pt x="3927877" y="262429"/>
                  <a:pt x="3939173" y="281012"/>
                  <a:pt x="3947195" y="301066"/>
                </a:cubicBezTo>
                <a:cubicBezTo>
                  <a:pt x="3961315" y="336363"/>
                  <a:pt x="3947612" y="300006"/>
                  <a:pt x="3956854" y="330043"/>
                </a:cubicBezTo>
                <a:cubicBezTo>
                  <a:pt x="3964032" y="353373"/>
                  <a:pt x="3967784" y="362409"/>
                  <a:pt x="3976173" y="384779"/>
                </a:cubicBezTo>
                <a:cubicBezTo>
                  <a:pt x="3978319" y="404097"/>
                  <a:pt x="3984840" y="423425"/>
                  <a:pt x="3982612" y="442734"/>
                </a:cubicBezTo>
                <a:cubicBezTo>
                  <a:pt x="3979392" y="470638"/>
                  <a:pt x="3977795" y="498777"/>
                  <a:pt x="3972953" y="526446"/>
                </a:cubicBezTo>
                <a:cubicBezTo>
                  <a:pt x="3965198" y="570759"/>
                  <a:pt x="3960990" y="564633"/>
                  <a:pt x="3947195" y="600500"/>
                </a:cubicBezTo>
                <a:cubicBezTo>
                  <a:pt x="3945606" y="604630"/>
                  <a:pt x="3946171" y="609537"/>
                  <a:pt x="3943975" y="613379"/>
                </a:cubicBezTo>
                <a:cubicBezTo>
                  <a:pt x="3941716" y="617332"/>
                  <a:pt x="3937341" y="619635"/>
                  <a:pt x="3934316" y="623038"/>
                </a:cubicBezTo>
                <a:cubicBezTo>
                  <a:pt x="3896910" y="665120"/>
                  <a:pt x="3938626" y="622784"/>
                  <a:pt x="3902119" y="655235"/>
                </a:cubicBezTo>
                <a:cubicBezTo>
                  <a:pt x="3897581" y="659268"/>
                  <a:pt x="3894032" y="664387"/>
                  <a:pt x="3889240" y="668114"/>
                </a:cubicBezTo>
                <a:cubicBezTo>
                  <a:pt x="3884300" y="671956"/>
                  <a:pt x="3878349" y="674302"/>
                  <a:pt x="3873142" y="677773"/>
                </a:cubicBezTo>
                <a:cubicBezTo>
                  <a:pt x="3851708" y="692062"/>
                  <a:pt x="3855958" y="688519"/>
                  <a:pt x="3844164" y="700311"/>
                </a:cubicBezTo>
                <a:cubicBezTo>
                  <a:pt x="3842018" y="709970"/>
                  <a:pt x="3837725" y="719394"/>
                  <a:pt x="3837725" y="729289"/>
                </a:cubicBezTo>
                <a:cubicBezTo>
                  <a:pt x="3837725" y="808404"/>
                  <a:pt x="3842798" y="796177"/>
                  <a:pt x="3857043" y="861297"/>
                </a:cubicBezTo>
                <a:cubicBezTo>
                  <a:pt x="3878500" y="959385"/>
                  <a:pt x="3853926" y="868094"/>
                  <a:pt x="3879581" y="957889"/>
                </a:cubicBezTo>
                <a:cubicBezTo>
                  <a:pt x="3878508" y="972914"/>
                  <a:pt x="3879811" y="988302"/>
                  <a:pt x="3876361" y="1002965"/>
                </a:cubicBezTo>
                <a:cubicBezTo>
                  <a:pt x="3871152" y="1025102"/>
                  <a:pt x="3862781" y="1046456"/>
                  <a:pt x="3853823" y="1067359"/>
                </a:cubicBezTo>
                <a:cubicBezTo>
                  <a:pt x="3850603" y="1074872"/>
                  <a:pt x="3848078" y="1082721"/>
                  <a:pt x="3844164" y="1089897"/>
                </a:cubicBezTo>
                <a:cubicBezTo>
                  <a:pt x="3841594" y="1094608"/>
                  <a:pt x="3837903" y="1098623"/>
                  <a:pt x="3834505" y="1102776"/>
                </a:cubicBezTo>
                <a:cubicBezTo>
                  <a:pt x="3800146" y="1144771"/>
                  <a:pt x="3821956" y="1117240"/>
                  <a:pt x="3754012" y="1163951"/>
                </a:cubicBezTo>
                <a:cubicBezTo>
                  <a:pt x="3736840" y="1175756"/>
                  <a:pt x="3720226" y="1188417"/>
                  <a:pt x="3702497" y="1199367"/>
                </a:cubicBezTo>
                <a:cubicBezTo>
                  <a:pt x="3662967" y="1223783"/>
                  <a:pt x="3601625" y="1253883"/>
                  <a:pt x="3560829" y="1270201"/>
                </a:cubicBezTo>
                <a:cubicBezTo>
                  <a:pt x="3540974" y="1278143"/>
                  <a:pt x="3520046" y="1283080"/>
                  <a:pt x="3499654" y="1289520"/>
                </a:cubicBezTo>
                <a:cubicBezTo>
                  <a:pt x="3451358" y="1282007"/>
                  <a:pt x="3400592" y="1283982"/>
                  <a:pt x="3354767" y="1266982"/>
                </a:cubicBezTo>
                <a:cubicBezTo>
                  <a:pt x="3325147" y="1255994"/>
                  <a:pt x="3296280" y="1210107"/>
                  <a:pt x="3277494" y="1183269"/>
                </a:cubicBezTo>
                <a:cubicBezTo>
                  <a:pt x="3268269" y="1146371"/>
                  <a:pt x="3264209" y="1142462"/>
                  <a:pt x="3277494" y="1093117"/>
                </a:cubicBezTo>
                <a:cubicBezTo>
                  <a:pt x="3279673" y="1085023"/>
                  <a:pt x="3287665" y="1079725"/>
                  <a:pt x="3293592" y="1073798"/>
                </a:cubicBezTo>
                <a:cubicBezTo>
                  <a:pt x="3297386" y="1070003"/>
                  <a:pt x="3302281" y="1067491"/>
                  <a:pt x="3306471" y="1064139"/>
                </a:cubicBezTo>
                <a:cubicBezTo>
                  <a:pt x="3313016" y="1058903"/>
                  <a:pt x="3319481" y="1053561"/>
                  <a:pt x="3325789" y="1048041"/>
                </a:cubicBezTo>
                <a:cubicBezTo>
                  <a:pt x="3334108" y="1040762"/>
                  <a:pt x="3339706" y="1032315"/>
                  <a:pt x="3345108" y="1022283"/>
                </a:cubicBezTo>
                <a:cubicBezTo>
                  <a:pt x="3348983" y="1015086"/>
                  <a:pt x="3351547" y="1007258"/>
                  <a:pt x="3354767" y="999745"/>
                </a:cubicBezTo>
                <a:cubicBezTo>
                  <a:pt x="3355840" y="991159"/>
                  <a:pt x="3357987" y="982640"/>
                  <a:pt x="3357987" y="973987"/>
                </a:cubicBezTo>
                <a:cubicBezTo>
                  <a:pt x="3357987" y="965334"/>
                  <a:pt x="3356580" y="956690"/>
                  <a:pt x="3354767" y="948229"/>
                </a:cubicBezTo>
                <a:cubicBezTo>
                  <a:pt x="3353331" y="941530"/>
                  <a:pt x="3346750" y="922840"/>
                  <a:pt x="3341888" y="916032"/>
                </a:cubicBezTo>
                <a:cubicBezTo>
                  <a:pt x="3339242" y="912327"/>
                  <a:pt x="3335911" y="909051"/>
                  <a:pt x="3332229" y="906373"/>
                </a:cubicBezTo>
                <a:cubicBezTo>
                  <a:pt x="3304411" y="886141"/>
                  <a:pt x="3294221" y="885374"/>
                  <a:pt x="3258175" y="870956"/>
                </a:cubicBezTo>
                <a:lnTo>
                  <a:pt x="3010257" y="877396"/>
                </a:lnTo>
                <a:cubicBezTo>
                  <a:pt x="2999478" y="877768"/>
                  <a:pt x="2988112" y="876706"/>
                  <a:pt x="2978060" y="880615"/>
                </a:cubicBezTo>
                <a:cubicBezTo>
                  <a:pt x="2968057" y="884505"/>
                  <a:pt x="2960214" y="892682"/>
                  <a:pt x="2952302" y="899934"/>
                </a:cubicBezTo>
                <a:cubicBezTo>
                  <a:pt x="2943620" y="907892"/>
                  <a:pt x="2927562" y="933846"/>
                  <a:pt x="2923325" y="941790"/>
                </a:cubicBezTo>
                <a:cubicBezTo>
                  <a:pt x="2919479" y="949002"/>
                  <a:pt x="2917321" y="957017"/>
                  <a:pt x="2913666" y="964328"/>
                </a:cubicBezTo>
                <a:cubicBezTo>
                  <a:pt x="2898018" y="995622"/>
                  <a:pt x="2910528" y="966337"/>
                  <a:pt x="2894347" y="993305"/>
                </a:cubicBezTo>
                <a:cubicBezTo>
                  <a:pt x="2890643" y="999479"/>
                  <a:pt x="2888218" y="1006349"/>
                  <a:pt x="2884688" y="1012624"/>
                </a:cubicBezTo>
                <a:cubicBezTo>
                  <a:pt x="2878552" y="1023533"/>
                  <a:pt x="2871260" y="1033778"/>
                  <a:pt x="2865370" y="1044821"/>
                </a:cubicBezTo>
                <a:cubicBezTo>
                  <a:pt x="2857989" y="1058661"/>
                  <a:pt x="2859794" y="1060187"/>
                  <a:pt x="2855711" y="1073798"/>
                </a:cubicBezTo>
                <a:cubicBezTo>
                  <a:pt x="2853760" y="1080300"/>
                  <a:pt x="2851882" y="1086851"/>
                  <a:pt x="2849271" y="1093117"/>
                </a:cubicBezTo>
                <a:cubicBezTo>
                  <a:pt x="2846502" y="1099763"/>
                  <a:pt x="2842196" y="1105715"/>
                  <a:pt x="2839612" y="1112435"/>
                </a:cubicBezTo>
                <a:cubicBezTo>
                  <a:pt x="2836807" y="1119727"/>
                  <a:pt x="2835068" y="1127393"/>
                  <a:pt x="2833173" y="1134973"/>
                </a:cubicBezTo>
                <a:cubicBezTo>
                  <a:pt x="2831846" y="1140282"/>
                  <a:pt x="2831918" y="1145964"/>
                  <a:pt x="2829953" y="1151072"/>
                </a:cubicBezTo>
                <a:cubicBezTo>
                  <a:pt x="2826507" y="1160031"/>
                  <a:pt x="2821367" y="1168243"/>
                  <a:pt x="2817074" y="1176829"/>
                </a:cubicBezTo>
                <a:cubicBezTo>
                  <a:pt x="2810635" y="1207953"/>
                  <a:pt x="2794429" y="1238592"/>
                  <a:pt x="2797756" y="1270201"/>
                </a:cubicBezTo>
                <a:cubicBezTo>
                  <a:pt x="2799902" y="1290593"/>
                  <a:pt x="2798758" y="1311606"/>
                  <a:pt x="2804195" y="1331376"/>
                </a:cubicBezTo>
                <a:cubicBezTo>
                  <a:pt x="2813699" y="1365935"/>
                  <a:pt x="2835017" y="1402370"/>
                  <a:pt x="2852491" y="1434407"/>
                </a:cubicBezTo>
                <a:cubicBezTo>
                  <a:pt x="2853564" y="1441920"/>
                  <a:pt x="2854223" y="1449503"/>
                  <a:pt x="2855711" y="1456945"/>
                </a:cubicBezTo>
                <a:cubicBezTo>
                  <a:pt x="2857447" y="1465623"/>
                  <a:pt x="2860695" y="1473973"/>
                  <a:pt x="2862150" y="1482703"/>
                </a:cubicBezTo>
                <a:cubicBezTo>
                  <a:pt x="2863923" y="1493342"/>
                  <a:pt x="2864347" y="1504163"/>
                  <a:pt x="2865370" y="1514900"/>
                </a:cubicBezTo>
                <a:cubicBezTo>
                  <a:pt x="2869527" y="1558555"/>
                  <a:pt x="2868511" y="1549146"/>
                  <a:pt x="2871809" y="1598612"/>
                </a:cubicBezTo>
                <a:cubicBezTo>
                  <a:pt x="2868648" y="1627062"/>
                  <a:pt x="2873213" y="1670537"/>
                  <a:pt x="2842832" y="1688765"/>
                </a:cubicBezTo>
                <a:cubicBezTo>
                  <a:pt x="2838139" y="1691581"/>
                  <a:pt x="2832099" y="1690911"/>
                  <a:pt x="2826733" y="1691984"/>
                </a:cubicBezTo>
                <a:cubicBezTo>
                  <a:pt x="2761120" y="1687510"/>
                  <a:pt x="2679956" y="1689319"/>
                  <a:pt x="2614232" y="1666227"/>
                </a:cubicBezTo>
                <a:cubicBezTo>
                  <a:pt x="2597018" y="1660179"/>
                  <a:pt x="2582348" y="1648440"/>
                  <a:pt x="2565936" y="1640469"/>
                </a:cubicBezTo>
                <a:cubicBezTo>
                  <a:pt x="2505325" y="1611029"/>
                  <a:pt x="2496110" y="1617042"/>
                  <a:pt x="2446806" y="1569635"/>
                </a:cubicBezTo>
                <a:cubicBezTo>
                  <a:pt x="2429559" y="1553052"/>
                  <a:pt x="2411154" y="1519872"/>
                  <a:pt x="2398511" y="1498801"/>
                </a:cubicBezTo>
                <a:cubicBezTo>
                  <a:pt x="2394218" y="1476263"/>
                  <a:pt x="2384106" y="1454079"/>
                  <a:pt x="2385632" y="1431187"/>
                </a:cubicBezTo>
                <a:cubicBezTo>
                  <a:pt x="2387220" y="1407358"/>
                  <a:pt x="2390591" y="1346086"/>
                  <a:pt x="2395291" y="1324936"/>
                </a:cubicBezTo>
                <a:cubicBezTo>
                  <a:pt x="2401730" y="1295959"/>
                  <a:pt x="2402916" y="1265288"/>
                  <a:pt x="2414609" y="1238004"/>
                </a:cubicBezTo>
                <a:cubicBezTo>
                  <a:pt x="2455820" y="1141844"/>
                  <a:pt x="2390053" y="1296260"/>
                  <a:pt x="2433927" y="1189708"/>
                </a:cubicBezTo>
                <a:cubicBezTo>
                  <a:pt x="2437952" y="1179934"/>
                  <a:pt x="2443333" y="1170714"/>
                  <a:pt x="2446806" y="1160731"/>
                </a:cubicBezTo>
                <a:cubicBezTo>
                  <a:pt x="2458019" y="1128496"/>
                  <a:pt x="2459893" y="1114614"/>
                  <a:pt x="2466125" y="1083458"/>
                </a:cubicBezTo>
                <a:cubicBezTo>
                  <a:pt x="2462905" y="1040528"/>
                  <a:pt x="2463543" y="997133"/>
                  <a:pt x="2456466" y="954669"/>
                </a:cubicBezTo>
                <a:cubicBezTo>
                  <a:pt x="2454801" y="944682"/>
                  <a:pt x="2445501" y="937638"/>
                  <a:pt x="2440367" y="928911"/>
                </a:cubicBezTo>
                <a:cubicBezTo>
                  <a:pt x="2434765" y="919387"/>
                  <a:pt x="2430767" y="908870"/>
                  <a:pt x="2424268" y="899934"/>
                </a:cubicBezTo>
                <a:cubicBezTo>
                  <a:pt x="2421992" y="896804"/>
                  <a:pt x="2417739" y="895770"/>
                  <a:pt x="2414609" y="893494"/>
                </a:cubicBezTo>
                <a:cubicBezTo>
                  <a:pt x="2405929" y="887181"/>
                  <a:pt x="2398562" y="878746"/>
                  <a:pt x="2388851" y="874176"/>
                </a:cubicBezTo>
                <a:cubicBezTo>
                  <a:pt x="2379898" y="869963"/>
                  <a:pt x="2369533" y="869883"/>
                  <a:pt x="2359874" y="867736"/>
                </a:cubicBezTo>
                <a:cubicBezTo>
                  <a:pt x="2341629" y="868809"/>
                  <a:pt x="2321777" y="863393"/>
                  <a:pt x="2305139" y="870956"/>
                </a:cubicBezTo>
                <a:cubicBezTo>
                  <a:pt x="2284367" y="880398"/>
                  <a:pt x="2272608" y="903375"/>
                  <a:pt x="2253623" y="916032"/>
                </a:cubicBezTo>
                <a:cubicBezTo>
                  <a:pt x="2247184" y="920325"/>
                  <a:pt x="2240010" y="923681"/>
                  <a:pt x="2234305" y="928911"/>
                </a:cubicBezTo>
                <a:cubicBezTo>
                  <a:pt x="2227011" y="935597"/>
                  <a:pt x="2221606" y="944094"/>
                  <a:pt x="2214987" y="951449"/>
                </a:cubicBezTo>
                <a:cubicBezTo>
                  <a:pt x="2207600" y="959657"/>
                  <a:pt x="2200027" y="966840"/>
                  <a:pt x="2189229" y="970767"/>
                </a:cubicBezTo>
                <a:cubicBezTo>
                  <a:pt x="2183094" y="972998"/>
                  <a:pt x="2176350" y="972914"/>
                  <a:pt x="2169911" y="973987"/>
                </a:cubicBezTo>
                <a:cubicBezTo>
                  <a:pt x="2145476" y="971766"/>
                  <a:pt x="1966107" y="956902"/>
                  <a:pt x="1909113" y="948229"/>
                </a:cubicBezTo>
                <a:cubicBezTo>
                  <a:pt x="1887472" y="944936"/>
                  <a:pt x="1866311" y="938950"/>
                  <a:pt x="1844719" y="935351"/>
                </a:cubicBezTo>
                <a:cubicBezTo>
                  <a:pt x="1779898" y="924548"/>
                  <a:pt x="1771978" y="924213"/>
                  <a:pt x="1722370" y="919252"/>
                </a:cubicBezTo>
                <a:cubicBezTo>
                  <a:pt x="1711638" y="920325"/>
                  <a:pt x="1700225" y="918563"/>
                  <a:pt x="1690173" y="922472"/>
                </a:cubicBezTo>
                <a:cubicBezTo>
                  <a:pt x="1680170" y="926362"/>
                  <a:pt x="1672757" y="935037"/>
                  <a:pt x="1664415" y="941790"/>
                </a:cubicBezTo>
                <a:cubicBezTo>
                  <a:pt x="1650209" y="953290"/>
                  <a:pt x="1636510" y="965401"/>
                  <a:pt x="1622558" y="977207"/>
                </a:cubicBezTo>
                <a:cubicBezTo>
                  <a:pt x="1597182" y="1021618"/>
                  <a:pt x="1619326" y="980454"/>
                  <a:pt x="1603240" y="1015843"/>
                </a:cubicBezTo>
                <a:cubicBezTo>
                  <a:pt x="1594050" y="1036061"/>
                  <a:pt x="1591735" y="1035824"/>
                  <a:pt x="1583922" y="1057700"/>
                </a:cubicBezTo>
                <a:cubicBezTo>
                  <a:pt x="1581294" y="1065058"/>
                  <a:pt x="1579835" y="1072787"/>
                  <a:pt x="1577482" y="1080238"/>
                </a:cubicBezTo>
                <a:cubicBezTo>
                  <a:pt x="1573394" y="1093183"/>
                  <a:pt x="1568176" y="1105777"/>
                  <a:pt x="1564604" y="1118874"/>
                </a:cubicBezTo>
                <a:cubicBezTo>
                  <a:pt x="1561384" y="1130680"/>
                  <a:pt x="1557656" y="1142358"/>
                  <a:pt x="1554944" y="1154291"/>
                </a:cubicBezTo>
                <a:cubicBezTo>
                  <a:pt x="1552285" y="1165992"/>
                  <a:pt x="1551740" y="1178153"/>
                  <a:pt x="1548505" y="1189708"/>
                </a:cubicBezTo>
                <a:cubicBezTo>
                  <a:pt x="1544203" y="1205072"/>
                  <a:pt x="1537772" y="1219759"/>
                  <a:pt x="1532406" y="1234784"/>
                </a:cubicBezTo>
                <a:cubicBezTo>
                  <a:pt x="1531333" y="1246590"/>
                  <a:pt x="1529845" y="1258365"/>
                  <a:pt x="1529187" y="1270201"/>
                </a:cubicBezTo>
                <a:cubicBezTo>
                  <a:pt x="1527698" y="1297012"/>
                  <a:pt x="1527794" y="1323904"/>
                  <a:pt x="1525967" y="1350694"/>
                </a:cubicBezTo>
                <a:cubicBezTo>
                  <a:pt x="1524572" y="1371151"/>
                  <a:pt x="1521674" y="1391477"/>
                  <a:pt x="1519527" y="1411869"/>
                </a:cubicBezTo>
                <a:cubicBezTo>
                  <a:pt x="1516307" y="1476263"/>
                  <a:pt x="1514751" y="1540762"/>
                  <a:pt x="1509868" y="1605052"/>
                </a:cubicBezTo>
                <a:cubicBezTo>
                  <a:pt x="1508305" y="1625637"/>
                  <a:pt x="1503030" y="1645776"/>
                  <a:pt x="1500209" y="1666227"/>
                </a:cubicBezTo>
                <a:cubicBezTo>
                  <a:pt x="1498735" y="1676912"/>
                  <a:pt x="1497838" y="1687672"/>
                  <a:pt x="1496989" y="1698424"/>
                </a:cubicBezTo>
                <a:cubicBezTo>
                  <a:pt x="1492646" y="1753431"/>
                  <a:pt x="1497055" y="1772266"/>
                  <a:pt x="1484111" y="1814334"/>
                </a:cubicBezTo>
                <a:cubicBezTo>
                  <a:pt x="1482411" y="1819858"/>
                  <a:pt x="1481758" y="1826345"/>
                  <a:pt x="1477671" y="1830432"/>
                </a:cubicBezTo>
                <a:cubicBezTo>
                  <a:pt x="1471552" y="1836550"/>
                  <a:pt x="1462872" y="1839441"/>
                  <a:pt x="1455133" y="1843311"/>
                </a:cubicBezTo>
                <a:cubicBezTo>
                  <a:pt x="1443534" y="1849111"/>
                  <a:pt x="1431885" y="1854927"/>
                  <a:pt x="1419716" y="1859410"/>
                </a:cubicBezTo>
                <a:cubicBezTo>
                  <a:pt x="1402182" y="1865870"/>
                  <a:pt x="1386493" y="1866782"/>
                  <a:pt x="1368201" y="1869069"/>
                </a:cubicBezTo>
                <a:cubicBezTo>
                  <a:pt x="1336004" y="1864776"/>
                  <a:pt x="1303409" y="1862815"/>
                  <a:pt x="1271609" y="1856190"/>
                </a:cubicBezTo>
                <a:cubicBezTo>
                  <a:pt x="1225899" y="1846667"/>
                  <a:pt x="1201011" y="1829529"/>
                  <a:pt x="1158919" y="1811114"/>
                </a:cubicBezTo>
                <a:cubicBezTo>
                  <a:pt x="1143034" y="1804164"/>
                  <a:pt x="1126298" y="1799206"/>
                  <a:pt x="1110623" y="1791796"/>
                </a:cubicBezTo>
                <a:cubicBezTo>
                  <a:pt x="1067231" y="1771283"/>
                  <a:pt x="1024764" y="1748866"/>
                  <a:pt x="981835" y="1727401"/>
                </a:cubicBezTo>
                <a:lnTo>
                  <a:pt x="962516" y="1717742"/>
                </a:lnTo>
                <a:cubicBezTo>
                  <a:pt x="956077" y="1708083"/>
                  <a:pt x="948390" y="1699148"/>
                  <a:pt x="943198" y="1688765"/>
                </a:cubicBezTo>
                <a:cubicBezTo>
                  <a:pt x="935773" y="1673914"/>
                  <a:pt x="942683" y="1627803"/>
                  <a:pt x="943198" y="1624370"/>
                </a:cubicBezTo>
                <a:cubicBezTo>
                  <a:pt x="944055" y="1618655"/>
                  <a:pt x="946337" y="1613016"/>
                  <a:pt x="949637" y="1608272"/>
                </a:cubicBezTo>
                <a:cubicBezTo>
                  <a:pt x="972967" y="1574734"/>
                  <a:pt x="989679" y="1553382"/>
                  <a:pt x="1017251" y="1527779"/>
                </a:cubicBezTo>
                <a:cubicBezTo>
                  <a:pt x="1024502" y="1521046"/>
                  <a:pt x="1032792" y="1515457"/>
                  <a:pt x="1039789" y="1508460"/>
                </a:cubicBezTo>
                <a:cubicBezTo>
                  <a:pt x="1046786" y="1501463"/>
                  <a:pt x="1052303" y="1493105"/>
                  <a:pt x="1059108" y="1485922"/>
                </a:cubicBezTo>
                <a:cubicBezTo>
                  <a:pt x="1071634" y="1472700"/>
                  <a:pt x="1087158" y="1462107"/>
                  <a:pt x="1097744" y="1447286"/>
                </a:cubicBezTo>
                <a:cubicBezTo>
                  <a:pt x="1102179" y="1441077"/>
                  <a:pt x="1119731" y="1415640"/>
                  <a:pt x="1126722" y="1408649"/>
                </a:cubicBezTo>
                <a:cubicBezTo>
                  <a:pt x="1131581" y="1403790"/>
                  <a:pt x="1137454" y="1400063"/>
                  <a:pt x="1142820" y="1395770"/>
                </a:cubicBezTo>
                <a:lnTo>
                  <a:pt x="1165358" y="1357134"/>
                </a:lnTo>
                <a:cubicBezTo>
                  <a:pt x="1169693" y="1349646"/>
                  <a:pt x="1174769" y="1342523"/>
                  <a:pt x="1178237" y="1334596"/>
                </a:cubicBezTo>
                <a:cubicBezTo>
                  <a:pt x="1185750" y="1317424"/>
                  <a:pt x="1191476" y="1299354"/>
                  <a:pt x="1200775" y="1283080"/>
                </a:cubicBezTo>
                <a:cubicBezTo>
                  <a:pt x="1205068" y="1275567"/>
                  <a:pt x="1209068" y="1267879"/>
                  <a:pt x="1213654" y="1260542"/>
                </a:cubicBezTo>
                <a:cubicBezTo>
                  <a:pt x="1234054" y="1227903"/>
                  <a:pt x="1248290" y="1211924"/>
                  <a:pt x="1261950" y="1180049"/>
                </a:cubicBezTo>
                <a:cubicBezTo>
                  <a:pt x="1264624" y="1173810"/>
                  <a:pt x="1266524" y="1167257"/>
                  <a:pt x="1268389" y="1160731"/>
                </a:cubicBezTo>
                <a:cubicBezTo>
                  <a:pt x="1270820" y="1152221"/>
                  <a:pt x="1273093" y="1143651"/>
                  <a:pt x="1274829" y="1134973"/>
                </a:cubicBezTo>
                <a:cubicBezTo>
                  <a:pt x="1278094" y="1118648"/>
                  <a:pt x="1279910" y="1091958"/>
                  <a:pt x="1281268" y="1077018"/>
                </a:cubicBezTo>
                <a:cubicBezTo>
                  <a:pt x="1281096" y="1074091"/>
                  <a:pt x="1285029" y="951990"/>
                  <a:pt x="1258730" y="925691"/>
                </a:cubicBezTo>
                <a:cubicBezTo>
                  <a:pt x="1255510" y="922471"/>
                  <a:pt x="1252860" y="918558"/>
                  <a:pt x="1249071" y="916032"/>
                </a:cubicBezTo>
                <a:cubicBezTo>
                  <a:pt x="1181007" y="870657"/>
                  <a:pt x="1223038" y="901406"/>
                  <a:pt x="1155699" y="867736"/>
                </a:cubicBezTo>
                <a:cubicBezTo>
                  <a:pt x="1146643" y="863208"/>
                  <a:pt x="1138236" y="857444"/>
                  <a:pt x="1129942" y="851638"/>
                </a:cubicBezTo>
                <a:cubicBezTo>
                  <a:pt x="1127455" y="849897"/>
                  <a:pt x="1125807" y="847174"/>
                  <a:pt x="1123502" y="845198"/>
                </a:cubicBezTo>
                <a:cubicBezTo>
                  <a:pt x="1118285" y="840726"/>
                  <a:pt x="1113184" y="836036"/>
                  <a:pt x="1107404" y="832320"/>
                </a:cubicBezTo>
                <a:cubicBezTo>
                  <a:pt x="1098109" y="826345"/>
                  <a:pt x="1088549" y="820650"/>
                  <a:pt x="1078426" y="816221"/>
                </a:cubicBezTo>
                <a:cubicBezTo>
                  <a:pt x="1071268" y="813089"/>
                  <a:pt x="1063356" y="812080"/>
                  <a:pt x="1055888" y="809782"/>
                </a:cubicBezTo>
                <a:cubicBezTo>
                  <a:pt x="1049400" y="807786"/>
                  <a:pt x="1043009" y="805489"/>
                  <a:pt x="1036570" y="803342"/>
                </a:cubicBezTo>
                <a:cubicBezTo>
                  <a:pt x="1024764" y="805489"/>
                  <a:pt x="1012886" y="807268"/>
                  <a:pt x="1001153" y="809782"/>
                </a:cubicBezTo>
                <a:cubicBezTo>
                  <a:pt x="997835" y="810493"/>
                  <a:pt x="994745" y="812026"/>
                  <a:pt x="991494" y="813001"/>
                </a:cubicBezTo>
                <a:cubicBezTo>
                  <a:pt x="984010" y="815246"/>
                  <a:pt x="976469" y="817294"/>
                  <a:pt x="968956" y="819441"/>
                </a:cubicBezTo>
                <a:cubicBezTo>
                  <a:pt x="933539" y="816221"/>
                  <a:pt x="897854" y="815190"/>
                  <a:pt x="862705" y="809782"/>
                </a:cubicBezTo>
                <a:cubicBezTo>
                  <a:pt x="855589" y="808687"/>
                  <a:pt x="849638" y="803694"/>
                  <a:pt x="843387" y="800122"/>
                </a:cubicBezTo>
                <a:cubicBezTo>
                  <a:pt x="825656" y="789990"/>
                  <a:pt x="805302" y="777156"/>
                  <a:pt x="791871" y="761486"/>
                </a:cubicBezTo>
                <a:cubicBezTo>
                  <a:pt x="786240" y="754916"/>
                  <a:pt x="783982" y="746017"/>
                  <a:pt x="778992" y="738948"/>
                </a:cubicBezTo>
                <a:cubicBezTo>
                  <a:pt x="771066" y="727720"/>
                  <a:pt x="761821" y="717483"/>
                  <a:pt x="753235" y="706751"/>
                </a:cubicBezTo>
                <a:cubicBezTo>
                  <a:pt x="748942" y="690652"/>
                  <a:pt x="746143" y="674079"/>
                  <a:pt x="740356" y="658455"/>
                </a:cubicBezTo>
                <a:cubicBezTo>
                  <a:pt x="735355" y="644952"/>
                  <a:pt x="729750" y="631282"/>
                  <a:pt x="721037" y="619818"/>
                </a:cubicBezTo>
                <a:cubicBezTo>
                  <a:pt x="702066" y="594856"/>
                  <a:pt x="683594" y="577660"/>
                  <a:pt x="656643" y="565083"/>
                </a:cubicBezTo>
                <a:cubicBezTo>
                  <a:pt x="648333" y="561205"/>
                  <a:pt x="639521" y="558508"/>
                  <a:pt x="630885" y="555424"/>
                </a:cubicBezTo>
                <a:cubicBezTo>
                  <a:pt x="624493" y="553141"/>
                  <a:pt x="618126" y="550733"/>
                  <a:pt x="611567" y="548984"/>
                </a:cubicBezTo>
                <a:cubicBezTo>
                  <a:pt x="557749" y="534633"/>
                  <a:pt x="599359" y="548136"/>
                  <a:pt x="572930" y="539325"/>
                </a:cubicBezTo>
                <a:cubicBezTo>
                  <a:pt x="532863" y="491973"/>
                  <a:pt x="545687" y="513816"/>
                  <a:pt x="527854" y="478151"/>
                </a:cubicBezTo>
                <a:cubicBezTo>
                  <a:pt x="526781" y="471711"/>
                  <a:pt x="525558" y="465295"/>
                  <a:pt x="524635" y="458832"/>
                </a:cubicBezTo>
                <a:cubicBezTo>
                  <a:pt x="523411" y="450266"/>
                  <a:pt x="523010" y="441579"/>
                  <a:pt x="521415" y="433074"/>
                </a:cubicBezTo>
                <a:cubicBezTo>
                  <a:pt x="519784" y="424376"/>
                  <a:pt x="517255" y="415868"/>
                  <a:pt x="514975" y="407317"/>
                </a:cubicBezTo>
                <a:cubicBezTo>
                  <a:pt x="512962" y="399768"/>
                  <a:pt x="511668" y="391937"/>
                  <a:pt x="508536" y="384779"/>
                </a:cubicBezTo>
                <a:cubicBezTo>
                  <a:pt x="504107" y="374656"/>
                  <a:pt x="498412" y="365096"/>
                  <a:pt x="492437" y="355801"/>
                </a:cubicBezTo>
                <a:cubicBezTo>
                  <a:pt x="488721" y="350020"/>
                  <a:pt x="484030" y="344921"/>
                  <a:pt x="479558" y="339703"/>
                </a:cubicBezTo>
                <a:cubicBezTo>
                  <a:pt x="477582" y="337398"/>
                  <a:pt x="475834" y="334621"/>
                  <a:pt x="473119" y="333263"/>
                </a:cubicBezTo>
                <a:cubicBezTo>
                  <a:pt x="465892" y="329649"/>
                  <a:pt x="448026" y="323826"/>
                  <a:pt x="437702" y="320384"/>
                </a:cubicBezTo>
                <a:cubicBezTo>
                  <a:pt x="412634" y="323276"/>
                  <a:pt x="355970" y="312243"/>
                  <a:pt x="337891" y="346142"/>
                </a:cubicBezTo>
                <a:cubicBezTo>
                  <a:pt x="332618" y="356029"/>
                  <a:pt x="331452" y="367607"/>
                  <a:pt x="328232" y="378339"/>
                </a:cubicBezTo>
                <a:cubicBezTo>
                  <a:pt x="327159" y="386925"/>
                  <a:pt x="326194" y="395525"/>
                  <a:pt x="325012" y="404097"/>
                </a:cubicBezTo>
                <a:cubicBezTo>
                  <a:pt x="319529" y="443848"/>
                  <a:pt x="330488" y="462086"/>
                  <a:pt x="305694" y="481370"/>
                </a:cubicBezTo>
                <a:cubicBezTo>
                  <a:pt x="285985" y="496699"/>
                  <a:pt x="288087" y="492224"/>
                  <a:pt x="267057" y="503908"/>
                </a:cubicBezTo>
                <a:cubicBezTo>
                  <a:pt x="246233" y="515477"/>
                  <a:pt x="270487" y="506505"/>
                  <a:pt x="238080" y="520007"/>
                </a:cubicBezTo>
                <a:cubicBezTo>
                  <a:pt x="231814" y="522618"/>
                  <a:pt x="225201" y="524300"/>
                  <a:pt x="218761" y="526446"/>
                </a:cubicBezTo>
                <a:lnTo>
                  <a:pt x="209102" y="529666"/>
                </a:lnTo>
                <a:lnTo>
                  <a:pt x="205882" y="532886"/>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48256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0017ADC-F6D3-6D5B-53D6-8037CE0ECB0E}"/>
              </a:ext>
            </a:extLst>
          </p:cNvPr>
          <p:cNvSpPr>
            <a:spLocks noGrp="1"/>
          </p:cNvSpPr>
          <p:nvPr>
            <p:ph type="sldNum" sz="quarter" idx="12"/>
          </p:nvPr>
        </p:nvSpPr>
        <p:spPr/>
        <p:txBody>
          <a:bodyPr/>
          <a:lstStyle/>
          <a:p>
            <a:fld id="{CAA46EA8-3D2B-457B-8F4B-B2B8F733E4C4}" type="slidenum">
              <a:rPr kumimoji="1" lang="ja-JP" altLang="en-US" smtClean="0"/>
              <a:t>11</a:t>
            </a:fld>
            <a:endParaRPr kumimoji="1" lang="ja-JP" altLang="en-US"/>
          </a:p>
        </p:txBody>
      </p:sp>
      <p:pic>
        <p:nvPicPr>
          <p:cNvPr id="3" name="Picture 2">
            <a:extLst>
              <a:ext uri="{FF2B5EF4-FFF2-40B4-BE49-F238E27FC236}">
                <a16:creationId xmlns:a16="http://schemas.microsoft.com/office/drawing/2014/main" id="{04AF4851-AD0B-753A-9386-65BB261EB8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57" y="1639698"/>
            <a:ext cx="4125410" cy="4474484"/>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descr="テキスト が含まれている画像&#10;&#10;自動的に生成された説明">
            <a:extLst>
              <a:ext uri="{FF2B5EF4-FFF2-40B4-BE49-F238E27FC236}">
                <a16:creationId xmlns:a16="http://schemas.microsoft.com/office/drawing/2014/main" id="{7E15F4DC-9F20-2548-0ACC-B1A07D098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3927" y="1388770"/>
            <a:ext cx="2582568" cy="4589672"/>
          </a:xfrm>
          <a:prstGeom prst="rect">
            <a:avLst/>
          </a:prstGeom>
        </p:spPr>
      </p:pic>
      <p:pic>
        <p:nvPicPr>
          <p:cNvPr id="7170" name="Picture 2">
            <a:extLst>
              <a:ext uri="{FF2B5EF4-FFF2-40B4-BE49-F238E27FC236}">
                <a16:creationId xmlns:a16="http://schemas.microsoft.com/office/drawing/2014/main" id="{655EE1AF-8A41-1C7A-6D19-CBB3008E4B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2328" y="1997077"/>
            <a:ext cx="2276475" cy="472440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6CED318C-5191-A7DA-6DD3-C1EB3891AB4E}"/>
              </a:ext>
            </a:extLst>
          </p:cNvPr>
          <p:cNvSpPr txBox="1"/>
          <p:nvPr/>
        </p:nvSpPr>
        <p:spPr>
          <a:xfrm>
            <a:off x="1937470" y="136523"/>
            <a:ext cx="151996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000" dirty="0">
                <a:solidFill>
                  <a:prstClr val="black"/>
                </a:solidFill>
                <a:latin typeface="Aptos" panose="02110004020202020204"/>
                <a:ea typeface="游ゴシック" panose="020B0400000000000000" pitchFamily="50" charset="-128"/>
              </a:rPr>
              <a:t>生命</a:t>
            </a:r>
            <a:r>
              <a:rPr kumimoji="0" lang="ja-JP" altLang="en-US" sz="20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の</a:t>
            </a:r>
            <a:r>
              <a:rPr lang="ja-JP" altLang="en-US" sz="2000" dirty="0">
                <a:solidFill>
                  <a:prstClr val="black"/>
                </a:solidFill>
                <a:latin typeface="Aptos" panose="02110004020202020204"/>
                <a:ea typeface="游ゴシック" panose="020B0400000000000000" pitchFamily="50" charset="-128"/>
              </a:rPr>
              <a:t>樹 </a:t>
            </a:r>
            <a:r>
              <a:rPr lang="en-US" altLang="ja-JP" sz="2000" dirty="0">
                <a:solidFill>
                  <a:prstClr val="black"/>
                </a:solidFill>
                <a:latin typeface="Aptos" panose="02110004020202020204"/>
                <a:ea typeface="游ゴシック" panose="020B0400000000000000" pitchFamily="50" charset="-128"/>
              </a:rPr>
              <a:t>Ⅰ</a:t>
            </a:r>
            <a:endParaRPr kumimoji="0" lang="ja-JP" altLang="en-US" sz="20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86BC0240-8FDF-7B29-40F6-381B8EC26B61}"/>
              </a:ext>
            </a:extLst>
          </p:cNvPr>
          <p:cNvSpPr txBox="1"/>
          <p:nvPr/>
        </p:nvSpPr>
        <p:spPr>
          <a:xfrm>
            <a:off x="330200" y="557773"/>
            <a:ext cx="8894763" cy="830997"/>
          </a:xfrm>
          <a:prstGeom prst="rect">
            <a:avLst/>
          </a:prstGeom>
          <a:noFill/>
        </p:spPr>
        <p:txBody>
          <a:bodyPr wrap="square" rtlCol="0">
            <a:spAutoFit/>
          </a:bodyPr>
          <a:lstStyle/>
          <a:p>
            <a:pPr algn="l"/>
            <a:r>
              <a:rPr kumimoji="1" lang="ja-JP" altLang="en-US" sz="1600" dirty="0"/>
              <a:t>ロケットのように見える部分は、縦にすると十字架であることがわかる。この十字架は先にも示したとおり、他の神殿のレリーフでも中心に描かれているものだ。「生命の樹」と呼ばれるトウモロコシを様式化したものとされている。</a:t>
            </a:r>
          </a:p>
        </p:txBody>
      </p:sp>
      <p:sp>
        <p:nvSpPr>
          <p:cNvPr id="8" name="テキスト ボックス 7">
            <a:extLst>
              <a:ext uri="{FF2B5EF4-FFF2-40B4-BE49-F238E27FC236}">
                <a16:creationId xmlns:a16="http://schemas.microsoft.com/office/drawing/2014/main" id="{7269CFB8-B195-CF71-8433-BCCC97FD1C5A}"/>
              </a:ext>
            </a:extLst>
          </p:cNvPr>
          <p:cNvSpPr txBox="1"/>
          <p:nvPr/>
        </p:nvSpPr>
        <p:spPr>
          <a:xfrm>
            <a:off x="4509075" y="1431313"/>
            <a:ext cx="1980029" cy="523220"/>
          </a:xfrm>
          <a:prstGeom prst="rect">
            <a:avLst/>
          </a:prstGeom>
          <a:noFill/>
        </p:spPr>
        <p:txBody>
          <a:bodyPr wrap="none" rtlCol="0">
            <a:spAutoFit/>
          </a:bodyPr>
          <a:lstStyle/>
          <a:p>
            <a:pPr algn="l"/>
            <a:r>
              <a:rPr kumimoji="1" lang="ja-JP" altLang="en-US" sz="1400" dirty="0"/>
              <a:t>生命の樹の上にとまる</a:t>
            </a:r>
            <a:endParaRPr kumimoji="1" lang="en-US" altLang="ja-JP" sz="1400" dirty="0"/>
          </a:p>
          <a:p>
            <a:pPr algn="l"/>
            <a:r>
              <a:rPr kumimoji="1" lang="ja-JP" altLang="en-US" sz="1400" dirty="0"/>
              <a:t>ケツァルコアトル</a:t>
            </a:r>
          </a:p>
        </p:txBody>
      </p:sp>
    </p:spTree>
    <p:extLst>
      <p:ext uri="{BB962C8B-B14F-4D97-AF65-F5344CB8AC3E}">
        <p14:creationId xmlns:p14="http://schemas.microsoft.com/office/powerpoint/2010/main" val="597295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430EAFA-B863-4668-596A-DBD8D3CE72D0}"/>
              </a:ext>
            </a:extLst>
          </p:cNvPr>
          <p:cNvSpPr>
            <a:spLocks noGrp="1"/>
          </p:cNvSpPr>
          <p:nvPr>
            <p:ph type="sldNum" sz="quarter" idx="12"/>
          </p:nvPr>
        </p:nvSpPr>
        <p:spPr/>
        <p:txBody>
          <a:bodyPr/>
          <a:lstStyle/>
          <a:p>
            <a:fld id="{CAA46EA8-3D2B-457B-8F4B-B2B8F733E4C4}" type="slidenum">
              <a:rPr kumimoji="1" lang="ja-JP" altLang="en-US" smtClean="0"/>
              <a:t>12</a:t>
            </a:fld>
            <a:endParaRPr kumimoji="1" lang="ja-JP" altLang="en-US"/>
          </a:p>
        </p:txBody>
      </p:sp>
      <p:sp>
        <p:nvSpPr>
          <p:cNvPr id="4" name="テキスト ボックス 3">
            <a:extLst>
              <a:ext uri="{FF2B5EF4-FFF2-40B4-BE49-F238E27FC236}">
                <a16:creationId xmlns:a16="http://schemas.microsoft.com/office/drawing/2014/main" id="{F3D0878E-3D98-DCE3-4DBD-D95CE3101E28}"/>
              </a:ext>
            </a:extLst>
          </p:cNvPr>
          <p:cNvSpPr txBox="1"/>
          <p:nvPr/>
        </p:nvSpPr>
        <p:spPr>
          <a:xfrm>
            <a:off x="4107009" y="128606"/>
            <a:ext cx="5533867" cy="584775"/>
          </a:xfrm>
          <a:prstGeom prst="rect">
            <a:avLst/>
          </a:prstGeom>
          <a:noFill/>
        </p:spPr>
        <p:txBody>
          <a:bodyPr wrap="square">
            <a:spAutoFit/>
          </a:bodyPr>
          <a:lstStyle/>
          <a:p>
            <a:r>
              <a:rPr lang="ja-JP" altLang="en-US" sz="1600" dirty="0"/>
              <a:t>同じパレンケ遺跡にある「十字架の神殿」や「葉の十字架の神殿」のレリーフと見比べれば一目瞭然。</a:t>
            </a:r>
          </a:p>
        </p:txBody>
      </p:sp>
      <p:pic>
        <p:nvPicPr>
          <p:cNvPr id="8" name="Picture 2">
            <a:extLst>
              <a:ext uri="{FF2B5EF4-FFF2-40B4-BE49-F238E27FC236}">
                <a16:creationId xmlns:a16="http://schemas.microsoft.com/office/drawing/2014/main" id="{5F669E9D-96B4-A848-484D-ACA229C66D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57" y="1639698"/>
            <a:ext cx="4125410" cy="4474484"/>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A93CCCFC-71B3-578A-882C-5ABAE7E772ED}"/>
              </a:ext>
            </a:extLst>
          </p:cNvPr>
          <p:cNvSpPr txBox="1"/>
          <p:nvPr/>
        </p:nvSpPr>
        <p:spPr>
          <a:xfrm>
            <a:off x="4372133" y="3331908"/>
            <a:ext cx="2159566" cy="307777"/>
          </a:xfrm>
          <a:prstGeom prst="rect">
            <a:avLst/>
          </a:prstGeom>
          <a:noFill/>
        </p:spPr>
        <p:txBody>
          <a:bodyPr wrap="none" rtlCol="0">
            <a:spAutoFit/>
          </a:bodyPr>
          <a:lstStyle/>
          <a:p>
            <a:pPr algn="l"/>
            <a:r>
              <a:rPr kumimoji="1" lang="ja-JP" altLang="en-US" sz="1400" dirty="0"/>
              <a:t>十字架の神殿のレリーフ</a:t>
            </a:r>
          </a:p>
        </p:txBody>
      </p:sp>
      <p:sp>
        <p:nvSpPr>
          <p:cNvPr id="12" name="テキスト ボックス 11">
            <a:extLst>
              <a:ext uri="{FF2B5EF4-FFF2-40B4-BE49-F238E27FC236}">
                <a16:creationId xmlns:a16="http://schemas.microsoft.com/office/drawing/2014/main" id="{FC8256DC-42A1-CD96-54C9-E9AFE19B2CA0}"/>
              </a:ext>
            </a:extLst>
          </p:cNvPr>
          <p:cNvSpPr txBox="1"/>
          <p:nvPr/>
        </p:nvSpPr>
        <p:spPr>
          <a:xfrm>
            <a:off x="6996113" y="3355824"/>
            <a:ext cx="2518638" cy="307777"/>
          </a:xfrm>
          <a:prstGeom prst="rect">
            <a:avLst/>
          </a:prstGeom>
          <a:noFill/>
        </p:spPr>
        <p:txBody>
          <a:bodyPr wrap="none" rtlCol="0">
            <a:spAutoFit/>
          </a:bodyPr>
          <a:lstStyle/>
          <a:p>
            <a:pPr algn="l"/>
            <a:r>
              <a:rPr kumimoji="1" lang="ja-JP" altLang="en-US" sz="1400" dirty="0"/>
              <a:t>葉の十字架の神殿のレリーフ</a:t>
            </a:r>
          </a:p>
        </p:txBody>
      </p:sp>
      <p:pic>
        <p:nvPicPr>
          <p:cNvPr id="13" name="Picture 2" descr="パカル王の石棺">
            <a:extLst>
              <a:ext uri="{FF2B5EF4-FFF2-40B4-BE49-F238E27FC236}">
                <a16:creationId xmlns:a16="http://schemas.microsoft.com/office/drawing/2014/main" id="{9225F3BF-9273-06FD-7532-AD8ACD778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1077" y="4495137"/>
            <a:ext cx="2725036" cy="2043777"/>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グループ化 20">
            <a:extLst>
              <a:ext uri="{FF2B5EF4-FFF2-40B4-BE49-F238E27FC236}">
                <a16:creationId xmlns:a16="http://schemas.microsoft.com/office/drawing/2014/main" id="{68A1168E-ECF1-2DEB-2A6E-144628B6EC39}"/>
              </a:ext>
            </a:extLst>
          </p:cNvPr>
          <p:cNvGrpSpPr/>
          <p:nvPr/>
        </p:nvGrpSpPr>
        <p:grpSpPr>
          <a:xfrm>
            <a:off x="3937449" y="710606"/>
            <a:ext cx="2837524" cy="2672273"/>
            <a:chOff x="4893453" y="2103967"/>
            <a:chExt cx="2200069" cy="2071942"/>
          </a:xfrm>
        </p:grpSpPr>
        <p:pic>
          <p:nvPicPr>
            <p:cNvPr id="9" name="図 8" descr="回路 が含まれている画像&#10;&#10;自動的に生成された説明">
              <a:extLst>
                <a:ext uri="{FF2B5EF4-FFF2-40B4-BE49-F238E27FC236}">
                  <a16:creationId xmlns:a16="http://schemas.microsoft.com/office/drawing/2014/main" id="{AB6C758F-822B-B0C7-4D2C-BE3D1D0AA0E9}"/>
                </a:ext>
              </a:extLst>
            </p:cNvPr>
            <p:cNvPicPr>
              <a:picLocks noChangeAspect="1"/>
            </p:cNvPicPr>
            <p:nvPr/>
          </p:nvPicPr>
          <p:blipFill>
            <a:blip r:embed="rId4">
              <a:extLst>
                <a:ext uri="{28A0092B-C50C-407E-A947-70E740481C1C}">
                  <a14:useLocalDpi xmlns:a14="http://schemas.microsoft.com/office/drawing/2010/main" val="0"/>
                </a:ext>
              </a:extLst>
            </a:blip>
            <a:srcRect l="21007" r="19891"/>
            <a:stretch/>
          </p:blipFill>
          <p:spPr>
            <a:xfrm>
              <a:off x="4893453" y="2142305"/>
              <a:ext cx="2200069" cy="2033604"/>
            </a:xfrm>
            <a:prstGeom prst="rect">
              <a:avLst/>
            </a:prstGeom>
          </p:spPr>
        </p:pic>
        <p:sp>
          <p:nvSpPr>
            <p:cNvPr id="15" name="フリーフォーム: 図形 14">
              <a:extLst>
                <a:ext uri="{FF2B5EF4-FFF2-40B4-BE49-F238E27FC236}">
                  <a16:creationId xmlns:a16="http://schemas.microsoft.com/office/drawing/2014/main" id="{2A223025-47F0-20E7-14B2-5451F3E86F8A}"/>
                </a:ext>
              </a:extLst>
            </p:cNvPr>
            <p:cNvSpPr/>
            <p:nvPr/>
          </p:nvSpPr>
          <p:spPr>
            <a:xfrm>
              <a:off x="5367867" y="2103967"/>
              <a:ext cx="1313043" cy="2040466"/>
            </a:xfrm>
            <a:custGeom>
              <a:avLst/>
              <a:gdLst>
                <a:gd name="connsiteX0" fmla="*/ 131233 w 1313043"/>
                <a:gd name="connsiteY0" fmla="*/ 537633 h 2040466"/>
                <a:gd name="connsiteX1" fmla="*/ 152400 w 1313043"/>
                <a:gd name="connsiteY1" fmla="*/ 529166 h 2040466"/>
                <a:gd name="connsiteX2" fmla="*/ 287866 w 1313043"/>
                <a:gd name="connsiteY2" fmla="*/ 516466 h 2040466"/>
                <a:gd name="connsiteX3" fmla="*/ 309033 w 1313043"/>
                <a:gd name="connsiteY3" fmla="*/ 499533 h 2040466"/>
                <a:gd name="connsiteX4" fmla="*/ 325966 w 1313043"/>
                <a:gd name="connsiteY4" fmla="*/ 452966 h 2040466"/>
                <a:gd name="connsiteX5" fmla="*/ 338666 w 1313043"/>
                <a:gd name="connsiteY5" fmla="*/ 436033 h 2040466"/>
                <a:gd name="connsiteX6" fmla="*/ 351366 w 1313043"/>
                <a:gd name="connsiteY6" fmla="*/ 402166 h 2040466"/>
                <a:gd name="connsiteX7" fmla="*/ 368300 w 1313043"/>
                <a:gd name="connsiteY7" fmla="*/ 338666 h 2040466"/>
                <a:gd name="connsiteX8" fmla="*/ 393700 w 1313043"/>
                <a:gd name="connsiteY8" fmla="*/ 266700 h 2040466"/>
                <a:gd name="connsiteX9" fmla="*/ 397933 w 1313043"/>
                <a:gd name="connsiteY9" fmla="*/ 245533 h 2040466"/>
                <a:gd name="connsiteX10" fmla="*/ 406400 w 1313043"/>
                <a:gd name="connsiteY10" fmla="*/ 215900 h 2040466"/>
                <a:gd name="connsiteX11" fmla="*/ 410633 w 1313043"/>
                <a:gd name="connsiteY11" fmla="*/ 190500 h 2040466"/>
                <a:gd name="connsiteX12" fmla="*/ 423333 w 1313043"/>
                <a:gd name="connsiteY12" fmla="*/ 160866 h 2040466"/>
                <a:gd name="connsiteX13" fmla="*/ 427566 w 1313043"/>
                <a:gd name="connsiteY13" fmla="*/ 135466 h 2040466"/>
                <a:gd name="connsiteX14" fmla="*/ 465666 w 1313043"/>
                <a:gd name="connsiteY14" fmla="*/ 67733 h 2040466"/>
                <a:gd name="connsiteX15" fmla="*/ 482600 w 1313043"/>
                <a:gd name="connsiteY15" fmla="*/ 42333 h 2040466"/>
                <a:gd name="connsiteX16" fmla="*/ 533400 w 1313043"/>
                <a:gd name="connsiteY16" fmla="*/ 8466 h 2040466"/>
                <a:gd name="connsiteX17" fmla="*/ 579966 w 1313043"/>
                <a:gd name="connsiteY17" fmla="*/ 0 h 2040466"/>
                <a:gd name="connsiteX18" fmla="*/ 685800 w 1313043"/>
                <a:gd name="connsiteY18" fmla="*/ 4233 h 2040466"/>
                <a:gd name="connsiteX19" fmla="*/ 745066 w 1313043"/>
                <a:gd name="connsiteY19" fmla="*/ 25400 h 2040466"/>
                <a:gd name="connsiteX20" fmla="*/ 766233 w 1313043"/>
                <a:gd name="connsiteY20" fmla="*/ 29633 h 2040466"/>
                <a:gd name="connsiteX21" fmla="*/ 774700 w 1313043"/>
                <a:gd name="connsiteY21" fmla="*/ 42333 h 2040466"/>
                <a:gd name="connsiteX22" fmla="*/ 800100 w 1313043"/>
                <a:gd name="connsiteY22" fmla="*/ 71966 h 2040466"/>
                <a:gd name="connsiteX23" fmla="*/ 817033 w 1313043"/>
                <a:gd name="connsiteY23" fmla="*/ 105833 h 2040466"/>
                <a:gd name="connsiteX24" fmla="*/ 829733 w 1313043"/>
                <a:gd name="connsiteY24" fmla="*/ 135466 h 2040466"/>
                <a:gd name="connsiteX25" fmla="*/ 846666 w 1313043"/>
                <a:gd name="connsiteY25" fmla="*/ 203200 h 2040466"/>
                <a:gd name="connsiteX26" fmla="*/ 838200 w 1313043"/>
                <a:gd name="connsiteY26" fmla="*/ 414866 h 2040466"/>
                <a:gd name="connsiteX27" fmla="*/ 833966 w 1313043"/>
                <a:gd name="connsiteY27" fmla="*/ 440266 h 2040466"/>
                <a:gd name="connsiteX28" fmla="*/ 842433 w 1313043"/>
                <a:gd name="connsiteY28" fmla="*/ 533400 h 2040466"/>
                <a:gd name="connsiteX29" fmla="*/ 973666 w 1313043"/>
                <a:gd name="connsiteY29" fmla="*/ 575733 h 2040466"/>
                <a:gd name="connsiteX30" fmla="*/ 1092200 w 1313043"/>
                <a:gd name="connsiteY30" fmla="*/ 579966 h 2040466"/>
                <a:gd name="connsiteX31" fmla="*/ 1143000 w 1313043"/>
                <a:gd name="connsiteY31" fmla="*/ 601133 h 2040466"/>
                <a:gd name="connsiteX32" fmla="*/ 1253066 w 1313043"/>
                <a:gd name="connsiteY32" fmla="*/ 643466 h 2040466"/>
                <a:gd name="connsiteX33" fmla="*/ 1261533 w 1313043"/>
                <a:gd name="connsiteY33" fmla="*/ 656166 h 2040466"/>
                <a:gd name="connsiteX34" fmla="*/ 1274233 w 1313043"/>
                <a:gd name="connsiteY34" fmla="*/ 673100 h 2040466"/>
                <a:gd name="connsiteX35" fmla="*/ 1303866 w 1313043"/>
                <a:gd name="connsiteY35" fmla="*/ 732366 h 2040466"/>
                <a:gd name="connsiteX36" fmla="*/ 1303866 w 1313043"/>
                <a:gd name="connsiteY36" fmla="*/ 880533 h 2040466"/>
                <a:gd name="connsiteX37" fmla="*/ 1291166 w 1313043"/>
                <a:gd name="connsiteY37" fmla="*/ 922866 h 2040466"/>
                <a:gd name="connsiteX38" fmla="*/ 1282700 w 1313043"/>
                <a:gd name="connsiteY38" fmla="*/ 935566 h 2040466"/>
                <a:gd name="connsiteX39" fmla="*/ 1265766 w 1313043"/>
                <a:gd name="connsiteY39" fmla="*/ 948266 h 2040466"/>
                <a:gd name="connsiteX40" fmla="*/ 1231900 w 1313043"/>
                <a:gd name="connsiteY40" fmla="*/ 973666 h 2040466"/>
                <a:gd name="connsiteX41" fmla="*/ 1219200 w 1313043"/>
                <a:gd name="connsiteY41" fmla="*/ 982133 h 2040466"/>
                <a:gd name="connsiteX42" fmla="*/ 1202266 w 1313043"/>
                <a:gd name="connsiteY42" fmla="*/ 986366 h 2040466"/>
                <a:gd name="connsiteX43" fmla="*/ 1134533 w 1313043"/>
                <a:gd name="connsiteY43" fmla="*/ 994833 h 2040466"/>
                <a:gd name="connsiteX44" fmla="*/ 1104900 w 1313043"/>
                <a:gd name="connsiteY44" fmla="*/ 1003300 h 2040466"/>
                <a:gd name="connsiteX45" fmla="*/ 1032933 w 1313043"/>
                <a:gd name="connsiteY45" fmla="*/ 1016000 h 2040466"/>
                <a:gd name="connsiteX46" fmla="*/ 1003300 w 1313043"/>
                <a:gd name="connsiteY46" fmla="*/ 1028700 h 2040466"/>
                <a:gd name="connsiteX47" fmla="*/ 990600 w 1313043"/>
                <a:gd name="connsiteY47" fmla="*/ 1032933 h 2040466"/>
                <a:gd name="connsiteX48" fmla="*/ 969433 w 1313043"/>
                <a:gd name="connsiteY48" fmla="*/ 1049866 h 2040466"/>
                <a:gd name="connsiteX49" fmla="*/ 960966 w 1313043"/>
                <a:gd name="connsiteY49" fmla="*/ 1066800 h 2040466"/>
                <a:gd name="connsiteX50" fmla="*/ 956733 w 1313043"/>
                <a:gd name="connsiteY50" fmla="*/ 1079500 h 2040466"/>
                <a:gd name="connsiteX51" fmla="*/ 935566 w 1313043"/>
                <a:gd name="connsiteY51" fmla="*/ 1109133 h 2040466"/>
                <a:gd name="connsiteX52" fmla="*/ 927100 w 1313043"/>
                <a:gd name="connsiteY52" fmla="*/ 1130300 h 2040466"/>
                <a:gd name="connsiteX53" fmla="*/ 918633 w 1313043"/>
                <a:gd name="connsiteY53" fmla="*/ 1143000 h 2040466"/>
                <a:gd name="connsiteX54" fmla="*/ 910166 w 1313043"/>
                <a:gd name="connsiteY54" fmla="*/ 1159933 h 2040466"/>
                <a:gd name="connsiteX55" fmla="*/ 910166 w 1313043"/>
                <a:gd name="connsiteY55" fmla="*/ 1320800 h 2040466"/>
                <a:gd name="connsiteX56" fmla="*/ 927100 w 1313043"/>
                <a:gd name="connsiteY56" fmla="*/ 1384300 h 2040466"/>
                <a:gd name="connsiteX57" fmla="*/ 944033 w 1313043"/>
                <a:gd name="connsiteY57" fmla="*/ 1405466 h 2040466"/>
                <a:gd name="connsiteX58" fmla="*/ 1011766 w 1313043"/>
                <a:gd name="connsiteY58" fmla="*/ 1468966 h 2040466"/>
                <a:gd name="connsiteX59" fmla="*/ 1096433 w 1313043"/>
                <a:gd name="connsiteY59" fmla="*/ 1540933 h 2040466"/>
                <a:gd name="connsiteX60" fmla="*/ 1109133 w 1313043"/>
                <a:gd name="connsiteY60" fmla="*/ 1566333 h 2040466"/>
                <a:gd name="connsiteX61" fmla="*/ 1113366 w 1313043"/>
                <a:gd name="connsiteY61" fmla="*/ 1591733 h 2040466"/>
                <a:gd name="connsiteX62" fmla="*/ 1126066 w 1313043"/>
                <a:gd name="connsiteY62" fmla="*/ 1629833 h 2040466"/>
                <a:gd name="connsiteX63" fmla="*/ 1130300 w 1313043"/>
                <a:gd name="connsiteY63" fmla="*/ 1672166 h 2040466"/>
                <a:gd name="connsiteX64" fmla="*/ 1117600 w 1313043"/>
                <a:gd name="connsiteY64" fmla="*/ 1888066 h 2040466"/>
                <a:gd name="connsiteX65" fmla="*/ 1104900 w 1313043"/>
                <a:gd name="connsiteY65" fmla="*/ 1913466 h 2040466"/>
                <a:gd name="connsiteX66" fmla="*/ 1058333 w 1313043"/>
                <a:gd name="connsiteY66" fmla="*/ 1972733 h 2040466"/>
                <a:gd name="connsiteX67" fmla="*/ 1028700 w 1313043"/>
                <a:gd name="connsiteY67" fmla="*/ 1998133 h 2040466"/>
                <a:gd name="connsiteX68" fmla="*/ 977900 w 1313043"/>
                <a:gd name="connsiteY68" fmla="*/ 2015066 h 2040466"/>
                <a:gd name="connsiteX69" fmla="*/ 948266 w 1313043"/>
                <a:gd name="connsiteY69" fmla="*/ 2023533 h 2040466"/>
                <a:gd name="connsiteX70" fmla="*/ 812800 w 1313043"/>
                <a:gd name="connsiteY70" fmla="*/ 2036233 h 2040466"/>
                <a:gd name="connsiteX71" fmla="*/ 770466 w 1313043"/>
                <a:gd name="connsiteY71" fmla="*/ 2040466 h 2040466"/>
                <a:gd name="connsiteX72" fmla="*/ 541866 w 1313043"/>
                <a:gd name="connsiteY72" fmla="*/ 2032000 h 2040466"/>
                <a:gd name="connsiteX73" fmla="*/ 482600 w 1313043"/>
                <a:gd name="connsiteY73" fmla="*/ 2027766 h 2040466"/>
                <a:gd name="connsiteX74" fmla="*/ 410633 w 1313043"/>
                <a:gd name="connsiteY74" fmla="*/ 2010833 h 2040466"/>
                <a:gd name="connsiteX75" fmla="*/ 287866 w 1313043"/>
                <a:gd name="connsiteY75" fmla="*/ 1981200 h 2040466"/>
                <a:gd name="connsiteX76" fmla="*/ 249766 w 1313043"/>
                <a:gd name="connsiteY76" fmla="*/ 1955800 h 2040466"/>
                <a:gd name="connsiteX77" fmla="*/ 194733 w 1313043"/>
                <a:gd name="connsiteY77" fmla="*/ 1926166 h 2040466"/>
                <a:gd name="connsiteX78" fmla="*/ 160866 w 1313043"/>
                <a:gd name="connsiteY78" fmla="*/ 1900766 h 2040466"/>
                <a:gd name="connsiteX79" fmla="*/ 143933 w 1313043"/>
                <a:gd name="connsiteY79" fmla="*/ 1866900 h 2040466"/>
                <a:gd name="connsiteX80" fmla="*/ 152400 w 1313043"/>
                <a:gd name="connsiteY80" fmla="*/ 1794933 h 2040466"/>
                <a:gd name="connsiteX81" fmla="*/ 169333 w 1313043"/>
                <a:gd name="connsiteY81" fmla="*/ 1710266 h 2040466"/>
                <a:gd name="connsiteX82" fmla="*/ 182033 w 1313043"/>
                <a:gd name="connsiteY82" fmla="*/ 1655233 h 2040466"/>
                <a:gd name="connsiteX83" fmla="*/ 194733 w 1313043"/>
                <a:gd name="connsiteY83" fmla="*/ 1629833 h 2040466"/>
                <a:gd name="connsiteX84" fmla="*/ 211666 w 1313043"/>
                <a:gd name="connsiteY84" fmla="*/ 1591733 h 2040466"/>
                <a:gd name="connsiteX85" fmla="*/ 228600 w 1313043"/>
                <a:gd name="connsiteY85" fmla="*/ 1549400 h 2040466"/>
                <a:gd name="connsiteX86" fmla="*/ 266700 w 1313043"/>
                <a:gd name="connsiteY86" fmla="*/ 1502833 h 2040466"/>
                <a:gd name="connsiteX87" fmla="*/ 275166 w 1313043"/>
                <a:gd name="connsiteY87" fmla="*/ 1485900 h 2040466"/>
                <a:gd name="connsiteX88" fmla="*/ 330200 w 1313043"/>
                <a:gd name="connsiteY88" fmla="*/ 1430866 h 2040466"/>
                <a:gd name="connsiteX89" fmla="*/ 359833 w 1313043"/>
                <a:gd name="connsiteY89" fmla="*/ 1405466 h 2040466"/>
                <a:gd name="connsiteX90" fmla="*/ 372533 w 1313043"/>
                <a:gd name="connsiteY90" fmla="*/ 1384300 h 2040466"/>
                <a:gd name="connsiteX91" fmla="*/ 389466 w 1313043"/>
                <a:gd name="connsiteY91" fmla="*/ 1358900 h 2040466"/>
                <a:gd name="connsiteX92" fmla="*/ 406400 w 1313043"/>
                <a:gd name="connsiteY92" fmla="*/ 1316566 h 2040466"/>
                <a:gd name="connsiteX93" fmla="*/ 410633 w 1313043"/>
                <a:gd name="connsiteY93" fmla="*/ 1299633 h 2040466"/>
                <a:gd name="connsiteX94" fmla="*/ 427566 w 1313043"/>
                <a:gd name="connsiteY94" fmla="*/ 1261533 h 2040466"/>
                <a:gd name="connsiteX95" fmla="*/ 431800 w 1313043"/>
                <a:gd name="connsiteY95" fmla="*/ 1244600 h 2040466"/>
                <a:gd name="connsiteX96" fmla="*/ 444500 w 1313043"/>
                <a:gd name="connsiteY96" fmla="*/ 1176866 h 2040466"/>
                <a:gd name="connsiteX97" fmla="*/ 452966 w 1313043"/>
                <a:gd name="connsiteY97" fmla="*/ 1164166 h 2040466"/>
                <a:gd name="connsiteX98" fmla="*/ 448733 w 1313043"/>
                <a:gd name="connsiteY98" fmla="*/ 1071033 h 2040466"/>
                <a:gd name="connsiteX99" fmla="*/ 410633 w 1313043"/>
                <a:gd name="connsiteY99" fmla="*/ 1011766 h 2040466"/>
                <a:gd name="connsiteX100" fmla="*/ 381000 w 1313043"/>
                <a:gd name="connsiteY100" fmla="*/ 986366 h 2040466"/>
                <a:gd name="connsiteX101" fmla="*/ 211666 w 1313043"/>
                <a:gd name="connsiteY101" fmla="*/ 960966 h 2040466"/>
                <a:gd name="connsiteX102" fmla="*/ 127000 w 1313043"/>
                <a:gd name="connsiteY102" fmla="*/ 952500 h 2040466"/>
                <a:gd name="connsiteX103" fmla="*/ 88900 w 1313043"/>
                <a:gd name="connsiteY103" fmla="*/ 944033 h 2040466"/>
                <a:gd name="connsiteX104" fmla="*/ 29633 w 1313043"/>
                <a:gd name="connsiteY104" fmla="*/ 914400 h 2040466"/>
                <a:gd name="connsiteX105" fmla="*/ 16933 w 1313043"/>
                <a:gd name="connsiteY105" fmla="*/ 897466 h 2040466"/>
                <a:gd name="connsiteX106" fmla="*/ 0 w 1313043"/>
                <a:gd name="connsiteY106" fmla="*/ 838200 h 2040466"/>
                <a:gd name="connsiteX107" fmla="*/ 8466 w 1313043"/>
                <a:gd name="connsiteY107" fmla="*/ 694266 h 2040466"/>
                <a:gd name="connsiteX108" fmla="*/ 16933 w 1313043"/>
                <a:gd name="connsiteY108" fmla="*/ 660400 h 2040466"/>
                <a:gd name="connsiteX109" fmla="*/ 33866 w 1313043"/>
                <a:gd name="connsiteY109" fmla="*/ 613833 h 2040466"/>
                <a:gd name="connsiteX110" fmla="*/ 42333 w 1313043"/>
                <a:gd name="connsiteY110" fmla="*/ 596900 h 2040466"/>
                <a:gd name="connsiteX111" fmla="*/ 55033 w 1313043"/>
                <a:gd name="connsiteY111" fmla="*/ 588433 h 2040466"/>
                <a:gd name="connsiteX112" fmla="*/ 80433 w 1313043"/>
                <a:gd name="connsiteY112" fmla="*/ 567266 h 2040466"/>
                <a:gd name="connsiteX113" fmla="*/ 101600 w 1313043"/>
                <a:gd name="connsiteY113" fmla="*/ 546100 h 2040466"/>
                <a:gd name="connsiteX114" fmla="*/ 122766 w 1313043"/>
                <a:gd name="connsiteY114" fmla="*/ 537633 h 2040466"/>
                <a:gd name="connsiteX115" fmla="*/ 131233 w 1313043"/>
                <a:gd name="connsiteY115" fmla="*/ 537633 h 204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313043" h="2040466">
                  <a:moveTo>
                    <a:pt x="131233" y="537633"/>
                  </a:moveTo>
                  <a:cubicBezTo>
                    <a:pt x="136172" y="536222"/>
                    <a:pt x="144948" y="530656"/>
                    <a:pt x="152400" y="529166"/>
                  </a:cubicBezTo>
                  <a:cubicBezTo>
                    <a:pt x="198477" y="519951"/>
                    <a:pt x="240994" y="519224"/>
                    <a:pt x="287866" y="516466"/>
                  </a:cubicBezTo>
                  <a:cubicBezTo>
                    <a:pt x="294922" y="510822"/>
                    <a:pt x="303486" y="506665"/>
                    <a:pt x="309033" y="499533"/>
                  </a:cubicBezTo>
                  <a:cubicBezTo>
                    <a:pt x="313746" y="493473"/>
                    <a:pt x="323398" y="458102"/>
                    <a:pt x="325966" y="452966"/>
                  </a:cubicBezTo>
                  <a:cubicBezTo>
                    <a:pt x="329121" y="446655"/>
                    <a:pt x="334433" y="441677"/>
                    <a:pt x="338666" y="436033"/>
                  </a:cubicBezTo>
                  <a:cubicBezTo>
                    <a:pt x="342899" y="424744"/>
                    <a:pt x="347770" y="413674"/>
                    <a:pt x="351366" y="402166"/>
                  </a:cubicBezTo>
                  <a:cubicBezTo>
                    <a:pt x="361119" y="370956"/>
                    <a:pt x="357701" y="368344"/>
                    <a:pt x="368300" y="338666"/>
                  </a:cubicBezTo>
                  <a:cubicBezTo>
                    <a:pt x="390840" y="275555"/>
                    <a:pt x="372378" y="346658"/>
                    <a:pt x="393700" y="266700"/>
                  </a:cubicBezTo>
                  <a:cubicBezTo>
                    <a:pt x="395554" y="259748"/>
                    <a:pt x="396188" y="252514"/>
                    <a:pt x="397933" y="245533"/>
                  </a:cubicBezTo>
                  <a:cubicBezTo>
                    <a:pt x="400425" y="235567"/>
                    <a:pt x="404090" y="225910"/>
                    <a:pt x="406400" y="215900"/>
                  </a:cubicBezTo>
                  <a:cubicBezTo>
                    <a:pt x="408330" y="207536"/>
                    <a:pt x="408109" y="198704"/>
                    <a:pt x="410633" y="190500"/>
                  </a:cubicBezTo>
                  <a:cubicBezTo>
                    <a:pt x="413793" y="180228"/>
                    <a:pt x="419100" y="170744"/>
                    <a:pt x="423333" y="160866"/>
                  </a:cubicBezTo>
                  <a:cubicBezTo>
                    <a:pt x="424744" y="152399"/>
                    <a:pt x="425308" y="143747"/>
                    <a:pt x="427566" y="135466"/>
                  </a:cubicBezTo>
                  <a:cubicBezTo>
                    <a:pt x="434279" y="110850"/>
                    <a:pt x="452745" y="87702"/>
                    <a:pt x="465666" y="67733"/>
                  </a:cubicBezTo>
                  <a:cubicBezTo>
                    <a:pt x="471194" y="59190"/>
                    <a:pt x="474654" y="48690"/>
                    <a:pt x="482600" y="42333"/>
                  </a:cubicBezTo>
                  <a:cubicBezTo>
                    <a:pt x="497464" y="30442"/>
                    <a:pt x="515043" y="14585"/>
                    <a:pt x="533400" y="8466"/>
                  </a:cubicBezTo>
                  <a:cubicBezTo>
                    <a:pt x="548367" y="3477"/>
                    <a:pt x="564444" y="2822"/>
                    <a:pt x="579966" y="0"/>
                  </a:cubicBezTo>
                  <a:cubicBezTo>
                    <a:pt x="615244" y="1411"/>
                    <a:pt x="650904" y="-1136"/>
                    <a:pt x="685800" y="4233"/>
                  </a:cubicBezTo>
                  <a:cubicBezTo>
                    <a:pt x="706534" y="7423"/>
                    <a:pt x="725062" y="19083"/>
                    <a:pt x="745066" y="25400"/>
                  </a:cubicBezTo>
                  <a:cubicBezTo>
                    <a:pt x="751927" y="27567"/>
                    <a:pt x="759177" y="28222"/>
                    <a:pt x="766233" y="29633"/>
                  </a:cubicBezTo>
                  <a:cubicBezTo>
                    <a:pt x="769055" y="33866"/>
                    <a:pt x="771522" y="38360"/>
                    <a:pt x="774700" y="42333"/>
                  </a:cubicBezTo>
                  <a:cubicBezTo>
                    <a:pt x="782827" y="52492"/>
                    <a:pt x="792884" y="61141"/>
                    <a:pt x="800100" y="71966"/>
                  </a:cubicBezTo>
                  <a:cubicBezTo>
                    <a:pt x="807101" y="82468"/>
                    <a:pt x="811696" y="94396"/>
                    <a:pt x="817033" y="105833"/>
                  </a:cubicBezTo>
                  <a:cubicBezTo>
                    <a:pt x="821578" y="115571"/>
                    <a:pt x="826118" y="125345"/>
                    <a:pt x="829733" y="135466"/>
                  </a:cubicBezTo>
                  <a:cubicBezTo>
                    <a:pt x="836817" y="155302"/>
                    <a:pt x="842249" y="183320"/>
                    <a:pt x="846666" y="203200"/>
                  </a:cubicBezTo>
                  <a:cubicBezTo>
                    <a:pt x="844824" y="273205"/>
                    <a:pt x="845988" y="344774"/>
                    <a:pt x="838200" y="414866"/>
                  </a:cubicBezTo>
                  <a:cubicBezTo>
                    <a:pt x="837252" y="423397"/>
                    <a:pt x="835377" y="431799"/>
                    <a:pt x="833966" y="440266"/>
                  </a:cubicBezTo>
                  <a:cubicBezTo>
                    <a:pt x="836788" y="471311"/>
                    <a:pt x="823467" y="508661"/>
                    <a:pt x="842433" y="533400"/>
                  </a:cubicBezTo>
                  <a:cubicBezTo>
                    <a:pt x="851671" y="545450"/>
                    <a:pt x="942492" y="573272"/>
                    <a:pt x="973666" y="575733"/>
                  </a:cubicBezTo>
                  <a:cubicBezTo>
                    <a:pt x="1013080" y="578845"/>
                    <a:pt x="1052689" y="578555"/>
                    <a:pt x="1092200" y="579966"/>
                  </a:cubicBezTo>
                  <a:cubicBezTo>
                    <a:pt x="1109133" y="587022"/>
                    <a:pt x="1125893" y="594511"/>
                    <a:pt x="1143000" y="601133"/>
                  </a:cubicBezTo>
                  <a:cubicBezTo>
                    <a:pt x="1274280" y="651951"/>
                    <a:pt x="1181839" y="612940"/>
                    <a:pt x="1253066" y="643466"/>
                  </a:cubicBezTo>
                  <a:cubicBezTo>
                    <a:pt x="1255888" y="647699"/>
                    <a:pt x="1258576" y="652026"/>
                    <a:pt x="1261533" y="656166"/>
                  </a:cubicBezTo>
                  <a:cubicBezTo>
                    <a:pt x="1265634" y="661907"/>
                    <a:pt x="1270445" y="667147"/>
                    <a:pt x="1274233" y="673100"/>
                  </a:cubicBezTo>
                  <a:cubicBezTo>
                    <a:pt x="1291280" y="699888"/>
                    <a:pt x="1291614" y="703778"/>
                    <a:pt x="1303866" y="732366"/>
                  </a:cubicBezTo>
                  <a:cubicBezTo>
                    <a:pt x="1316948" y="810855"/>
                    <a:pt x="1315227" y="774501"/>
                    <a:pt x="1303866" y="880533"/>
                  </a:cubicBezTo>
                  <a:cubicBezTo>
                    <a:pt x="1302243" y="895678"/>
                    <a:pt x="1297975" y="909248"/>
                    <a:pt x="1291166" y="922866"/>
                  </a:cubicBezTo>
                  <a:cubicBezTo>
                    <a:pt x="1288891" y="927417"/>
                    <a:pt x="1286298" y="931968"/>
                    <a:pt x="1282700" y="935566"/>
                  </a:cubicBezTo>
                  <a:cubicBezTo>
                    <a:pt x="1277711" y="940555"/>
                    <a:pt x="1271039" y="943578"/>
                    <a:pt x="1265766" y="948266"/>
                  </a:cubicBezTo>
                  <a:cubicBezTo>
                    <a:pt x="1236579" y="974210"/>
                    <a:pt x="1256242" y="965553"/>
                    <a:pt x="1231900" y="973666"/>
                  </a:cubicBezTo>
                  <a:cubicBezTo>
                    <a:pt x="1227667" y="976488"/>
                    <a:pt x="1223877" y="980129"/>
                    <a:pt x="1219200" y="982133"/>
                  </a:cubicBezTo>
                  <a:cubicBezTo>
                    <a:pt x="1213852" y="984425"/>
                    <a:pt x="1207990" y="985325"/>
                    <a:pt x="1202266" y="986366"/>
                  </a:cubicBezTo>
                  <a:cubicBezTo>
                    <a:pt x="1183266" y="989821"/>
                    <a:pt x="1152733" y="992811"/>
                    <a:pt x="1134533" y="994833"/>
                  </a:cubicBezTo>
                  <a:cubicBezTo>
                    <a:pt x="1124655" y="997655"/>
                    <a:pt x="1114957" y="1001205"/>
                    <a:pt x="1104900" y="1003300"/>
                  </a:cubicBezTo>
                  <a:cubicBezTo>
                    <a:pt x="1081052" y="1008268"/>
                    <a:pt x="1032933" y="1016000"/>
                    <a:pt x="1032933" y="1016000"/>
                  </a:cubicBezTo>
                  <a:cubicBezTo>
                    <a:pt x="1023055" y="1020233"/>
                    <a:pt x="1013278" y="1024709"/>
                    <a:pt x="1003300" y="1028700"/>
                  </a:cubicBezTo>
                  <a:cubicBezTo>
                    <a:pt x="999157" y="1030357"/>
                    <a:pt x="994384" y="1030568"/>
                    <a:pt x="990600" y="1032933"/>
                  </a:cubicBezTo>
                  <a:cubicBezTo>
                    <a:pt x="982938" y="1037722"/>
                    <a:pt x="976489" y="1044222"/>
                    <a:pt x="969433" y="1049866"/>
                  </a:cubicBezTo>
                  <a:cubicBezTo>
                    <a:pt x="966611" y="1055511"/>
                    <a:pt x="963452" y="1060999"/>
                    <a:pt x="960966" y="1066800"/>
                  </a:cubicBezTo>
                  <a:cubicBezTo>
                    <a:pt x="959208" y="1070902"/>
                    <a:pt x="958729" y="1075509"/>
                    <a:pt x="956733" y="1079500"/>
                  </a:cubicBezTo>
                  <a:cubicBezTo>
                    <a:pt x="948798" y="1095370"/>
                    <a:pt x="945153" y="1091875"/>
                    <a:pt x="935566" y="1109133"/>
                  </a:cubicBezTo>
                  <a:cubicBezTo>
                    <a:pt x="931876" y="1115776"/>
                    <a:pt x="930498" y="1123503"/>
                    <a:pt x="927100" y="1130300"/>
                  </a:cubicBezTo>
                  <a:cubicBezTo>
                    <a:pt x="924825" y="1134851"/>
                    <a:pt x="921157" y="1138583"/>
                    <a:pt x="918633" y="1143000"/>
                  </a:cubicBezTo>
                  <a:cubicBezTo>
                    <a:pt x="915502" y="1148479"/>
                    <a:pt x="912988" y="1154289"/>
                    <a:pt x="910166" y="1159933"/>
                  </a:cubicBezTo>
                  <a:cubicBezTo>
                    <a:pt x="894586" y="1222255"/>
                    <a:pt x="903335" y="1180761"/>
                    <a:pt x="910166" y="1320800"/>
                  </a:cubicBezTo>
                  <a:cubicBezTo>
                    <a:pt x="911222" y="1342443"/>
                    <a:pt x="916797" y="1365167"/>
                    <a:pt x="927100" y="1384300"/>
                  </a:cubicBezTo>
                  <a:cubicBezTo>
                    <a:pt x="931384" y="1392255"/>
                    <a:pt x="937868" y="1398861"/>
                    <a:pt x="944033" y="1405466"/>
                  </a:cubicBezTo>
                  <a:cubicBezTo>
                    <a:pt x="963907" y="1426759"/>
                    <a:pt x="987742" y="1450948"/>
                    <a:pt x="1011766" y="1468966"/>
                  </a:cubicBezTo>
                  <a:cubicBezTo>
                    <a:pt x="1035153" y="1486506"/>
                    <a:pt x="1082811" y="1513690"/>
                    <a:pt x="1096433" y="1540933"/>
                  </a:cubicBezTo>
                  <a:lnTo>
                    <a:pt x="1109133" y="1566333"/>
                  </a:lnTo>
                  <a:cubicBezTo>
                    <a:pt x="1110544" y="1574800"/>
                    <a:pt x="1111154" y="1583439"/>
                    <a:pt x="1113366" y="1591733"/>
                  </a:cubicBezTo>
                  <a:cubicBezTo>
                    <a:pt x="1116815" y="1604668"/>
                    <a:pt x="1123308" y="1616733"/>
                    <a:pt x="1126066" y="1629833"/>
                  </a:cubicBezTo>
                  <a:cubicBezTo>
                    <a:pt x="1128988" y="1643710"/>
                    <a:pt x="1128889" y="1658055"/>
                    <a:pt x="1130300" y="1672166"/>
                  </a:cubicBezTo>
                  <a:cubicBezTo>
                    <a:pt x="1126067" y="1744133"/>
                    <a:pt x="1125147" y="1816371"/>
                    <a:pt x="1117600" y="1888066"/>
                  </a:cubicBezTo>
                  <a:cubicBezTo>
                    <a:pt x="1116609" y="1897480"/>
                    <a:pt x="1110328" y="1905711"/>
                    <a:pt x="1104900" y="1913466"/>
                  </a:cubicBezTo>
                  <a:cubicBezTo>
                    <a:pt x="1090492" y="1934049"/>
                    <a:pt x="1077409" y="1956382"/>
                    <a:pt x="1058333" y="1972733"/>
                  </a:cubicBezTo>
                  <a:cubicBezTo>
                    <a:pt x="1048455" y="1981200"/>
                    <a:pt x="1039221" y="1990481"/>
                    <a:pt x="1028700" y="1998133"/>
                  </a:cubicBezTo>
                  <a:cubicBezTo>
                    <a:pt x="1014064" y="2008777"/>
                    <a:pt x="994462" y="2010650"/>
                    <a:pt x="977900" y="2015066"/>
                  </a:cubicBezTo>
                  <a:cubicBezTo>
                    <a:pt x="967974" y="2017713"/>
                    <a:pt x="958410" y="2021910"/>
                    <a:pt x="948266" y="2023533"/>
                  </a:cubicBezTo>
                  <a:cubicBezTo>
                    <a:pt x="896540" y="2031810"/>
                    <a:pt x="863336" y="2032022"/>
                    <a:pt x="812800" y="2036233"/>
                  </a:cubicBezTo>
                  <a:cubicBezTo>
                    <a:pt x="798667" y="2037411"/>
                    <a:pt x="784577" y="2039055"/>
                    <a:pt x="770466" y="2040466"/>
                  </a:cubicBezTo>
                  <a:lnTo>
                    <a:pt x="541866" y="2032000"/>
                  </a:lnTo>
                  <a:cubicBezTo>
                    <a:pt x="522080" y="2031127"/>
                    <a:pt x="502153" y="2030920"/>
                    <a:pt x="482600" y="2027766"/>
                  </a:cubicBezTo>
                  <a:cubicBezTo>
                    <a:pt x="458270" y="2023842"/>
                    <a:pt x="434690" y="2016179"/>
                    <a:pt x="410633" y="2010833"/>
                  </a:cubicBezTo>
                  <a:cubicBezTo>
                    <a:pt x="301522" y="1986586"/>
                    <a:pt x="364112" y="2004073"/>
                    <a:pt x="287866" y="1981200"/>
                  </a:cubicBezTo>
                  <a:cubicBezTo>
                    <a:pt x="275166" y="1972733"/>
                    <a:pt x="262907" y="1963565"/>
                    <a:pt x="249766" y="1955800"/>
                  </a:cubicBezTo>
                  <a:cubicBezTo>
                    <a:pt x="231829" y="1945201"/>
                    <a:pt x="212448" y="1937133"/>
                    <a:pt x="194733" y="1926166"/>
                  </a:cubicBezTo>
                  <a:cubicBezTo>
                    <a:pt x="182735" y="1918738"/>
                    <a:pt x="172155" y="1909233"/>
                    <a:pt x="160866" y="1900766"/>
                  </a:cubicBezTo>
                  <a:cubicBezTo>
                    <a:pt x="155222" y="1889477"/>
                    <a:pt x="144939" y="1879481"/>
                    <a:pt x="143933" y="1866900"/>
                  </a:cubicBezTo>
                  <a:cubicBezTo>
                    <a:pt x="142007" y="1842822"/>
                    <a:pt x="149208" y="1818876"/>
                    <a:pt x="152400" y="1794933"/>
                  </a:cubicBezTo>
                  <a:cubicBezTo>
                    <a:pt x="165713" y="1695085"/>
                    <a:pt x="153949" y="1776931"/>
                    <a:pt x="169333" y="1710266"/>
                  </a:cubicBezTo>
                  <a:cubicBezTo>
                    <a:pt x="176254" y="1680273"/>
                    <a:pt x="170011" y="1686488"/>
                    <a:pt x="182033" y="1655233"/>
                  </a:cubicBezTo>
                  <a:cubicBezTo>
                    <a:pt x="185431" y="1646398"/>
                    <a:pt x="190730" y="1638411"/>
                    <a:pt x="194733" y="1629833"/>
                  </a:cubicBezTo>
                  <a:cubicBezTo>
                    <a:pt x="200610" y="1617239"/>
                    <a:pt x="206504" y="1604637"/>
                    <a:pt x="211666" y="1591733"/>
                  </a:cubicBezTo>
                  <a:cubicBezTo>
                    <a:pt x="216545" y="1579534"/>
                    <a:pt x="220089" y="1560748"/>
                    <a:pt x="228600" y="1549400"/>
                  </a:cubicBezTo>
                  <a:cubicBezTo>
                    <a:pt x="277614" y="1484047"/>
                    <a:pt x="205160" y="1599538"/>
                    <a:pt x="266700" y="1502833"/>
                  </a:cubicBezTo>
                  <a:cubicBezTo>
                    <a:pt x="270088" y="1497509"/>
                    <a:pt x="270991" y="1490632"/>
                    <a:pt x="275166" y="1485900"/>
                  </a:cubicBezTo>
                  <a:cubicBezTo>
                    <a:pt x="292331" y="1466447"/>
                    <a:pt x="310502" y="1447750"/>
                    <a:pt x="330200" y="1430866"/>
                  </a:cubicBezTo>
                  <a:cubicBezTo>
                    <a:pt x="340078" y="1422399"/>
                    <a:pt x="351082" y="1415092"/>
                    <a:pt x="359833" y="1405466"/>
                  </a:cubicBezTo>
                  <a:cubicBezTo>
                    <a:pt x="365368" y="1399378"/>
                    <a:pt x="368116" y="1391242"/>
                    <a:pt x="372533" y="1384300"/>
                  </a:cubicBezTo>
                  <a:cubicBezTo>
                    <a:pt x="377996" y="1375715"/>
                    <a:pt x="385687" y="1368348"/>
                    <a:pt x="389466" y="1358900"/>
                  </a:cubicBezTo>
                  <a:cubicBezTo>
                    <a:pt x="395111" y="1344789"/>
                    <a:pt x="402714" y="1331311"/>
                    <a:pt x="406400" y="1316566"/>
                  </a:cubicBezTo>
                  <a:cubicBezTo>
                    <a:pt x="407811" y="1310922"/>
                    <a:pt x="408793" y="1305152"/>
                    <a:pt x="410633" y="1299633"/>
                  </a:cubicBezTo>
                  <a:cubicBezTo>
                    <a:pt x="433791" y="1230159"/>
                    <a:pt x="405448" y="1320512"/>
                    <a:pt x="427566" y="1261533"/>
                  </a:cubicBezTo>
                  <a:cubicBezTo>
                    <a:pt x="429609" y="1256085"/>
                    <a:pt x="430389" y="1250244"/>
                    <a:pt x="431800" y="1244600"/>
                  </a:cubicBezTo>
                  <a:cubicBezTo>
                    <a:pt x="433255" y="1232955"/>
                    <a:pt x="437591" y="1187231"/>
                    <a:pt x="444500" y="1176866"/>
                  </a:cubicBezTo>
                  <a:lnTo>
                    <a:pt x="452966" y="1164166"/>
                  </a:lnTo>
                  <a:cubicBezTo>
                    <a:pt x="451555" y="1133122"/>
                    <a:pt x="452044" y="1101933"/>
                    <a:pt x="448733" y="1071033"/>
                  </a:cubicBezTo>
                  <a:cubicBezTo>
                    <a:pt x="445925" y="1044824"/>
                    <a:pt x="428659" y="1029792"/>
                    <a:pt x="410633" y="1011766"/>
                  </a:cubicBezTo>
                  <a:cubicBezTo>
                    <a:pt x="401434" y="1002567"/>
                    <a:pt x="392339" y="992744"/>
                    <a:pt x="381000" y="986366"/>
                  </a:cubicBezTo>
                  <a:cubicBezTo>
                    <a:pt x="340508" y="963589"/>
                    <a:pt x="227198" y="962411"/>
                    <a:pt x="211666" y="960966"/>
                  </a:cubicBezTo>
                  <a:cubicBezTo>
                    <a:pt x="164610" y="956589"/>
                    <a:pt x="167630" y="958305"/>
                    <a:pt x="127000" y="952500"/>
                  </a:cubicBezTo>
                  <a:cubicBezTo>
                    <a:pt x="116159" y="950951"/>
                    <a:pt x="99886" y="949203"/>
                    <a:pt x="88900" y="944033"/>
                  </a:cubicBezTo>
                  <a:cubicBezTo>
                    <a:pt x="68915" y="934628"/>
                    <a:pt x="29633" y="914400"/>
                    <a:pt x="29633" y="914400"/>
                  </a:cubicBezTo>
                  <a:cubicBezTo>
                    <a:pt x="25400" y="908755"/>
                    <a:pt x="19490" y="904042"/>
                    <a:pt x="16933" y="897466"/>
                  </a:cubicBezTo>
                  <a:cubicBezTo>
                    <a:pt x="9486" y="878317"/>
                    <a:pt x="0" y="838200"/>
                    <a:pt x="0" y="838200"/>
                  </a:cubicBezTo>
                  <a:cubicBezTo>
                    <a:pt x="1011" y="811922"/>
                    <a:pt x="813" y="735080"/>
                    <a:pt x="8466" y="694266"/>
                  </a:cubicBezTo>
                  <a:cubicBezTo>
                    <a:pt x="10610" y="682829"/>
                    <a:pt x="14495" y="671778"/>
                    <a:pt x="16933" y="660400"/>
                  </a:cubicBezTo>
                  <a:cubicBezTo>
                    <a:pt x="25948" y="618332"/>
                    <a:pt x="13463" y="650558"/>
                    <a:pt x="33866" y="613833"/>
                  </a:cubicBezTo>
                  <a:cubicBezTo>
                    <a:pt x="36931" y="608317"/>
                    <a:pt x="38293" y="601748"/>
                    <a:pt x="42333" y="596900"/>
                  </a:cubicBezTo>
                  <a:cubicBezTo>
                    <a:pt x="45590" y="592991"/>
                    <a:pt x="51017" y="591557"/>
                    <a:pt x="55033" y="588433"/>
                  </a:cubicBezTo>
                  <a:cubicBezTo>
                    <a:pt x="63733" y="581667"/>
                    <a:pt x="72278" y="574680"/>
                    <a:pt x="80433" y="567266"/>
                  </a:cubicBezTo>
                  <a:cubicBezTo>
                    <a:pt x="87816" y="560554"/>
                    <a:pt x="93426" y="551822"/>
                    <a:pt x="101600" y="546100"/>
                  </a:cubicBezTo>
                  <a:cubicBezTo>
                    <a:pt x="107825" y="541742"/>
                    <a:pt x="115651" y="540301"/>
                    <a:pt x="122766" y="537633"/>
                  </a:cubicBezTo>
                  <a:cubicBezTo>
                    <a:pt x="126944" y="536066"/>
                    <a:pt x="126294" y="539044"/>
                    <a:pt x="131233" y="537633"/>
                  </a:cubicBez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a:extLst>
              <a:ext uri="{FF2B5EF4-FFF2-40B4-BE49-F238E27FC236}">
                <a16:creationId xmlns:a16="http://schemas.microsoft.com/office/drawing/2014/main" id="{CFDA8D31-1E2E-8274-D496-B53220F1ABF7}"/>
              </a:ext>
            </a:extLst>
          </p:cNvPr>
          <p:cNvGrpSpPr/>
          <p:nvPr/>
        </p:nvGrpSpPr>
        <p:grpSpPr>
          <a:xfrm>
            <a:off x="6915840" y="710606"/>
            <a:ext cx="2725036" cy="2630910"/>
            <a:chOff x="7298456" y="2190834"/>
            <a:chExt cx="2111189" cy="2038266"/>
          </a:xfrm>
        </p:grpSpPr>
        <p:pic>
          <p:nvPicPr>
            <p:cNvPr id="10" name="図 9" descr="テキスト, 地図 が含まれている画像&#10;&#10;自動的に生成された説明">
              <a:extLst>
                <a:ext uri="{FF2B5EF4-FFF2-40B4-BE49-F238E27FC236}">
                  <a16:creationId xmlns:a16="http://schemas.microsoft.com/office/drawing/2014/main" id="{6AC63581-FFF9-5D86-F784-14E2F58D2C23}"/>
                </a:ext>
              </a:extLst>
            </p:cNvPr>
            <p:cNvPicPr>
              <a:picLocks noChangeAspect="1"/>
            </p:cNvPicPr>
            <p:nvPr/>
          </p:nvPicPr>
          <p:blipFill>
            <a:blip r:embed="rId5">
              <a:extLst>
                <a:ext uri="{28A0092B-C50C-407E-A947-70E740481C1C}">
                  <a14:useLocalDpi xmlns:a14="http://schemas.microsoft.com/office/drawing/2010/main" val="0"/>
                </a:ext>
              </a:extLst>
            </a:blip>
            <a:srcRect l="15036" r="15994"/>
            <a:stretch/>
          </p:blipFill>
          <p:spPr>
            <a:xfrm>
              <a:off x="7298456" y="2190834"/>
              <a:ext cx="2111189" cy="1891478"/>
            </a:xfrm>
            <a:prstGeom prst="rect">
              <a:avLst/>
            </a:prstGeom>
          </p:spPr>
        </p:pic>
        <p:sp>
          <p:nvSpPr>
            <p:cNvPr id="18" name="フリーフォーム: 図形 17">
              <a:extLst>
                <a:ext uri="{FF2B5EF4-FFF2-40B4-BE49-F238E27FC236}">
                  <a16:creationId xmlns:a16="http://schemas.microsoft.com/office/drawing/2014/main" id="{16884BD7-B82B-427C-DDA0-E54963CF280D}"/>
                </a:ext>
              </a:extLst>
            </p:cNvPr>
            <p:cNvSpPr/>
            <p:nvPr/>
          </p:nvSpPr>
          <p:spPr>
            <a:xfrm>
              <a:off x="7691967" y="2277533"/>
              <a:ext cx="1325033" cy="1951567"/>
            </a:xfrm>
            <a:custGeom>
              <a:avLst/>
              <a:gdLst>
                <a:gd name="connsiteX0" fmla="*/ 694266 w 1325033"/>
                <a:gd name="connsiteY0" fmla="*/ 4234 h 1951567"/>
                <a:gd name="connsiteX1" fmla="*/ 715433 w 1325033"/>
                <a:gd name="connsiteY1" fmla="*/ 0 h 1951567"/>
                <a:gd name="connsiteX2" fmla="*/ 774700 w 1325033"/>
                <a:gd name="connsiteY2" fmla="*/ 29634 h 1951567"/>
                <a:gd name="connsiteX3" fmla="*/ 791633 w 1325033"/>
                <a:gd name="connsiteY3" fmla="*/ 38100 h 1951567"/>
                <a:gd name="connsiteX4" fmla="*/ 842433 w 1325033"/>
                <a:gd name="connsiteY4" fmla="*/ 67734 h 1951567"/>
                <a:gd name="connsiteX5" fmla="*/ 876300 w 1325033"/>
                <a:gd name="connsiteY5" fmla="*/ 101600 h 1951567"/>
                <a:gd name="connsiteX6" fmla="*/ 897466 w 1325033"/>
                <a:gd name="connsiteY6" fmla="*/ 143934 h 1951567"/>
                <a:gd name="connsiteX7" fmla="*/ 901700 w 1325033"/>
                <a:gd name="connsiteY7" fmla="*/ 165100 h 1951567"/>
                <a:gd name="connsiteX8" fmla="*/ 910166 w 1325033"/>
                <a:gd name="connsiteY8" fmla="*/ 198967 h 1951567"/>
                <a:gd name="connsiteX9" fmla="*/ 922866 w 1325033"/>
                <a:gd name="connsiteY9" fmla="*/ 279400 h 1951567"/>
                <a:gd name="connsiteX10" fmla="*/ 927100 w 1325033"/>
                <a:gd name="connsiteY10" fmla="*/ 292100 h 1951567"/>
                <a:gd name="connsiteX11" fmla="*/ 931333 w 1325033"/>
                <a:gd name="connsiteY11" fmla="*/ 431800 h 1951567"/>
                <a:gd name="connsiteX12" fmla="*/ 939800 w 1325033"/>
                <a:gd name="connsiteY12" fmla="*/ 448734 h 1951567"/>
                <a:gd name="connsiteX13" fmla="*/ 944033 w 1325033"/>
                <a:gd name="connsiteY13" fmla="*/ 478367 h 1951567"/>
                <a:gd name="connsiteX14" fmla="*/ 994833 w 1325033"/>
                <a:gd name="connsiteY14" fmla="*/ 503767 h 1951567"/>
                <a:gd name="connsiteX15" fmla="*/ 1007533 w 1325033"/>
                <a:gd name="connsiteY15" fmla="*/ 508000 h 1951567"/>
                <a:gd name="connsiteX16" fmla="*/ 1227666 w 1325033"/>
                <a:gd name="connsiteY16" fmla="*/ 533400 h 1951567"/>
                <a:gd name="connsiteX17" fmla="*/ 1244600 w 1325033"/>
                <a:gd name="connsiteY17" fmla="*/ 541867 h 1951567"/>
                <a:gd name="connsiteX18" fmla="*/ 1299633 w 1325033"/>
                <a:gd name="connsiteY18" fmla="*/ 609600 h 1951567"/>
                <a:gd name="connsiteX19" fmla="*/ 1308100 w 1325033"/>
                <a:gd name="connsiteY19" fmla="*/ 635000 h 1951567"/>
                <a:gd name="connsiteX20" fmla="*/ 1316566 w 1325033"/>
                <a:gd name="connsiteY20" fmla="*/ 668867 h 1951567"/>
                <a:gd name="connsiteX21" fmla="*/ 1325033 w 1325033"/>
                <a:gd name="connsiteY21" fmla="*/ 728134 h 1951567"/>
                <a:gd name="connsiteX22" fmla="*/ 1320800 w 1325033"/>
                <a:gd name="connsiteY22" fmla="*/ 880534 h 1951567"/>
                <a:gd name="connsiteX23" fmla="*/ 1274233 w 1325033"/>
                <a:gd name="connsiteY23" fmla="*/ 935567 h 1951567"/>
                <a:gd name="connsiteX24" fmla="*/ 1202266 w 1325033"/>
                <a:gd name="connsiteY24" fmla="*/ 986367 h 1951567"/>
                <a:gd name="connsiteX25" fmla="*/ 1121833 w 1325033"/>
                <a:gd name="connsiteY25" fmla="*/ 1011767 h 1951567"/>
                <a:gd name="connsiteX26" fmla="*/ 1092200 w 1325033"/>
                <a:gd name="connsiteY26" fmla="*/ 1016000 h 1951567"/>
                <a:gd name="connsiteX27" fmla="*/ 1007533 w 1325033"/>
                <a:gd name="connsiteY27" fmla="*/ 1024467 h 1951567"/>
                <a:gd name="connsiteX28" fmla="*/ 948266 w 1325033"/>
                <a:gd name="connsiteY28" fmla="*/ 1041400 h 1951567"/>
                <a:gd name="connsiteX29" fmla="*/ 939800 w 1325033"/>
                <a:gd name="connsiteY29" fmla="*/ 1054100 h 1951567"/>
                <a:gd name="connsiteX30" fmla="*/ 944033 w 1325033"/>
                <a:gd name="connsiteY30" fmla="*/ 1109134 h 1951567"/>
                <a:gd name="connsiteX31" fmla="*/ 986366 w 1325033"/>
                <a:gd name="connsiteY31" fmla="*/ 1130300 h 1951567"/>
                <a:gd name="connsiteX32" fmla="*/ 1083733 w 1325033"/>
                <a:gd name="connsiteY32" fmla="*/ 1164167 h 1951567"/>
                <a:gd name="connsiteX33" fmla="*/ 1117600 w 1325033"/>
                <a:gd name="connsiteY33" fmla="*/ 1206500 h 1951567"/>
                <a:gd name="connsiteX34" fmla="*/ 1130300 w 1325033"/>
                <a:gd name="connsiteY34" fmla="*/ 1240367 h 1951567"/>
                <a:gd name="connsiteX35" fmla="*/ 1121833 w 1325033"/>
                <a:gd name="connsiteY35" fmla="*/ 1388534 h 1951567"/>
                <a:gd name="connsiteX36" fmla="*/ 1109133 w 1325033"/>
                <a:gd name="connsiteY36" fmla="*/ 1413934 h 1951567"/>
                <a:gd name="connsiteX37" fmla="*/ 1096433 w 1325033"/>
                <a:gd name="connsiteY37" fmla="*/ 1435100 h 1951567"/>
                <a:gd name="connsiteX38" fmla="*/ 1071033 w 1325033"/>
                <a:gd name="connsiteY38" fmla="*/ 1481667 h 1951567"/>
                <a:gd name="connsiteX39" fmla="*/ 1066800 w 1325033"/>
                <a:gd name="connsiteY39" fmla="*/ 1507067 h 1951567"/>
                <a:gd name="connsiteX40" fmla="*/ 1062566 w 1325033"/>
                <a:gd name="connsiteY40" fmla="*/ 1528234 h 1951567"/>
                <a:gd name="connsiteX41" fmla="*/ 1058333 w 1325033"/>
                <a:gd name="connsiteY41" fmla="*/ 1731434 h 1951567"/>
                <a:gd name="connsiteX42" fmla="*/ 1041400 w 1325033"/>
                <a:gd name="connsiteY42" fmla="*/ 1769534 h 1951567"/>
                <a:gd name="connsiteX43" fmla="*/ 973666 w 1325033"/>
                <a:gd name="connsiteY43" fmla="*/ 1866900 h 1951567"/>
                <a:gd name="connsiteX44" fmla="*/ 960966 w 1325033"/>
                <a:gd name="connsiteY44" fmla="*/ 1883834 h 1951567"/>
                <a:gd name="connsiteX45" fmla="*/ 838200 w 1325033"/>
                <a:gd name="connsiteY45" fmla="*/ 1934634 h 1951567"/>
                <a:gd name="connsiteX46" fmla="*/ 698500 w 1325033"/>
                <a:gd name="connsiteY46" fmla="*/ 1951567 h 1951567"/>
                <a:gd name="connsiteX47" fmla="*/ 601133 w 1325033"/>
                <a:gd name="connsiteY47" fmla="*/ 1947334 h 1951567"/>
                <a:gd name="connsiteX48" fmla="*/ 579966 w 1325033"/>
                <a:gd name="connsiteY48" fmla="*/ 1938867 h 1951567"/>
                <a:gd name="connsiteX49" fmla="*/ 508000 w 1325033"/>
                <a:gd name="connsiteY49" fmla="*/ 1892300 h 1951567"/>
                <a:gd name="connsiteX50" fmla="*/ 474133 w 1325033"/>
                <a:gd name="connsiteY50" fmla="*/ 1858434 h 1951567"/>
                <a:gd name="connsiteX51" fmla="*/ 444500 w 1325033"/>
                <a:gd name="connsiteY51" fmla="*/ 1803400 h 1951567"/>
                <a:gd name="connsiteX52" fmla="*/ 402166 w 1325033"/>
                <a:gd name="connsiteY52" fmla="*/ 1701800 h 1951567"/>
                <a:gd name="connsiteX53" fmla="*/ 381000 w 1325033"/>
                <a:gd name="connsiteY53" fmla="*/ 1629834 h 1951567"/>
                <a:gd name="connsiteX54" fmla="*/ 372533 w 1325033"/>
                <a:gd name="connsiteY54" fmla="*/ 1595967 h 1951567"/>
                <a:gd name="connsiteX55" fmla="*/ 321733 w 1325033"/>
                <a:gd name="connsiteY55" fmla="*/ 1511300 h 1951567"/>
                <a:gd name="connsiteX56" fmla="*/ 309033 w 1325033"/>
                <a:gd name="connsiteY56" fmla="*/ 1481667 h 1951567"/>
                <a:gd name="connsiteX57" fmla="*/ 309033 w 1325033"/>
                <a:gd name="connsiteY57" fmla="*/ 1375834 h 1951567"/>
                <a:gd name="connsiteX58" fmla="*/ 317500 w 1325033"/>
                <a:gd name="connsiteY58" fmla="*/ 1341967 h 1951567"/>
                <a:gd name="connsiteX59" fmla="*/ 330200 w 1325033"/>
                <a:gd name="connsiteY59" fmla="*/ 1325034 h 1951567"/>
                <a:gd name="connsiteX60" fmla="*/ 364066 w 1325033"/>
                <a:gd name="connsiteY60" fmla="*/ 1257300 h 1951567"/>
                <a:gd name="connsiteX61" fmla="*/ 376766 w 1325033"/>
                <a:gd name="connsiteY61" fmla="*/ 1236134 h 1951567"/>
                <a:gd name="connsiteX62" fmla="*/ 385233 w 1325033"/>
                <a:gd name="connsiteY62" fmla="*/ 1219200 h 1951567"/>
                <a:gd name="connsiteX63" fmla="*/ 410633 w 1325033"/>
                <a:gd name="connsiteY63" fmla="*/ 1176867 h 1951567"/>
                <a:gd name="connsiteX64" fmla="*/ 440266 w 1325033"/>
                <a:gd name="connsiteY64" fmla="*/ 1138767 h 1951567"/>
                <a:gd name="connsiteX65" fmla="*/ 457200 w 1325033"/>
                <a:gd name="connsiteY65" fmla="*/ 1121834 h 1951567"/>
                <a:gd name="connsiteX66" fmla="*/ 486833 w 1325033"/>
                <a:gd name="connsiteY66" fmla="*/ 1087967 h 1951567"/>
                <a:gd name="connsiteX67" fmla="*/ 499533 w 1325033"/>
                <a:gd name="connsiteY67" fmla="*/ 1058334 h 1951567"/>
                <a:gd name="connsiteX68" fmla="*/ 512233 w 1325033"/>
                <a:gd name="connsiteY68" fmla="*/ 1032934 h 1951567"/>
                <a:gd name="connsiteX69" fmla="*/ 486833 w 1325033"/>
                <a:gd name="connsiteY69" fmla="*/ 994834 h 1951567"/>
                <a:gd name="connsiteX70" fmla="*/ 457200 w 1325033"/>
                <a:gd name="connsiteY70" fmla="*/ 986367 h 1951567"/>
                <a:gd name="connsiteX71" fmla="*/ 359833 w 1325033"/>
                <a:gd name="connsiteY71" fmla="*/ 990600 h 1951567"/>
                <a:gd name="connsiteX72" fmla="*/ 304800 w 1325033"/>
                <a:gd name="connsiteY72" fmla="*/ 1011767 h 1951567"/>
                <a:gd name="connsiteX73" fmla="*/ 203200 w 1325033"/>
                <a:gd name="connsiteY73" fmla="*/ 1032934 h 1951567"/>
                <a:gd name="connsiteX74" fmla="*/ 80433 w 1325033"/>
                <a:gd name="connsiteY74" fmla="*/ 1011767 h 1951567"/>
                <a:gd name="connsiteX75" fmla="*/ 63500 w 1325033"/>
                <a:gd name="connsiteY75" fmla="*/ 999067 h 1951567"/>
                <a:gd name="connsiteX76" fmla="*/ 25400 w 1325033"/>
                <a:gd name="connsiteY76" fmla="*/ 944034 h 1951567"/>
                <a:gd name="connsiteX77" fmla="*/ 8466 w 1325033"/>
                <a:gd name="connsiteY77" fmla="*/ 817034 h 1951567"/>
                <a:gd name="connsiteX78" fmla="*/ 0 w 1325033"/>
                <a:gd name="connsiteY78" fmla="*/ 694267 h 1951567"/>
                <a:gd name="connsiteX79" fmla="*/ 12700 w 1325033"/>
                <a:gd name="connsiteY79" fmla="*/ 588434 h 1951567"/>
                <a:gd name="connsiteX80" fmla="*/ 21166 w 1325033"/>
                <a:gd name="connsiteY80" fmla="*/ 558800 h 1951567"/>
                <a:gd name="connsiteX81" fmla="*/ 67733 w 1325033"/>
                <a:gd name="connsiteY81" fmla="*/ 503767 h 1951567"/>
                <a:gd name="connsiteX82" fmla="*/ 84666 w 1325033"/>
                <a:gd name="connsiteY82" fmla="*/ 486834 h 1951567"/>
                <a:gd name="connsiteX83" fmla="*/ 110066 w 1325033"/>
                <a:gd name="connsiteY83" fmla="*/ 478367 h 1951567"/>
                <a:gd name="connsiteX84" fmla="*/ 131233 w 1325033"/>
                <a:gd name="connsiteY84" fmla="*/ 469900 h 1951567"/>
                <a:gd name="connsiteX85" fmla="*/ 198966 w 1325033"/>
                <a:gd name="connsiteY85" fmla="*/ 474134 h 1951567"/>
                <a:gd name="connsiteX86" fmla="*/ 237066 w 1325033"/>
                <a:gd name="connsiteY86" fmla="*/ 482600 h 1951567"/>
                <a:gd name="connsiteX87" fmla="*/ 397933 w 1325033"/>
                <a:gd name="connsiteY87" fmla="*/ 469900 h 1951567"/>
                <a:gd name="connsiteX88" fmla="*/ 431800 w 1325033"/>
                <a:gd name="connsiteY88" fmla="*/ 457200 h 1951567"/>
                <a:gd name="connsiteX89" fmla="*/ 491066 w 1325033"/>
                <a:gd name="connsiteY89" fmla="*/ 436034 h 1951567"/>
                <a:gd name="connsiteX90" fmla="*/ 512233 w 1325033"/>
                <a:gd name="connsiteY90" fmla="*/ 423334 h 1951567"/>
                <a:gd name="connsiteX91" fmla="*/ 524933 w 1325033"/>
                <a:gd name="connsiteY91" fmla="*/ 406400 h 1951567"/>
                <a:gd name="connsiteX92" fmla="*/ 579966 w 1325033"/>
                <a:gd name="connsiteY92" fmla="*/ 334434 h 1951567"/>
                <a:gd name="connsiteX93" fmla="*/ 592666 w 1325033"/>
                <a:gd name="connsiteY93" fmla="*/ 304800 h 1951567"/>
                <a:gd name="connsiteX94" fmla="*/ 601133 w 1325033"/>
                <a:gd name="connsiteY94" fmla="*/ 287867 h 1951567"/>
                <a:gd name="connsiteX95" fmla="*/ 605366 w 1325033"/>
                <a:gd name="connsiteY95" fmla="*/ 249767 h 1951567"/>
                <a:gd name="connsiteX96" fmla="*/ 609600 w 1325033"/>
                <a:gd name="connsiteY96" fmla="*/ 232834 h 1951567"/>
                <a:gd name="connsiteX97" fmla="*/ 613833 w 1325033"/>
                <a:gd name="connsiteY97" fmla="*/ 211667 h 1951567"/>
                <a:gd name="connsiteX98" fmla="*/ 626533 w 1325033"/>
                <a:gd name="connsiteY98" fmla="*/ 127000 h 1951567"/>
                <a:gd name="connsiteX99" fmla="*/ 643466 w 1325033"/>
                <a:gd name="connsiteY99" fmla="*/ 80434 h 1951567"/>
                <a:gd name="connsiteX100" fmla="*/ 647700 w 1325033"/>
                <a:gd name="connsiteY100" fmla="*/ 55034 h 1951567"/>
                <a:gd name="connsiteX101" fmla="*/ 651933 w 1325033"/>
                <a:gd name="connsiteY101" fmla="*/ 42334 h 195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325033" h="1951567">
                  <a:moveTo>
                    <a:pt x="694266" y="4234"/>
                  </a:moveTo>
                  <a:cubicBezTo>
                    <a:pt x="701322" y="2823"/>
                    <a:pt x="708238" y="0"/>
                    <a:pt x="715433" y="0"/>
                  </a:cubicBezTo>
                  <a:cubicBezTo>
                    <a:pt x="734772" y="0"/>
                    <a:pt x="765729" y="24508"/>
                    <a:pt x="774700" y="29634"/>
                  </a:cubicBezTo>
                  <a:cubicBezTo>
                    <a:pt x="780179" y="32765"/>
                    <a:pt x="786133" y="35006"/>
                    <a:pt x="791633" y="38100"/>
                  </a:cubicBezTo>
                  <a:cubicBezTo>
                    <a:pt x="808719" y="47711"/>
                    <a:pt x="828571" y="53872"/>
                    <a:pt x="842433" y="67734"/>
                  </a:cubicBezTo>
                  <a:lnTo>
                    <a:pt x="876300" y="101600"/>
                  </a:lnTo>
                  <a:cubicBezTo>
                    <a:pt x="883355" y="115711"/>
                    <a:pt x="894371" y="128464"/>
                    <a:pt x="897466" y="143934"/>
                  </a:cubicBezTo>
                  <a:cubicBezTo>
                    <a:pt x="898877" y="150989"/>
                    <a:pt x="900082" y="158089"/>
                    <a:pt x="901700" y="165100"/>
                  </a:cubicBezTo>
                  <a:cubicBezTo>
                    <a:pt x="904317" y="176438"/>
                    <a:pt x="908084" y="187518"/>
                    <a:pt x="910166" y="198967"/>
                  </a:cubicBezTo>
                  <a:cubicBezTo>
                    <a:pt x="914063" y="220403"/>
                    <a:pt x="916734" y="254873"/>
                    <a:pt x="922866" y="279400"/>
                  </a:cubicBezTo>
                  <a:cubicBezTo>
                    <a:pt x="923948" y="283729"/>
                    <a:pt x="925689" y="287867"/>
                    <a:pt x="927100" y="292100"/>
                  </a:cubicBezTo>
                  <a:cubicBezTo>
                    <a:pt x="928511" y="338667"/>
                    <a:pt x="927568" y="385364"/>
                    <a:pt x="931333" y="431800"/>
                  </a:cubicBezTo>
                  <a:cubicBezTo>
                    <a:pt x="931843" y="438090"/>
                    <a:pt x="938139" y="442645"/>
                    <a:pt x="939800" y="448734"/>
                  </a:cubicBezTo>
                  <a:cubicBezTo>
                    <a:pt x="942425" y="458360"/>
                    <a:pt x="940327" y="469103"/>
                    <a:pt x="944033" y="478367"/>
                  </a:cubicBezTo>
                  <a:cubicBezTo>
                    <a:pt x="950853" y="495418"/>
                    <a:pt x="985368" y="500612"/>
                    <a:pt x="994833" y="503767"/>
                  </a:cubicBezTo>
                  <a:lnTo>
                    <a:pt x="1007533" y="508000"/>
                  </a:lnTo>
                  <a:cubicBezTo>
                    <a:pt x="1154298" y="503108"/>
                    <a:pt x="1104011" y="490596"/>
                    <a:pt x="1227666" y="533400"/>
                  </a:cubicBezTo>
                  <a:cubicBezTo>
                    <a:pt x="1233630" y="535464"/>
                    <a:pt x="1238955" y="539045"/>
                    <a:pt x="1244600" y="541867"/>
                  </a:cubicBezTo>
                  <a:cubicBezTo>
                    <a:pt x="1259396" y="558513"/>
                    <a:pt x="1287974" y="587948"/>
                    <a:pt x="1299633" y="609600"/>
                  </a:cubicBezTo>
                  <a:cubicBezTo>
                    <a:pt x="1303864" y="617458"/>
                    <a:pt x="1305648" y="626419"/>
                    <a:pt x="1308100" y="635000"/>
                  </a:cubicBezTo>
                  <a:cubicBezTo>
                    <a:pt x="1311297" y="646189"/>
                    <a:pt x="1314128" y="657489"/>
                    <a:pt x="1316566" y="668867"/>
                  </a:cubicBezTo>
                  <a:cubicBezTo>
                    <a:pt x="1320231" y="685971"/>
                    <a:pt x="1322969" y="711620"/>
                    <a:pt x="1325033" y="728134"/>
                  </a:cubicBezTo>
                  <a:cubicBezTo>
                    <a:pt x="1323622" y="778934"/>
                    <a:pt x="1326808" y="830071"/>
                    <a:pt x="1320800" y="880534"/>
                  </a:cubicBezTo>
                  <a:cubicBezTo>
                    <a:pt x="1319196" y="894010"/>
                    <a:pt x="1279379" y="931064"/>
                    <a:pt x="1274233" y="935567"/>
                  </a:cubicBezTo>
                  <a:cubicBezTo>
                    <a:pt x="1257368" y="950324"/>
                    <a:pt x="1223511" y="975744"/>
                    <a:pt x="1202266" y="986367"/>
                  </a:cubicBezTo>
                  <a:cubicBezTo>
                    <a:pt x="1172139" y="1001430"/>
                    <a:pt x="1153980" y="1005739"/>
                    <a:pt x="1121833" y="1011767"/>
                  </a:cubicBezTo>
                  <a:cubicBezTo>
                    <a:pt x="1112026" y="1013606"/>
                    <a:pt x="1102017" y="1014215"/>
                    <a:pt x="1092200" y="1016000"/>
                  </a:cubicBezTo>
                  <a:cubicBezTo>
                    <a:pt x="1031097" y="1027110"/>
                    <a:pt x="1167475" y="1014471"/>
                    <a:pt x="1007533" y="1024467"/>
                  </a:cubicBezTo>
                  <a:cubicBezTo>
                    <a:pt x="994789" y="1027016"/>
                    <a:pt x="962382" y="1029637"/>
                    <a:pt x="948266" y="1041400"/>
                  </a:cubicBezTo>
                  <a:cubicBezTo>
                    <a:pt x="944357" y="1044657"/>
                    <a:pt x="942622" y="1049867"/>
                    <a:pt x="939800" y="1054100"/>
                  </a:cubicBezTo>
                  <a:cubicBezTo>
                    <a:pt x="941211" y="1072445"/>
                    <a:pt x="934439" y="1093435"/>
                    <a:pt x="944033" y="1109134"/>
                  </a:cubicBezTo>
                  <a:cubicBezTo>
                    <a:pt x="952260" y="1122596"/>
                    <a:pt x="971687" y="1124518"/>
                    <a:pt x="986366" y="1130300"/>
                  </a:cubicBezTo>
                  <a:cubicBezTo>
                    <a:pt x="1018338" y="1142895"/>
                    <a:pt x="1051277" y="1152878"/>
                    <a:pt x="1083733" y="1164167"/>
                  </a:cubicBezTo>
                  <a:cubicBezTo>
                    <a:pt x="1084276" y="1164819"/>
                    <a:pt x="1114381" y="1200063"/>
                    <a:pt x="1117600" y="1206500"/>
                  </a:cubicBezTo>
                  <a:cubicBezTo>
                    <a:pt x="1122992" y="1217284"/>
                    <a:pt x="1126067" y="1229078"/>
                    <a:pt x="1130300" y="1240367"/>
                  </a:cubicBezTo>
                  <a:cubicBezTo>
                    <a:pt x="1127478" y="1289756"/>
                    <a:pt x="1127822" y="1339428"/>
                    <a:pt x="1121833" y="1388534"/>
                  </a:cubicBezTo>
                  <a:cubicBezTo>
                    <a:pt x="1120687" y="1397930"/>
                    <a:pt x="1113666" y="1405624"/>
                    <a:pt x="1109133" y="1413934"/>
                  </a:cubicBezTo>
                  <a:cubicBezTo>
                    <a:pt x="1105193" y="1421157"/>
                    <a:pt x="1100373" y="1427877"/>
                    <a:pt x="1096433" y="1435100"/>
                  </a:cubicBezTo>
                  <a:cubicBezTo>
                    <a:pt x="1063666" y="1495172"/>
                    <a:pt x="1102848" y="1428641"/>
                    <a:pt x="1071033" y="1481667"/>
                  </a:cubicBezTo>
                  <a:cubicBezTo>
                    <a:pt x="1069622" y="1490134"/>
                    <a:pt x="1068335" y="1498622"/>
                    <a:pt x="1066800" y="1507067"/>
                  </a:cubicBezTo>
                  <a:cubicBezTo>
                    <a:pt x="1065513" y="1514146"/>
                    <a:pt x="1062837" y="1521044"/>
                    <a:pt x="1062566" y="1528234"/>
                  </a:cubicBezTo>
                  <a:cubicBezTo>
                    <a:pt x="1060011" y="1595934"/>
                    <a:pt x="1064253" y="1663945"/>
                    <a:pt x="1058333" y="1731434"/>
                  </a:cubicBezTo>
                  <a:cubicBezTo>
                    <a:pt x="1057119" y="1745279"/>
                    <a:pt x="1048766" y="1757749"/>
                    <a:pt x="1041400" y="1769534"/>
                  </a:cubicBezTo>
                  <a:cubicBezTo>
                    <a:pt x="1020446" y="1803061"/>
                    <a:pt x="996419" y="1834567"/>
                    <a:pt x="973666" y="1866900"/>
                  </a:cubicBezTo>
                  <a:cubicBezTo>
                    <a:pt x="969605" y="1872670"/>
                    <a:pt x="967160" y="1880455"/>
                    <a:pt x="960966" y="1883834"/>
                  </a:cubicBezTo>
                  <a:cubicBezTo>
                    <a:pt x="910092" y="1911584"/>
                    <a:pt x="902105" y="1919499"/>
                    <a:pt x="838200" y="1934634"/>
                  </a:cubicBezTo>
                  <a:cubicBezTo>
                    <a:pt x="791194" y="1945767"/>
                    <a:pt x="745976" y="1947915"/>
                    <a:pt x="698500" y="1951567"/>
                  </a:cubicBezTo>
                  <a:cubicBezTo>
                    <a:pt x="666044" y="1950156"/>
                    <a:pt x="633434" y="1950795"/>
                    <a:pt x="601133" y="1947334"/>
                  </a:cubicBezTo>
                  <a:cubicBezTo>
                    <a:pt x="593577" y="1946524"/>
                    <a:pt x="586852" y="1942081"/>
                    <a:pt x="579966" y="1938867"/>
                  </a:cubicBezTo>
                  <a:cubicBezTo>
                    <a:pt x="538089" y="1919324"/>
                    <a:pt x="539640" y="1921830"/>
                    <a:pt x="508000" y="1892300"/>
                  </a:cubicBezTo>
                  <a:cubicBezTo>
                    <a:pt x="496329" y="1881407"/>
                    <a:pt x="483412" y="1871425"/>
                    <a:pt x="474133" y="1858434"/>
                  </a:cubicBezTo>
                  <a:cubicBezTo>
                    <a:pt x="462023" y="1841480"/>
                    <a:pt x="453199" y="1822332"/>
                    <a:pt x="444500" y="1803400"/>
                  </a:cubicBezTo>
                  <a:cubicBezTo>
                    <a:pt x="429182" y="1770062"/>
                    <a:pt x="410124" y="1737615"/>
                    <a:pt x="402166" y="1701800"/>
                  </a:cubicBezTo>
                  <a:cubicBezTo>
                    <a:pt x="383443" y="1617539"/>
                    <a:pt x="405350" y="1707752"/>
                    <a:pt x="381000" y="1629834"/>
                  </a:cubicBezTo>
                  <a:cubicBezTo>
                    <a:pt x="377529" y="1618727"/>
                    <a:pt x="376213" y="1607006"/>
                    <a:pt x="372533" y="1595967"/>
                  </a:cubicBezTo>
                  <a:cubicBezTo>
                    <a:pt x="344137" y="1510780"/>
                    <a:pt x="380290" y="1647931"/>
                    <a:pt x="321733" y="1511300"/>
                  </a:cubicBezTo>
                  <a:lnTo>
                    <a:pt x="309033" y="1481667"/>
                  </a:lnTo>
                  <a:cubicBezTo>
                    <a:pt x="303051" y="1433807"/>
                    <a:pt x="301531" y="1438349"/>
                    <a:pt x="309033" y="1375834"/>
                  </a:cubicBezTo>
                  <a:cubicBezTo>
                    <a:pt x="310419" y="1364280"/>
                    <a:pt x="313024" y="1352708"/>
                    <a:pt x="317500" y="1341967"/>
                  </a:cubicBezTo>
                  <a:cubicBezTo>
                    <a:pt x="320214" y="1335454"/>
                    <a:pt x="326800" y="1331216"/>
                    <a:pt x="330200" y="1325034"/>
                  </a:cubicBezTo>
                  <a:cubicBezTo>
                    <a:pt x="342365" y="1302916"/>
                    <a:pt x="351078" y="1278945"/>
                    <a:pt x="364066" y="1257300"/>
                  </a:cubicBezTo>
                  <a:cubicBezTo>
                    <a:pt x="368299" y="1250245"/>
                    <a:pt x="372770" y="1243326"/>
                    <a:pt x="376766" y="1236134"/>
                  </a:cubicBezTo>
                  <a:cubicBezTo>
                    <a:pt x="379831" y="1230617"/>
                    <a:pt x="382102" y="1224679"/>
                    <a:pt x="385233" y="1219200"/>
                  </a:cubicBezTo>
                  <a:cubicBezTo>
                    <a:pt x="393398" y="1204912"/>
                    <a:pt x="398997" y="1188503"/>
                    <a:pt x="410633" y="1176867"/>
                  </a:cubicBezTo>
                  <a:cubicBezTo>
                    <a:pt x="455129" y="1132371"/>
                    <a:pt x="401045" y="1189193"/>
                    <a:pt x="440266" y="1138767"/>
                  </a:cubicBezTo>
                  <a:cubicBezTo>
                    <a:pt x="445167" y="1132466"/>
                    <a:pt x="451806" y="1127718"/>
                    <a:pt x="457200" y="1121834"/>
                  </a:cubicBezTo>
                  <a:cubicBezTo>
                    <a:pt x="467336" y="1110776"/>
                    <a:pt x="476955" y="1099256"/>
                    <a:pt x="486833" y="1087967"/>
                  </a:cubicBezTo>
                  <a:cubicBezTo>
                    <a:pt x="491066" y="1078089"/>
                    <a:pt x="495030" y="1068091"/>
                    <a:pt x="499533" y="1058334"/>
                  </a:cubicBezTo>
                  <a:cubicBezTo>
                    <a:pt x="503500" y="1049739"/>
                    <a:pt x="514089" y="1042216"/>
                    <a:pt x="512233" y="1032934"/>
                  </a:cubicBezTo>
                  <a:cubicBezTo>
                    <a:pt x="509240" y="1017967"/>
                    <a:pt x="498485" y="1004693"/>
                    <a:pt x="486833" y="994834"/>
                  </a:cubicBezTo>
                  <a:cubicBezTo>
                    <a:pt x="478991" y="988198"/>
                    <a:pt x="467078" y="989189"/>
                    <a:pt x="457200" y="986367"/>
                  </a:cubicBezTo>
                  <a:cubicBezTo>
                    <a:pt x="424744" y="987778"/>
                    <a:pt x="392147" y="987257"/>
                    <a:pt x="359833" y="990600"/>
                  </a:cubicBezTo>
                  <a:cubicBezTo>
                    <a:pt x="346193" y="992011"/>
                    <a:pt x="316199" y="1008140"/>
                    <a:pt x="304800" y="1011767"/>
                  </a:cubicBezTo>
                  <a:cubicBezTo>
                    <a:pt x="247825" y="1029895"/>
                    <a:pt x="252064" y="1027504"/>
                    <a:pt x="203200" y="1032934"/>
                  </a:cubicBezTo>
                  <a:cubicBezTo>
                    <a:pt x="163796" y="1028298"/>
                    <a:pt x="118609" y="1026083"/>
                    <a:pt x="80433" y="1011767"/>
                  </a:cubicBezTo>
                  <a:cubicBezTo>
                    <a:pt x="73827" y="1009290"/>
                    <a:pt x="67949" y="1004543"/>
                    <a:pt x="63500" y="999067"/>
                  </a:cubicBezTo>
                  <a:cubicBezTo>
                    <a:pt x="49431" y="981751"/>
                    <a:pt x="38100" y="962378"/>
                    <a:pt x="25400" y="944034"/>
                  </a:cubicBezTo>
                  <a:cubicBezTo>
                    <a:pt x="18164" y="897004"/>
                    <a:pt x="12719" y="865950"/>
                    <a:pt x="8466" y="817034"/>
                  </a:cubicBezTo>
                  <a:cubicBezTo>
                    <a:pt x="4913" y="776169"/>
                    <a:pt x="0" y="694267"/>
                    <a:pt x="0" y="694267"/>
                  </a:cubicBezTo>
                  <a:cubicBezTo>
                    <a:pt x="4076" y="629044"/>
                    <a:pt x="-118" y="639706"/>
                    <a:pt x="12700" y="588434"/>
                  </a:cubicBezTo>
                  <a:cubicBezTo>
                    <a:pt x="15192" y="578468"/>
                    <a:pt x="15567" y="567414"/>
                    <a:pt x="21166" y="558800"/>
                  </a:cubicBezTo>
                  <a:cubicBezTo>
                    <a:pt x="34262" y="538652"/>
                    <a:pt x="50741" y="520759"/>
                    <a:pt x="67733" y="503767"/>
                  </a:cubicBezTo>
                  <a:cubicBezTo>
                    <a:pt x="73377" y="498123"/>
                    <a:pt x="77821" y="490941"/>
                    <a:pt x="84666" y="486834"/>
                  </a:cubicBezTo>
                  <a:cubicBezTo>
                    <a:pt x="92319" y="482242"/>
                    <a:pt x="101679" y="481417"/>
                    <a:pt x="110066" y="478367"/>
                  </a:cubicBezTo>
                  <a:cubicBezTo>
                    <a:pt x="117208" y="475770"/>
                    <a:pt x="124177" y="472722"/>
                    <a:pt x="131233" y="469900"/>
                  </a:cubicBezTo>
                  <a:cubicBezTo>
                    <a:pt x="153811" y="471311"/>
                    <a:pt x="176505" y="471439"/>
                    <a:pt x="198966" y="474134"/>
                  </a:cubicBezTo>
                  <a:cubicBezTo>
                    <a:pt x="211883" y="475684"/>
                    <a:pt x="224056" y="482600"/>
                    <a:pt x="237066" y="482600"/>
                  </a:cubicBezTo>
                  <a:cubicBezTo>
                    <a:pt x="288488" y="482600"/>
                    <a:pt x="345261" y="475753"/>
                    <a:pt x="397933" y="469900"/>
                  </a:cubicBezTo>
                  <a:lnTo>
                    <a:pt x="431800" y="457200"/>
                  </a:lnTo>
                  <a:cubicBezTo>
                    <a:pt x="451139" y="450293"/>
                    <a:pt x="472482" y="444611"/>
                    <a:pt x="491066" y="436034"/>
                  </a:cubicBezTo>
                  <a:cubicBezTo>
                    <a:pt x="498537" y="432586"/>
                    <a:pt x="505177" y="427567"/>
                    <a:pt x="512233" y="423334"/>
                  </a:cubicBezTo>
                  <a:cubicBezTo>
                    <a:pt x="516466" y="417689"/>
                    <a:pt x="520525" y="411910"/>
                    <a:pt x="524933" y="406400"/>
                  </a:cubicBezTo>
                  <a:cubicBezTo>
                    <a:pt x="538987" y="388832"/>
                    <a:pt x="567378" y="357813"/>
                    <a:pt x="579966" y="334434"/>
                  </a:cubicBezTo>
                  <a:cubicBezTo>
                    <a:pt x="585061" y="324972"/>
                    <a:pt x="588219" y="314584"/>
                    <a:pt x="592666" y="304800"/>
                  </a:cubicBezTo>
                  <a:cubicBezTo>
                    <a:pt x="595277" y="299055"/>
                    <a:pt x="598311" y="293511"/>
                    <a:pt x="601133" y="287867"/>
                  </a:cubicBezTo>
                  <a:cubicBezTo>
                    <a:pt x="602544" y="275167"/>
                    <a:pt x="603423" y="262397"/>
                    <a:pt x="605366" y="249767"/>
                  </a:cubicBezTo>
                  <a:cubicBezTo>
                    <a:pt x="606251" y="244017"/>
                    <a:pt x="608338" y="238514"/>
                    <a:pt x="609600" y="232834"/>
                  </a:cubicBezTo>
                  <a:cubicBezTo>
                    <a:pt x="611161" y="225810"/>
                    <a:pt x="612422" y="218723"/>
                    <a:pt x="613833" y="211667"/>
                  </a:cubicBezTo>
                  <a:cubicBezTo>
                    <a:pt x="618214" y="150325"/>
                    <a:pt x="612022" y="168113"/>
                    <a:pt x="626533" y="127000"/>
                  </a:cubicBezTo>
                  <a:cubicBezTo>
                    <a:pt x="632030" y="111425"/>
                    <a:pt x="643466" y="80434"/>
                    <a:pt x="643466" y="80434"/>
                  </a:cubicBezTo>
                  <a:cubicBezTo>
                    <a:pt x="644877" y="71967"/>
                    <a:pt x="645838" y="63413"/>
                    <a:pt x="647700" y="55034"/>
                  </a:cubicBezTo>
                  <a:cubicBezTo>
                    <a:pt x="648668" y="50678"/>
                    <a:pt x="651933" y="42334"/>
                    <a:pt x="651933" y="42334"/>
                  </a:cubicBezTo>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0" name="Picture 2">
            <a:extLst>
              <a:ext uri="{FF2B5EF4-FFF2-40B4-BE49-F238E27FC236}">
                <a16:creationId xmlns:a16="http://schemas.microsoft.com/office/drawing/2014/main" id="{53315F94-96C2-964C-B9D8-CD0C828A0C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1948" y="4151398"/>
            <a:ext cx="2206967" cy="2393711"/>
          </a:xfrm>
          <a:prstGeom prst="rect">
            <a:avLst/>
          </a:prstGeom>
          <a:noFill/>
          <a:scene3d>
            <a:camera prst="orthographicFront">
              <a:rot lat="17399987" lon="0" rev="0"/>
            </a:camera>
            <a:lightRig rig="threePt" dir="t"/>
          </a:scene3d>
          <a:extLst>
            <a:ext uri="{909E8E84-426E-40DD-AFC4-6F175D3DCCD1}">
              <a14:hiddenFill xmlns:a14="http://schemas.microsoft.com/office/drawing/2010/main">
                <a:solidFill>
                  <a:srgbClr val="FFFFFF"/>
                </a:solidFill>
              </a14:hiddenFill>
            </a:ext>
          </a:extLst>
        </p:spPr>
      </p:pic>
      <p:sp>
        <p:nvSpPr>
          <p:cNvPr id="23" name="テキスト ボックス 22">
            <a:extLst>
              <a:ext uri="{FF2B5EF4-FFF2-40B4-BE49-F238E27FC236}">
                <a16:creationId xmlns:a16="http://schemas.microsoft.com/office/drawing/2014/main" id="{66F80A8D-52ED-5BFD-B3F0-6B06C4B40838}"/>
              </a:ext>
            </a:extLst>
          </p:cNvPr>
          <p:cNvSpPr txBox="1"/>
          <p:nvPr/>
        </p:nvSpPr>
        <p:spPr>
          <a:xfrm>
            <a:off x="3995000" y="3881162"/>
            <a:ext cx="5519751" cy="584775"/>
          </a:xfrm>
          <a:prstGeom prst="rect">
            <a:avLst/>
          </a:prstGeom>
          <a:noFill/>
        </p:spPr>
        <p:txBody>
          <a:bodyPr wrap="square" rtlCol="0">
            <a:spAutoFit/>
          </a:bodyPr>
          <a:lstStyle/>
          <a:p>
            <a:pPr algn="l"/>
            <a:r>
              <a:rPr lang="ja-JP" altLang="en-US" sz="1600" dirty="0"/>
              <a:t>さらに石棺がある「碑銘の神殿」の墓室入り口から見た石棺の置き方が、そもそも縦であることからも明らかである</a:t>
            </a:r>
            <a:endParaRPr kumimoji="1" lang="ja-JP" altLang="en-US" sz="1600" dirty="0"/>
          </a:p>
        </p:txBody>
      </p:sp>
      <p:sp>
        <p:nvSpPr>
          <p:cNvPr id="24" name="テキスト ボックス 23">
            <a:extLst>
              <a:ext uri="{FF2B5EF4-FFF2-40B4-BE49-F238E27FC236}">
                <a16:creationId xmlns:a16="http://schemas.microsoft.com/office/drawing/2014/main" id="{301EE401-76AD-11FF-6854-D2603C9C428D}"/>
              </a:ext>
            </a:extLst>
          </p:cNvPr>
          <p:cNvSpPr txBox="1"/>
          <p:nvPr/>
        </p:nvSpPr>
        <p:spPr>
          <a:xfrm>
            <a:off x="1937470" y="136523"/>
            <a:ext cx="151996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000" dirty="0">
                <a:solidFill>
                  <a:prstClr val="black"/>
                </a:solidFill>
                <a:latin typeface="Aptos" panose="02110004020202020204"/>
                <a:ea typeface="游ゴシック" panose="020B0400000000000000" pitchFamily="50" charset="-128"/>
              </a:rPr>
              <a:t>生命</a:t>
            </a:r>
            <a:r>
              <a:rPr kumimoji="0" lang="ja-JP" altLang="en-US" sz="20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の</a:t>
            </a:r>
            <a:r>
              <a:rPr lang="ja-JP" altLang="en-US" sz="2000" dirty="0">
                <a:solidFill>
                  <a:prstClr val="black"/>
                </a:solidFill>
                <a:latin typeface="Aptos" panose="02110004020202020204"/>
                <a:ea typeface="游ゴシック" panose="020B0400000000000000" pitchFamily="50" charset="-128"/>
              </a:rPr>
              <a:t>樹 </a:t>
            </a:r>
            <a:r>
              <a:rPr lang="en-US" altLang="ja-JP" sz="2000" dirty="0">
                <a:solidFill>
                  <a:prstClr val="black"/>
                </a:solidFill>
                <a:latin typeface="Aptos" panose="02110004020202020204"/>
                <a:ea typeface="游ゴシック" panose="020B0400000000000000" pitchFamily="50" charset="-128"/>
              </a:rPr>
              <a:t>Ⅱ</a:t>
            </a:r>
            <a:endParaRPr kumimoji="0" lang="ja-JP" altLang="en-US" sz="20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4028400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DB4C6-9548-F85C-CAF9-5ADBB84A7AEE}"/>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E00D33E-17F8-F0EF-D338-D6092C2E69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A46EA8-3D2B-457B-8F4B-B2B8F733E4C4}" type="slidenum">
              <a:rPr kumimoji="1" lang="ja-JP" altLang="en-US" sz="1200" b="0" i="0" u="none" strike="noStrike" kern="1200" cap="none" spc="0" normalizeH="0" baseline="0" noProof="0" smtClean="0">
                <a:ln>
                  <a:noFill/>
                </a:ln>
                <a:solidFill>
                  <a:prstClr val="black">
                    <a:tint val="82000"/>
                  </a:prstClr>
                </a:solidFill>
                <a:effectLst/>
                <a:uLnTx/>
                <a:uFillTx/>
                <a:latin typeface="Aptos" panose="0211000402020202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tint val="82000"/>
                </a:prstClr>
              </a:solidFill>
              <a:effectLst/>
              <a:uLnTx/>
              <a:uFillTx/>
              <a:latin typeface="Aptos" panose="02110004020202020204"/>
              <a:ea typeface="游ゴシック" panose="020B0400000000000000" pitchFamily="50" charset="-128"/>
              <a:cs typeface="+mn-cs"/>
            </a:endParaRPr>
          </a:p>
        </p:txBody>
      </p:sp>
      <p:pic>
        <p:nvPicPr>
          <p:cNvPr id="1026" name="Picture 2">
            <a:extLst>
              <a:ext uri="{FF2B5EF4-FFF2-40B4-BE49-F238E27FC236}">
                <a16:creationId xmlns:a16="http://schemas.microsoft.com/office/drawing/2014/main" id="{21BEB7C3-3823-DFA3-3209-F690751E12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43" y="2104408"/>
            <a:ext cx="3832643" cy="4156944"/>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2CD231D9-E0C0-B1FF-E54F-F6E313851280}"/>
              </a:ext>
            </a:extLst>
          </p:cNvPr>
          <p:cNvSpPr txBox="1"/>
          <p:nvPr/>
        </p:nvSpPr>
        <p:spPr>
          <a:xfrm>
            <a:off x="3904524" y="2451712"/>
            <a:ext cx="5923215" cy="224676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Aptos" panose="02110004020202020204"/>
                <a:ea typeface="游ゴシック" panose="020B0400000000000000" pitchFamily="50" charset="-128"/>
                <a:cs typeface="+mn-cs"/>
              </a:rPr>
              <a:t>イツァムナー（</a:t>
            </a:r>
            <a:r>
              <a:rPr kumimoji="1" lang="en-US" altLang="ja-JP" sz="1400" b="1" i="0" u="none" strike="noStrike" kern="1200" cap="none" spc="0" normalizeH="0" baseline="0" noProof="0" dirty="0" err="1">
                <a:ln>
                  <a:noFill/>
                </a:ln>
                <a:solidFill>
                  <a:srgbClr val="FF0000"/>
                </a:solidFill>
                <a:effectLst/>
                <a:uLnTx/>
                <a:uFillTx/>
                <a:latin typeface="Aptos" panose="02110004020202020204"/>
                <a:ea typeface="游ゴシック" panose="020B0400000000000000" pitchFamily="50" charset="-128"/>
                <a:cs typeface="+mn-cs"/>
              </a:rPr>
              <a:t>Itzamna</a:t>
            </a:r>
            <a:r>
              <a:rPr kumimoji="1" lang="ja-JP" altLang="en-US" sz="1400" b="1" i="0" u="none" strike="noStrike" kern="1200" cap="none" spc="0" normalizeH="0" baseline="0" noProof="0" dirty="0">
                <a:ln>
                  <a:noFill/>
                </a:ln>
                <a:solidFill>
                  <a:srgbClr val="FF0000"/>
                </a:solidFill>
                <a:effectLst/>
                <a:uLnTx/>
                <a:uFillTx/>
                <a:latin typeface="Aptos" panose="02110004020202020204"/>
                <a:ea typeface="游ゴシック" panose="020B04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は、マヤ神話に登場する神。</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完全なる善意を司る存在とされ、温厚で恵み深い存在。人々に文字・カレンダー学・薬学の他、トウモロコシやカカオの栽培方法を伝授した。主神「イツァムナー・ガブル」、太陽神「イツァムナー・キニチ・アハウ」、豊穣神「イツァムナー・カウイル」、雨神「イツァムナー・トル」という</a:t>
            </a:r>
            <a:r>
              <a:rPr kumimoji="1" lang="en-US" altLang="ja-JP" sz="14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4</a:t>
            </a:r>
            <a:r>
              <a:rPr kumimoji="1" lang="ja-JP" altLang="en-US" sz="14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つの名と役割を持つ。</a:t>
            </a:r>
            <a:endParaRPr kumimoji="1" lang="en-US" altLang="ja-JP" sz="14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双頭のイグアナの姿などで登場し、蛇などとも関係が深い。ククルカンやシュピヤコックとも同一視される。その名はマヤ語で、</a:t>
            </a:r>
            <a:r>
              <a:rPr kumimoji="1" lang="ja-JP" altLang="en-US" sz="1400" b="0" i="0" u="none" strike="noStrike" kern="1200" cap="none" spc="0" normalizeH="0" baseline="0" noProof="0" dirty="0">
                <a:ln>
                  <a:noFill/>
                </a:ln>
                <a:solidFill>
                  <a:srgbClr val="FF0000"/>
                </a:solidFill>
                <a:effectLst/>
                <a:uLnTx/>
                <a:uFillTx/>
                <a:latin typeface="Aptos" panose="02110004020202020204"/>
                <a:ea typeface="游ゴシック" panose="020B0400000000000000" pitchFamily="50" charset="-128"/>
                <a:cs typeface="+mn-cs"/>
              </a:rPr>
              <a:t>世界が巨大な爬虫類の体でできているというマヤ人の思想</a:t>
            </a:r>
            <a:r>
              <a:rPr kumimoji="1" lang="ja-JP" altLang="en-US" sz="14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に由来する「</a:t>
            </a:r>
            <a:r>
              <a:rPr kumimoji="1" lang="ja-JP" altLang="en-US" sz="1400" b="1" i="0" u="none" strike="noStrike" kern="1200" cap="none" spc="0" normalizeH="0" baseline="0" noProof="0" dirty="0">
                <a:ln>
                  <a:noFill/>
                </a:ln>
                <a:solidFill>
                  <a:srgbClr val="FF0000"/>
                </a:solidFill>
                <a:effectLst/>
                <a:uLnTx/>
                <a:uFillTx/>
                <a:latin typeface="Aptos" panose="02110004020202020204"/>
                <a:ea typeface="游ゴシック" panose="020B0400000000000000" pitchFamily="50" charset="-128"/>
                <a:cs typeface="+mn-cs"/>
              </a:rPr>
              <a:t>イグアナの家</a:t>
            </a:r>
            <a:r>
              <a:rPr kumimoji="1" lang="ja-JP" altLang="en-US" sz="14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」を意味している。</a:t>
            </a:r>
          </a:p>
        </p:txBody>
      </p:sp>
      <p:sp>
        <p:nvSpPr>
          <p:cNvPr id="7" name="テキスト ボックス 6">
            <a:extLst>
              <a:ext uri="{FF2B5EF4-FFF2-40B4-BE49-F238E27FC236}">
                <a16:creationId xmlns:a16="http://schemas.microsoft.com/office/drawing/2014/main" id="{4B445673-E6E7-26BC-8525-BEAA68EDB31C}"/>
              </a:ext>
            </a:extLst>
          </p:cNvPr>
          <p:cNvSpPr txBox="1"/>
          <p:nvPr/>
        </p:nvSpPr>
        <p:spPr>
          <a:xfrm>
            <a:off x="1937470" y="136523"/>
            <a:ext cx="121058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双頭の蛇</a:t>
            </a:r>
          </a:p>
        </p:txBody>
      </p:sp>
      <p:sp>
        <p:nvSpPr>
          <p:cNvPr id="8" name="テキスト ボックス 7">
            <a:extLst>
              <a:ext uri="{FF2B5EF4-FFF2-40B4-BE49-F238E27FC236}">
                <a16:creationId xmlns:a16="http://schemas.microsoft.com/office/drawing/2014/main" id="{1FA75304-4FE1-5647-C4F9-DB34011526FE}"/>
              </a:ext>
            </a:extLst>
          </p:cNvPr>
          <p:cNvSpPr txBox="1"/>
          <p:nvPr/>
        </p:nvSpPr>
        <p:spPr>
          <a:xfrm>
            <a:off x="315530" y="667756"/>
            <a:ext cx="5164008" cy="116955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平らな形の地球はマヤ人によって、睡蓮の池の中で休んでいる巨大なワニの背中であると考えられていた。空のワニの対応物は</a:t>
            </a:r>
            <a:r>
              <a:rPr kumimoji="0" lang="ja-JP" altLang="en-US" sz="1400" b="0" i="0" u="none" strike="noStrike" kern="1200" cap="none" spc="0" normalizeH="0" baseline="0" noProof="0" dirty="0">
                <a:ln>
                  <a:noFill/>
                </a:ln>
                <a:solidFill>
                  <a:srgbClr val="FF0000"/>
                </a:solidFill>
                <a:effectLst/>
                <a:uLnTx/>
                <a:uFillTx/>
                <a:latin typeface="Aptos" panose="02110004020202020204"/>
                <a:ea typeface="游ゴシック" panose="020B0400000000000000" pitchFamily="50" charset="-128"/>
                <a:cs typeface="+mn-cs"/>
              </a:rPr>
              <a:t>双頭の蛇</a:t>
            </a:r>
            <a:r>
              <a:rPr kumimoji="0" lang="ja-JP" altLang="en-US" sz="14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でした。これはおそ らくマヤ語で「空」を表す言葉が「蛇」を表す言葉に似ているという事実に基づいた概念である。</a:t>
            </a:r>
            <a:endParaRPr kumimoji="1" lang="ja-JP" altLang="en-US" sz="14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p:txBody>
      </p:sp>
      <p:pic>
        <p:nvPicPr>
          <p:cNvPr id="4098" name="Picture 2" descr="チチェン・イッツァ：マヤ文明の歴史を巡る旅 | ユカタン | メキシコ">
            <a:extLst>
              <a:ext uri="{FF2B5EF4-FFF2-40B4-BE49-F238E27FC236}">
                <a16:creationId xmlns:a16="http://schemas.microsoft.com/office/drawing/2014/main" id="{19CF99B9-4ED4-FA39-6C3C-38EC5811EE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3130" y="4818483"/>
            <a:ext cx="2572514" cy="171584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大英博物館 (マヤ・アステカ) | 春野里のブログ">
            <a:extLst>
              <a:ext uri="{FF2B5EF4-FFF2-40B4-BE49-F238E27FC236}">
                <a16:creationId xmlns:a16="http://schemas.microsoft.com/office/drawing/2014/main" id="{BF6A1880-BF31-8E43-7F46-98D3D29A41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2588" y="4939219"/>
            <a:ext cx="2002375" cy="117639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グループ化 13">
            <a:extLst>
              <a:ext uri="{FF2B5EF4-FFF2-40B4-BE49-F238E27FC236}">
                <a16:creationId xmlns:a16="http://schemas.microsoft.com/office/drawing/2014/main" id="{09F802F9-D544-6893-5430-F9141A3DB704}"/>
              </a:ext>
            </a:extLst>
          </p:cNvPr>
          <p:cNvGrpSpPr/>
          <p:nvPr/>
        </p:nvGrpSpPr>
        <p:grpSpPr>
          <a:xfrm>
            <a:off x="5609849" y="105255"/>
            <a:ext cx="3615114" cy="2263286"/>
            <a:chOff x="5609849" y="105255"/>
            <a:chExt cx="3615114" cy="2263286"/>
          </a:xfrm>
        </p:grpSpPr>
        <p:pic>
          <p:nvPicPr>
            <p:cNvPr id="4" name="Picture 2" descr="undefined">
              <a:extLst>
                <a:ext uri="{FF2B5EF4-FFF2-40B4-BE49-F238E27FC236}">
                  <a16:creationId xmlns:a16="http://schemas.microsoft.com/office/drawing/2014/main" id="{D2C545C6-B489-6E1E-B44C-5DE8DD5C4B4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501" t="23686" r="7604" b="44901"/>
            <a:stretch/>
          </p:blipFill>
          <p:spPr bwMode="auto">
            <a:xfrm>
              <a:off x="5609849" y="136523"/>
              <a:ext cx="3615114" cy="2232018"/>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グループ化 12">
              <a:extLst>
                <a:ext uri="{FF2B5EF4-FFF2-40B4-BE49-F238E27FC236}">
                  <a16:creationId xmlns:a16="http://schemas.microsoft.com/office/drawing/2014/main" id="{96047A24-C36B-7C1E-5F06-10F7F7EB6944}"/>
                </a:ext>
              </a:extLst>
            </p:cNvPr>
            <p:cNvGrpSpPr/>
            <p:nvPr/>
          </p:nvGrpSpPr>
          <p:grpSpPr>
            <a:xfrm>
              <a:off x="5621055" y="105255"/>
              <a:ext cx="3568994" cy="2082069"/>
              <a:chOff x="5621055" y="105255"/>
              <a:chExt cx="3568994" cy="2082069"/>
            </a:xfrm>
          </p:grpSpPr>
          <p:sp>
            <p:nvSpPr>
              <p:cNvPr id="6" name="フリーフォーム: 図形 5">
                <a:extLst>
                  <a:ext uri="{FF2B5EF4-FFF2-40B4-BE49-F238E27FC236}">
                    <a16:creationId xmlns:a16="http://schemas.microsoft.com/office/drawing/2014/main" id="{0CB0CDA4-3D01-5EF4-A23C-DF445ED7D229}"/>
                  </a:ext>
                </a:extLst>
              </p:cNvPr>
              <p:cNvSpPr/>
              <p:nvPr/>
            </p:nvSpPr>
            <p:spPr>
              <a:xfrm>
                <a:off x="5621055" y="197353"/>
                <a:ext cx="3568994" cy="1989971"/>
              </a:xfrm>
              <a:custGeom>
                <a:avLst/>
                <a:gdLst>
                  <a:gd name="connsiteX0" fmla="*/ 648177 w 3568994"/>
                  <a:gd name="connsiteY0" fmla="*/ 1707099 h 1989971"/>
                  <a:gd name="connsiteX1" fmla="*/ 579103 w 3568994"/>
                  <a:gd name="connsiteY1" fmla="*/ 1730123 h 1989971"/>
                  <a:gd name="connsiteX2" fmla="*/ 556079 w 3568994"/>
                  <a:gd name="connsiteY2" fmla="*/ 1746569 h 1989971"/>
                  <a:gd name="connsiteX3" fmla="*/ 536344 w 3568994"/>
                  <a:gd name="connsiteY3" fmla="*/ 1772883 h 1989971"/>
                  <a:gd name="connsiteX4" fmla="*/ 510030 w 3568994"/>
                  <a:gd name="connsiteY4" fmla="*/ 1802486 h 1989971"/>
                  <a:gd name="connsiteX5" fmla="*/ 487005 w 3568994"/>
                  <a:gd name="connsiteY5" fmla="*/ 1851824 h 1989971"/>
                  <a:gd name="connsiteX6" fmla="*/ 457403 w 3568994"/>
                  <a:gd name="connsiteY6" fmla="*/ 1894584 h 1989971"/>
                  <a:gd name="connsiteX7" fmla="*/ 431089 w 3568994"/>
                  <a:gd name="connsiteY7" fmla="*/ 1920897 h 1989971"/>
                  <a:gd name="connsiteX8" fmla="*/ 348859 w 3568994"/>
                  <a:gd name="connsiteY8" fmla="*/ 1947211 h 1989971"/>
                  <a:gd name="connsiteX9" fmla="*/ 266628 w 3568994"/>
                  <a:gd name="connsiteY9" fmla="*/ 1940633 h 1989971"/>
                  <a:gd name="connsiteX10" fmla="*/ 260050 w 3568994"/>
                  <a:gd name="connsiteY10" fmla="*/ 1907741 h 1989971"/>
                  <a:gd name="connsiteX11" fmla="*/ 246893 w 3568994"/>
                  <a:gd name="connsiteY11" fmla="*/ 1795907 h 1989971"/>
                  <a:gd name="connsiteX12" fmla="*/ 207423 w 3568994"/>
                  <a:gd name="connsiteY12" fmla="*/ 1769594 h 1989971"/>
                  <a:gd name="connsiteX13" fmla="*/ 158085 w 3568994"/>
                  <a:gd name="connsiteY13" fmla="*/ 1756437 h 1989971"/>
                  <a:gd name="connsiteX14" fmla="*/ 69276 w 3568994"/>
                  <a:gd name="connsiteY14" fmla="*/ 1749859 h 1989971"/>
                  <a:gd name="connsiteX15" fmla="*/ 13359 w 3568994"/>
                  <a:gd name="connsiteY15" fmla="*/ 1703810 h 1989971"/>
                  <a:gd name="connsiteX16" fmla="*/ 3492 w 3568994"/>
                  <a:gd name="connsiteY16" fmla="*/ 1680785 h 1989971"/>
                  <a:gd name="connsiteX17" fmla="*/ 203 w 3568994"/>
                  <a:gd name="connsiteY17" fmla="*/ 1651182 h 1989971"/>
                  <a:gd name="connsiteX18" fmla="*/ 26516 w 3568994"/>
                  <a:gd name="connsiteY18" fmla="*/ 1591976 h 1989971"/>
                  <a:gd name="connsiteX19" fmla="*/ 52830 w 3568994"/>
                  <a:gd name="connsiteY19" fmla="*/ 1565663 h 1989971"/>
                  <a:gd name="connsiteX20" fmla="*/ 75854 w 3568994"/>
                  <a:gd name="connsiteY20" fmla="*/ 1545928 h 1989971"/>
                  <a:gd name="connsiteX21" fmla="*/ 92300 w 3568994"/>
                  <a:gd name="connsiteY21" fmla="*/ 1526192 h 1989971"/>
                  <a:gd name="connsiteX22" fmla="*/ 102168 w 3568994"/>
                  <a:gd name="connsiteY22" fmla="*/ 1470276 h 1989971"/>
                  <a:gd name="connsiteX23" fmla="*/ 59408 w 3568994"/>
                  <a:gd name="connsiteY23" fmla="*/ 1325551 h 1989971"/>
                  <a:gd name="connsiteX24" fmla="*/ 29805 w 3568994"/>
                  <a:gd name="connsiteY24" fmla="*/ 1223585 h 1989971"/>
                  <a:gd name="connsiteX25" fmla="*/ 23227 w 3568994"/>
                  <a:gd name="connsiteY25" fmla="*/ 1121620 h 1989971"/>
                  <a:gd name="connsiteX26" fmla="*/ 19938 w 3568994"/>
                  <a:gd name="connsiteY26" fmla="*/ 963738 h 1989971"/>
                  <a:gd name="connsiteX27" fmla="*/ 29805 w 3568994"/>
                  <a:gd name="connsiteY27" fmla="*/ 805856 h 1989971"/>
                  <a:gd name="connsiteX28" fmla="*/ 36384 w 3568994"/>
                  <a:gd name="connsiteY28" fmla="*/ 779542 h 1989971"/>
                  <a:gd name="connsiteX29" fmla="*/ 46251 w 3568994"/>
                  <a:gd name="connsiteY29" fmla="*/ 763096 h 1989971"/>
                  <a:gd name="connsiteX30" fmla="*/ 85722 w 3568994"/>
                  <a:gd name="connsiteY30" fmla="*/ 657841 h 1989971"/>
                  <a:gd name="connsiteX31" fmla="*/ 92300 w 3568994"/>
                  <a:gd name="connsiteY31" fmla="*/ 585479 h 1989971"/>
                  <a:gd name="connsiteX32" fmla="*/ 102168 w 3568994"/>
                  <a:gd name="connsiteY32" fmla="*/ 532851 h 1989971"/>
                  <a:gd name="connsiteX33" fmla="*/ 105457 w 3568994"/>
                  <a:gd name="connsiteY33" fmla="*/ 503248 h 1989971"/>
                  <a:gd name="connsiteX34" fmla="*/ 112036 w 3568994"/>
                  <a:gd name="connsiteY34" fmla="*/ 476935 h 1989971"/>
                  <a:gd name="connsiteX35" fmla="*/ 121903 w 3568994"/>
                  <a:gd name="connsiteY35" fmla="*/ 460489 h 1989971"/>
                  <a:gd name="connsiteX36" fmla="*/ 144928 w 3568994"/>
                  <a:gd name="connsiteY36" fmla="*/ 440753 h 1989971"/>
                  <a:gd name="connsiteX37" fmla="*/ 151506 w 3568994"/>
                  <a:gd name="connsiteY37" fmla="*/ 430886 h 1989971"/>
                  <a:gd name="connsiteX38" fmla="*/ 164663 w 3568994"/>
                  <a:gd name="connsiteY38" fmla="*/ 427597 h 1989971"/>
                  <a:gd name="connsiteX39" fmla="*/ 214001 w 3568994"/>
                  <a:gd name="connsiteY39" fmla="*/ 430886 h 1989971"/>
                  <a:gd name="connsiteX40" fmla="*/ 227158 w 3568994"/>
                  <a:gd name="connsiteY40" fmla="*/ 434175 h 1989971"/>
                  <a:gd name="connsiteX41" fmla="*/ 246893 w 3568994"/>
                  <a:gd name="connsiteY41" fmla="*/ 457200 h 1989971"/>
                  <a:gd name="connsiteX42" fmla="*/ 269918 w 3568994"/>
                  <a:gd name="connsiteY42" fmla="*/ 493381 h 1989971"/>
                  <a:gd name="connsiteX43" fmla="*/ 283074 w 3568994"/>
                  <a:gd name="connsiteY43" fmla="*/ 496670 h 1989971"/>
                  <a:gd name="connsiteX44" fmla="*/ 388329 w 3568994"/>
                  <a:gd name="connsiteY44" fmla="*/ 513116 h 1989971"/>
                  <a:gd name="connsiteX45" fmla="*/ 414643 w 3568994"/>
                  <a:gd name="connsiteY45" fmla="*/ 509827 h 1989971"/>
                  <a:gd name="connsiteX46" fmla="*/ 454113 w 3568994"/>
                  <a:gd name="connsiteY46" fmla="*/ 519694 h 1989971"/>
                  <a:gd name="connsiteX47" fmla="*/ 487005 w 3568994"/>
                  <a:gd name="connsiteY47" fmla="*/ 555876 h 1989971"/>
                  <a:gd name="connsiteX48" fmla="*/ 496873 w 3568994"/>
                  <a:gd name="connsiteY48" fmla="*/ 565743 h 1989971"/>
                  <a:gd name="connsiteX49" fmla="*/ 516608 w 3568994"/>
                  <a:gd name="connsiteY49" fmla="*/ 605214 h 1989971"/>
                  <a:gd name="connsiteX50" fmla="*/ 533054 w 3568994"/>
                  <a:gd name="connsiteY50" fmla="*/ 644684 h 1989971"/>
                  <a:gd name="connsiteX51" fmla="*/ 539633 w 3568994"/>
                  <a:gd name="connsiteY51" fmla="*/ 720336 h 1989971"/>
                  <a:gd name="connsiteX52" fmla="*/ 536344 w 3568994"/>
                  <a:gd name="connsiteY52" fmla="*/ 812434 h 1989971"/>
                  <a:gd name="connsiteX53" fmla="*/ 546211 w 3568994"/>
                  <a:gd name="connsiteY53" fmla="*/ 891375 h 1989971"/>
                  <a:gd name="connsiteX54" fmla="*/ 552790 w 3568994"/>
                  <a:gd name="connsiteY54" fmla="*/ 907821 h 1989971"/>
                  <a:gd name="connsiteX55" fmla="*/ 635020 w 3568994"/>
                  <a:gd name="connsiteY55" fmla="*/ 904532 h 1989971"/>
                  <a:gd name="connsiteX56" fmla="*/ 687647 w 3568994"/>
                  <a:gd name="connsiteY56" fmla="*/ 897953 h 1989971"/>
                  <a:gd name="connsiteX57" fmla="*/ 733696 w 3568994"/>
                  <a:gd name="connsiteY57" fmla="*/ 888086 h 1989971"/>
                  <a:gd name="connsiteX58" fmla="*/ 753431 w 3568994"/>
                  <a:gd name="connsiteY58" fmla="*/ 884797 h 1989971"/>
                  <a:gd name="connsiteX59" fmla="*/ 796191 w 3568994"/>
                  <a:gd name="connsiteY59" fmla="*/ 874929 h 1989971"/>
                  <a:gd name="connsiteX60" fmla="*/ 842240 w 3568994"/>
                  <a:gd name="connsiteY60" fmla="*/ 865061 h 1989971"/>
                  <a:gd name="connsiteX61" fmla="*/ 875132 w 3568994"/>
                  <a:gd name="connsiteY61" fmla="*/ 855194 h 1989971"/>
                  <a:gd name="connsiteX62" fmla="*/ 927759 w 3568994"/>
                  <a:gd name="connsiteY62" fmla="*/ 809145 h 1989971"/>
                  <a:gd name="connsiteX63" fmla="*/ 931049 w 3568994"/>
                  <a:gd name="connsiteY63" fmla="*/ 795988 h 1989971"/>
                  <a:gd name="connsiteX64" fmla="*/ 940916 w 3568994"/>
                  <a:gd name="connsiteY64" fmla="*/ 776253 h 1989971"/>
                  <a:gd name="connsiteX65" fmla="*/ 944205 w 3568994"/>
                  <a:gd name="connsiteY65" fmla="*/ 753228 h 1989971"/>
                  <a:gd name="connsiteX66" fmla="*/ 957362 w 3568994"/>
                  <a:gd name="connsiteY66" fmla="*/ 703890 h 1989971"/>
                  <a:gd name="connsiteX67" fmla="*/ 960651 w 3568994"/>
                  <a:gd name="connsiteY67" fmla="*/ 670998 h 1989971"/>
                  <a:gd name="connsiteX68" fmla="*/ 967230 w 3568994"/>
                  <a:gd name="connsiteY68" fmla="*/ 641395 h 1989971"/>
                  <a:gd name="connsiteX69" fmla="*/ 973808 w 3568994"/>
                  <a:gd name="connsiteY69" fmla="*/ 601925 h 1989971"/>
                  <a:gd name="connsiteX70" fmla="*/ 983676 w 3568994"/>
                  <a:gd name="connsiteY70" fmla="*/ 509827 h 1989971"/>
                  <a:gd name="connsiteX71" fmla="*/ 986965 w 3568994"/>
                  <a:gd name="connsiteY71" fmla="*/ 467067 h 1989971"/>
                  <a:gd name="connsiteX72" fmla="*/ 1003411 w 3568994"/>
                  <a:gd name="connsiteY72" fmla="*/ 407861 h 1989971"/>
                  <a:gd name="connsiteX73" fmla="*/ 1009990 w 3568994"/>
                  <a:gd name="connsiteY73" fmla="*/ 368391 h 1989971"/>
                  <a:gd name="connsiteX74" fmla="*/ 1019857 w 3568994"/>
                  <a:gd name="connsiteY74" fmla="*/ 338788 h 1989971"/>
                  <a:gd name="connsiteX75" fmla="*/ 1049460 w 3568994"/>
                  <a:gd name="connsiteY75" fmla="*/ 243401 h 1989971"/>
                  <a:gd name="connsiteX76" fmla="*/ 1121823 w 3568994"/>
                  <a:gd name="connsiteY76" fmla="*/ 131568 h 1989971"/>
                  <a:gd name="connsiteX77" fmla="*/ 1134980 w 3568994"/>
                  <a:gd name="connsiteY77" fmla="*/ 105254 h 1989971"/>
                  <a:gd name="connsiteX78" fmla="*/ 1181028 w 3568994"/>
                  <a:gd name="connsiteY78" fmla="*/ 72362 h 1989971"/>
                  <a:gd name="connsiteX79" fmla="*/ 1227077 w 3568994"/>
                  <a:gd name="connsiteY79" fmla="*/ 49338 h 1989971"/>
                  <a:gd name="connsiteX80" fmla="*/ 1236945 w 3568994"/>
                  <a:gd name="connsiteY80" fmla="*/ 42759 h 1989971"/>
                  <a:gd name="connsiteX81" fmla="*/ 1259969 w 3568994"/>
                  <a:gd name="connsiteY81" fmla="*/ 39470 h 1989971"/>
                  <a:gd name="connsiteX82" fmla="*/ 1322464 w 3568994"/>
                  <a:gd name="connsiteY82" fmla="*/ 29602 h 1989971"/>
                  <a:gd name="connsiteX83" fmla="*/ 1345489 w 3568994"/>
                  <a:gd name="connsiteY83" fmla="*/ 23024 h 1989971"/>
                  <a:gd name="connsiteX84" fmla="*/ 1391538 w 3568994"/>
                  <a:gd name="connsiteY84" fmla="*/ 19735 h 1989971"/>
                  <a:gd name="connsiteX85" fmla="*/ 1431008 w 3568994"/>
                  <a:gd name="connsiteY85" fmla="*/ 16446 h 1989971"/>
                  <a:gd name="connsiteX86" fmla="*/ 1657964 w 3568994"/>
                  <a:gd name="connsiteY86" fmla="*/ 16446 h 1989971"/>
                  <a:gd name="connsiteX87" fmla="*/ 1700723 w 3568994"/>
                  <a:gd name="connsiteY87" fmla="*/ 26313 h 1989971"/>
                  <a:gd name="connsiteX88" fmla="*/ 1769797 w 3568994"/>
                  <a:gd name="connsiteY88" fmla="*/ 29602 h 1989971"/>
                  <a:gd name="connsiteX89" fmla="*/ 1832292 w 3568994"/>
                  <a:gd name="connsiteY89" fmla="*/ 36181 h 1989971"/>
                  <a:gd name="connsiteX90" fmla="*/ 1898076 w 3568994"/>
                  <a:gd name="connsiteY90" fmla="*/ 39470 h 1989971"/>
                  <a:gd name="connsiteX91" fmla="*/ 1930968 w 3568994"/>
                  <a:gd name="connsiteY91" fmla="*/ 46048 h 1989971"/>
                  <a:gd name="connsiteX92" fmla="*/ 1957282 w 3568994"/>
                  <a:gd name="connsiteY92" fmla="*/ 49338 h 1989971"/>
                  <a:gd name="connsiteX93" fmla="*/ 1980306 w 3568994"/>
                  <a:gd name="connsiteY93" fmla="*/ 52627 h 1989971"/>
                  <a:gd name="connsiteX94" fmla="*/ 2032933 w 3568994"/>
                  <a:gd name="connsiteY94" fmla="*/ 59205 h 1989971"/>
                  <a:gd name="connsiteX95" fmla="*/ 2082272 w 3568994"/>
                  <a:gd name="connsiteY95" fmla="*/ 62494 h 1989971"/>
                  <a:gd name="connsiteX96" fmla="*/ 2115164 w 3568994"/>
                  <a:gd name="connsiteY96" fmla="*/ 65784 h 1989971"/>
                  <a:gd name="connsiteX97" fmla="*/ 2203972 w 3568994"/>
                  <a:gd name="connsiteY97" fmla="*/ 82230 h 1989971"/>
                  <a:gd name="connsiteX98" fmla="*/ 2325673 w 3568994"/>
                  <a:gd name="connsiteY98" fmla="*/ 111833 h 1989971"/>
                  <a:gd name="connsiteX99" fmla="*/ 2381590 w 3568994"/>
                  <a:gd name="connsiteY99" fmla="*/ 124989 h 1989971"/>
                  <a:gd name="connsiteX100" fmla="*/ 2411192 w 3568994"/>
                  <a:gd name="connsiteY100" fmla="*/ 131568 h 1989971"/>
                  <a:gd name="connsiteX101" fmla="*/ 2434217 w 3568994"/>
                  <a:gd name="connsiteY101" fmla="*/ 138146 h 1989971"/>
                  <a:gd name="connsiteX102" fmla="*/ 2467109 w 3568994"/>
                  <a:gd name="connsiteY102" fmla="*/ 164460 h 1989971"/>
                  <a:gd name="connsiteX103" fmla="*/ 2476977 w 3568994"/>
                  <a:gd name="connsiteY103" fmla="*/ 184195 h 1989971"/>
                  <a:gd name="connsiteX104" fmla="*/ 2500001 w 3568994"/>
                  <a:gd name="connsiteY104" fmla="*/ 240112 h 1989971"/>
                  <a:gd name="connsiteX105" fmla="*/ 2503290 w 3568994"/>
                  <a:gd name="connsiteY105" fmla="*/ 266425 h 1989971"/>
                  <a:gd name="connsiteX106" fmla="*/ 2506580 w 3568994"/>
                  <a:gd name="connsiteY106" fmla="*/ 444043 h 1989971"/>
                  <a:gd name="connsiteX107" fmla="*/ 2526315 w 3568994"/>
                  <a:gd name="connsiteY107" fmla="*/ 522984 h 1989971"/>
                  <a:gd name="connsiteX108" fmla="*/ 2536182 w 3568994"/>
                  <a:gd name="connsiteY108" fmla="*/ 562454 h 1989971"/>
                  <a:gd name="connsiteX109" fmla="*/ 2546050 w 3568994"/>
                  <a:gd name="connsiteY109" fmla="*/ 621660 h 1989971"/>
                  <a:gd name="connsiteX110" fmla="*/ 2562496 w 3568994"/>
                  <a:gd name="connsiteY110" fmla="*/ 756518 h 1989971"/>
                  <a:gd name="connsiteX111" fmla="*/ 2569074 w 3568994"/>
                  <a:gd name="connsiteY111" fmla="*/ 819012 h 1989971"/>
                  <a:gd name="connsiteX112" fmla="*/ 2575653 w 3568994"/>
                  <a:gd name="connsiteY112" fmla="*/ 848615 h 1989971"/>
                  <a:gd name="connsiteX113" fmla="*/ 2592099 w 3568994"/>
                  <a:gd name="connsiteY113" fmla="*/ 914400 h 1989971"/>
                  <a:gd name="connsiteX114" fmla="*/ 2601967 w 3568994"/>
                  <a:gd name="connsiteY114" fmla="*/ 967027 h 1989971"/>
                  <a:gd name="connsiteX115" fmla="*/ 2608545 w 3568994"/>
                  <a:gd name="connsiteY115" fmla="*/ 1003208 h 1989971"/>
                  <a:gd name="connsiteX116" fmla="*/ 2611834 w 3568994"/>
                  <a:gd name="connsiteY116" fmla="*/ 1032811 h 1989971"/>
                  <a:gd name="connsiteX117" fmla="*/ 2618413 w 3568994"/>
                  <a:gd name="connsiteY117" fmla="*/ 1049257 h 1989971"/>
                  <a:gd name="connsiteX118" fmla="*/ 2628280 w 3568994"/>
                  <a:gd name="connsiteY118" fmla="*/ 1088728 h 1989971"/>
                  <a:gd name="connsiteX119" fmla="*/ 2641437 w 3568994"/>
                  <a:gd name="connsiteY119" fmla="*/ 1118330 h 1989971"/>
                  <a:gd name="connsiteX120" fmla="*/ 2667751 w 3568994"/>
                  <a:gd name="connsiteY120" fmla="*/ 1144644 h 1989971"/>
                  <a:gd name="connsiteX121" fmla="*/ 2684197 w 3568994"/>
                  <a:gd name="connsiteY121" fmla="*/ 1154512 h 1989971"/>
                  <a:gd name="connsiteX122" fmla="*/ 2720378 w 3568994"/>
                  <a:gd name="connsiteY122" fmla="*/ 1157801 h 1989971"/>
                  <a:gd name="connsiteX123" fmla="*/ 2763138 w 3568994"/>
                  <a:gd name="connsiteY123" fmla="*/ 1144644 h 1989971"/>
                  <a:gd name="connsiteX124" fmla="*/ 2786162 w 3568994"/>
                  <a:gd name="connsiteY124" fmla="*/ 1108463 h 1989971"/>
                  <a:gd name="connsiteX125" fmla="*/ 2792741 w 3568994"/>
                  <a:gd name="connsiteY125" fmla="*/ 1078860 h 1989971"/>
                  <a:gd name="connsiteX126" fmla="*/ 2789451 w 3568994"/>
                  <a:gd name="connsiteY126" fmla="*/ 1036100 h 1989971"/>
                  <a:gd name="connsiteX127" fmla="*/ 2766427 w 3568994"/>
                  <a:gd name="connsiteY127" fmla="*/ 1013076 h 1989971"/>
                  <a:gd name="connsiteX128" fmla="*/ 2746692 w 3568994"/>
                  <a:gd name="connsiteY128" fmla="*/ 980184 h 1989971"/>
                  <a:gd name="connsiteX129" fmla="*/ 2743403 w 3568994"/>
                  <a:gd name="connsiteY129" fmla="*/ 960448 h 1989971"/>
                  <a:gd name="connsiteX130" fmla="*/ 2759849 w 3568994"/>
                  <a:gd name="connsiteY130" fmla="*/ 907821 h 1989971"/>
                  <a:gd name="connsiteX131" fmla="*/ 2792741 w 3568994"/>
                  <a:gd name="connsiteY131" fmla="*/ 891375 h 1989971"/>
                  <a:gd name="connsiteX132" fmla="*/ 2815765 w 3568994"/>
                  <a:gd name="connsiteY132" fmla="*/ 884797 h 1989971"/>
                  <a:gd name="connsiteX133" fmla="*/ 2858525 w 3568994"/>
                  <a:gd name="connsiteY133" fmla="*/ 878218 h 1989971"/>
                  <a:gd name="connsiteX134" fmla="*/ 2884839 w 3568994"/>
                  <a:gd name="connsiteY134" fmla="*/ 884797 h 1989971"/>
                  <a:gd name="connsiteX135" fmla="*/ 2924309 w 3568994"/>
                  <a:gd name="connsiteY135" fmla="*/ 904532 h 1989971"/>
                  <a:gd name="connsiteX136" fmla="*/ 2934177 w 3568994"/>
                  <a:gd name="connsiteY136" fmla="*/ 914400 h 1989971"/>
                  <a:gd name="connsiteX137" fmla="*/ 2947333 w 3568994"/>
                  <a:gd name="connsiteY137" fmla="*/ 934135 h 1989971"/>
                  <a:gd name="connsiteX138" fmla="*/ 2973647 w 3568994"/>
                  <a:gd name="connsiteY138" fmla="*/ 944002 h 1989971"/>
                  <a:gd name="connsiteX139" fmla="*/ 2986804 w 3568994"/>
                  <a:gd name="connsiteY139" fmla="*/ 950581 h 1989971"/>
                  <a:gd name="connsiteX140" fmla="*/ 3009828 w 3568994"/>
                  <a:gd name="connsiteY140" fmla="*/ 934135 h 1989971"/>
                  <a:gd name="connsiteX141" fmla="*/ 3019696 w 3568994"/>
                  <a:gd name="connsiteY141" fmla="*/ 914400 h 1989971"/>
                  <a:gd name="connsiteX142" fmla="*/ 2999961 w 3568994"/>
                  <a:gd name="connsiteY142" fmla="*/ 782831 h 1989971"/>
                  <a:gd name="connsiteX143" fmla="*/ 2993382 w 3568994"/>
                  <a:gd name="connsiteY143" fmla="*/ 749939 h 1989971"/>
                  <a:gd name="connsiteX144" fmla="*/ 3003250 w 3568994"/>
                  <a:gd name="connsiteY144" fmla="*/ 654552 h 1989971"/>
                  <a:gd name="connsiteX145" fmla="*/ 3009828 w 3568994"/>
                  <a:gd name="connsiteY145" fmla="*/ 631528 h 1989971"/>
                  <a:gd name="connsiteX146" fmla="*/ 2999961 w 3568994"/>
                  <a:gd name="connsiteY146" fmla="*/ 529562 h 1989971"/>
                  <a:gd name="connsiteX147" fmla="*/ 2970358 w 3568994"/>
                  <a:gd name="connsiteY147" fmla="*/ 480224 h 1989971"/>
                  <a:gd name="connsiteX148" fmla="*/ 2897995 w 3568994"/>
                  <a:gd name="connsiteY148" fmla="*/ 384837 h 1989971"/>
                  <a:gd name="connsiteX149" fmla="*/ 2789451 w 3568994"/>
                  <a:gd name="connsiteY149" fmla="*/ 302607 h 1989971"/>
                  <a:gd name="connsiteX150" fmla="*/ 2713800 w 3568994"/>
                  <a:gd name="connsiteY150" fmla="*/ 240112 h 1989971"/>
                  <a:gd name="connsiteX151" fmla="*/ 2674329 w 3568994"/>
                  <a:gd name="connsiteY151" fmla="*/ 197352 h 1989971"/>
                  <a:gd name="connsiteX152" fmla="*/ 2664462 w 3568994"/>
                  <a:gd name="connsiteY152" fmla="*/ 177617 h 1989971"/>
                  <a:gd name="connsiteX153" fmla="*/ 2641437 w 3568994"/>
                  <a:gd name="connsiteY153" fmla="*/ 148014 h 1989971"/>
                  <a:gd name="connsiteX154" fmla="*/ 2634859 w 3568994"/>
                  <a:gd name="connsiteY154" fmla="*/ 128279 h 1989971"/>
                  <a:gd name="connsiteX155" fmla="*/ 2624991 w 3568994"/>
                  <a:gd name="connsiteY155" fmla="*/ 101965 h 1989971"/>
                  <a:gd name="connsiteX156" fmla="*/ 2654594 w 3568994"/>
                  <a:gd name="connsiteY156" fmla="*/ 3289 h 1989971"/>
                  <a:gd name="connsiteX157" fmla="*/ 2667751 w 3568994"/>
                  <a:gd name="connsiteY157" fmla="*/ 0 h 1989971"/>
                  <a:gd name="connsiteX158" fmla="*/ 2697354 w 3568994"/>
                  <a:gd name="connsiteY158" fmla="*/ 19735 h 1989971"/>
                  <a:gd name="connsiteX159" fmla="*/ 2733535 w 3568994"/>
                  <a:gd name="connsiteY159" fmla="*/ 42759 h 1989971"/>
                  <a:gd name="connsiteX160" fmla="*/ 2743403 w 3568994"/>
                  <a:gd name="connsiteY160" fmla="*/ 59205 h 1989971"/>
                  <a:gd name="connsiteX161" fmla="*/ 2753270 w 3568994"/>
                  <a:gd name="connsiteY161" fmla="*/ 65784 h 1989971"/>
                  <a:gd name="connsiteX162" fmla="*/ 2796030 w 3568994"/>
                  <a:gd name="connsiteY162" fmla="*/ 88808 h 1989971"/>
                  <a:gd name="connsiteX163" fmla="*/ 2832211 w 3568994"/>
                  <a:gd name="connsiteY163" fmla="*/ 115122 h 1989971"/>
                  <a:gd name="connsiteX164" fmla="*/ 2934177 w 3568994"/>
                  <a:gd name="connsiteY164" fmla="*/ 148014 h 1989971"/>
                  <a:gd name="connsiteX165" fmla="*/ 2963780 w 3568994"/>
                  <a:gd name="connsiteY165" fmla="*/ 154592 h 1989971"/>
                  <a:gd name="connsiteX166" fmla="*/ 2983515 w 3568994"/>
                  <a:gd name="connsiteY166" fmla="*/ 164460 h 1989971"/>
                  <a:gd name="connsiteX167" fmla="*/ 3085480 w 3568994"/>
                  <a:gd name="connsiteY167" fmla="*/ 151303 h 1989971"/>
                  <a:gd name="connsiteX168" fmla="*/ 3105216 w 3568994"/>
                  <a:gd name="connsiteY168" fmla="*/ 141435 h 1989971"/>
                  <a:gd name="connsiteX169" fmla="*/ 3121662 w 3568994"/>
                  <a:gd name="connsiteY169" fmla="*/ 131568 h 1989971"/>
                  <a:gd name="connsiteX170" fmla="*/ 3138108 w 3568994"/>
                  <a:gd name="connsiteY170" fmla="*/ 124989 h 1989971"/>
                  <a:gd name="connsiteX171" fmla="*/ 3154554 w 3568994"/>
                  <a:gd name="connsiteY171" fmla="*/ 111833 h 1989971"/>
                  <a:gd name="connsiteX172" fmla="*/ 3167710 w 3568994"/>
                  <a:gd name="connsiteY172" fmla="*/ 98676 h 1989971"/>
                  <a:gd name="connsiteX173" fmla="*/ 3233495 w 3568994"/>
                  <a:gd name="connsiteY173" fmla="*/ 78941 h 1989971"/>
                  <a:gd name="connsiteX174" fmla="*/ 3266387 w 3568994"/>
                  <a:gd name="connsiteY174" fmla="*/ 69073 h 1989971"/>
                  <a:gd name="connsiteX175" fmla="*/ 3272965 w 3568994"/>
                  <a:gd name="connsiteY175" fmla="*/ 78941 h 1989971"/>
                  <a:gd name="connsiteX176" fmla="*/ 3276254 w 3568994"/>
                  <a:gd name="connsiteY176" fmla="*/ 148014 h 1989971"/>
                  <a:gd name="connsiteX177" fmla="*/ 3249941 w 3568994"/>
                  <a:gd name="connsiteY177" fmla="*/ 220376 h 1989971"/>
                  <a:gd name="connsiteX178" fmla="*/ 3230205 w 3568994"/>
                  <a:gd name="connsiteY178" fmla="*/ 282871 h 1989971"/>
                  <a:gd name="connsiteX179" fmla="*/ 3243362 w 3568994"/>
                  <a:gd name="connsiteY179" fmla="*/ 381548 h 1989971"/>
                  <a:gd name="connsiteX180" fmla="*/ 3259808 w 3568994"/>
                  <a:gd name="connsiteY180" fmla="*/ 411151 h 1989971"/>
                  <a:gd name="connsiteX181" fmla="*/ 3269676 w 3568994"/>
                  <a:gd name="connsiteY181" fmla="*/ 434175 h 1989971"/>
                  <a:gd name="connsiteX182" fmla="*/ 3286122 w 3568994"/>
                  <a:gd name="connsiteY182" fmla="*/ 496670 h 1989971"/>
                  <a:gd name="connsiteX183" fmla="*/ 3292700 w 3568994"/>
                  <a:gd name="connsiteY183" fmla="*/ 539430 h 1989971"/>
                  <a:gd name="connsiteX184" fmla="*/ 3295990 w 3568994"/>
                  <a:gd name="connsiteY184" fmla="*/ 667709 h 1989971"/>
                  <a:gd name="connsiteX185" fmla="*/ 3332171 w 3568994"/>
                  <a:gd name="connsiteY185" fmla="*/ 657841 h 1989971"/>
                  <a:gd name="connsiteX186" fmla="*/ 3342039 w 3568994"/>
                  <a:gd name="connsiteY186" fmla="*/ 638106 h 1989971"/>
                  <a:gd name="connsiteX187" fmla="*/ 3351906 w 3568994"/>
                  <a:gd name="connsiteY187" fmla="*/ 628238 h 1989971"/>
                  <a:gd name="connsiteX188" fmla="*/ 3361774 w 3568994"/>
                  <a:gd name="connsiteY188" fmla="*/ 611792 h 1989971"/>
                  <a:gd name="connsiteX189" fmla="*/ 3381509 w 3568994"/>
                  <a:gd name="connsiteY189" fmla="*/ 598635 h 1989971"/>
                  <a:gd name="connsiteX190" fmla="*/ 3391377 w 3568994"/>
                  <a:gd name="connsiteY190" fmla="*/ 588768 h 1989971"/>
                  <a:gd name="connsiteX191" fmla="*/ 3401244 w 3568994"/>
                  <a:gd name="connsiteY191" fmla="*/ 585479 h 1989971"/>
                  <a:gd name="connsiteX192" fmla="*/ 3434136 w 3568994"/>
                  <a:gd name="connsiteY192" fmla="*/ 578900 h 1989971"/>
                  <a:gd name="connsiteX193" fmla="*/ 3457161 w 3568994"/>
                  <a:gd name="connsiteY193" fmla="*/ 601925 h 1989971"/>
                  <a:gd name="connsiteX194" fmla="*/ 3483474 w 3568994"/>
                  <a:gd name="connsiteY194" fmla="*/ 641395 h 1989971"/>
                  <a:gd name="connsiteX195" fmla="*/ 3486764 w 3568994"/>
                  <a:gd name="connsiteY195" fmla="*/ 769674 h 1989971"/>
                  <a:gd name="connsiteX196" fmla="*/ 3467028 w 3568994"/>
                  <a:gd name="connsiteY196" fmla="*/ 815723 h 1989971"/>
                  <a:gd name="connsiteX197" fmla="*/ 3453872 w 3568994"/>
                  <a:gd name="connsiteY197" fmla="*/ 865061 h 1989971"/>
                  <a:gd name="connsiteX198" fmla="*/ 3457161 w 3568994"/>
                  <a:gd name="connsiteY198" fmla="*/ 904532 h 1989971"/>
                  <a:gd name="connsiteX199" fmla="*/ 3473607 w 3568994"/>
                  <a:gd name="connsiteY199" fmla="*/ 927556 h 1989971"/>
                  <a:gd name="connsiteX200" fmla="*/ 3499921 w 3568994"/>
                  <a:gd name="connsiteY200" fmla="*/ 960448 h 1989971"/>
                  <a:gd name="connsiteX201" fmla="*/ 3506499 w 3568994"/>
                  <a:gd name="connsiteY201" fmla="*/ 980184 h 1989971"/>
                  <a:gd name="connsiteX202" fmla="*/ 3529523 w 3568994"/>
                  <a:gd name="connsiteY202" fmla="*/ 1045968 h 1989971"/>
                  <a:gd name="connsiteX203" fmla="*/ 3539391 w 3568994"/>
                  <a:gd name="connsiteY203" fmla="*/ 1085438 h 1989971"/>
                  <a:gd name="connsiteX204" fmla="*/ 3529523 w 3568994"/>
                  <a:gd name="connsiteY204" fmla="*/ 1134776 h 1989971"/>
                  <a:gd name="connsiteX205" fmla="*/ 3519656 w 3568994"/>
                  <a:gd name="connsiteY205" fmla="*/ 1193982 h 1989971"/>
                  <a:gd name="connsiteX206" fmla="*/ 3516367 w 3568994"/>
                  <a:gd name="connsiteY206" fmla="*/ 1443962 h 1989971"/>
                  <a:gd name="connsiteX207" fmla="*/ 3509788 w 3568994"/>
                  <a:gd name="connsiteY207" fmla="*/ 1473565 h 1989971"/>
                  <a:gd name="connsiteX208" fmla="*/ 3503210 w 3568994"/>
                  <a:gd name="connsiteY208" fmla="*/ 1486722 h 1989971"/>
                  <a:gd name="connsiteX209" fmla="*/ 3496631 w 3568994"/>
                  <a:gd name="connsiteY209" fmla="*/ 1519614 h 1989971"/>
                  <a:gd name="connsiteX210" fmla="*/ 3503210 w 3568994"/>
                  <a:gd name="connsiteY210" fmla="*/ 1578820 h 1989971"/>
                  <a:gd name="connsiteX211" fmla="*/ 3513077 w 3568994"/>
                  <a:gd name="connsiteY211" fmla="*/ 1601844 h 1989971"/>
                  <a:gd name="connsiteX212" fmla="*/ 3529523 w 3568994"/>
                  <a:gd name="connsiteY212" fmla="*/ 1634736 h 1989971"/>
                  <a:gd name="connsiteX213" fmla="*/ 3568994 w 3568994"/>
                  <a:gd name="connsiteY213" fmla="*/ 1697231 h 1989971"/>
                  <a:gd name="connsiteX214" fmla="*/ 3565705 w 3568994"/>
                  <a:gd name="connsiteY214" fmla="*/ 1756437 h 1989971"/>
                  <a:gd name="connsiteX215" fmla="*/ 3545969 w 3568994"/>
                  <a:gd name="connsiteY215" fmla="*/ 1789329 h 1989971"/>
                  <a:gd name="connsiteX216" fmla="*/ 3516367 w 3568994"/>
                  <a:gd name="connsiteY216" fmla="*/ 1809064 h 1989971"/>
                  <a:gd name="connsiteX217" fmla="*/ 3506499 w 3568994"/>
                  <a:gd name="connsiteY217" fmla="*/ 1815643 h 1989971"/>
                  <a:gd name="connsiteX218" fmla="*/ 3476896 w 3568994"/>
                  <a:gd name="connsiteY218" fmla="*/ 1838667 h 1989971"/>
                  <a:gd name="connsiteX219" fmla="*/ 3476896 w 3568994"/>
                  <a:gd name="connsiteY219" fmla="*/ 1920897 h 1989971"/>
                  <a:gd name="connsiteX220" fmla="*/ 3483474 w 3568994"/>
                  <a:gd name="connsiteY220" fmla="*/ 1937343 h 1989971"/>
                  <a:gd name="connsiteX221" fmla="*/ 3463739 w 3568994"/>
                  <a:gd name="connsiteY221" fmla="*/ 1973525 h 1989971"/>
                  <a:gd name="connsiteX222" fmla="*/ 3348617 w 3568994"/>
                  <a:gd name="connsiteY222" fmla="*/ 1989971 h 1989971"/>
                  <a:gd name="connsiteX223" fmla="*/ 3309146 w 3568994"/>
                  <a:gd name="connsiteY223" fmla="*/ 1986682 h 1989971"/>
                  <a:gd name="connsiteX224" fmla="*/ 3161132 w 3568994"/>
                  <a:gd name="connsiteY224" fmla="*/ 1934054 h 1989971"/>
                  <a:gd name="connsiteX225" fmla="*/ 3111794 w 3568994"/>
                  <a:gd name="connsiteY225" fmla="*/ 1914319 h 1989971"/>
                  <a:gd name="connsiteX226" fmla="*/ 3095348 w 3568994"/>
                  <a:gd name="connsiteY226" fmla="*/ 1901162 h 1989971"/>
                  <a:gd name="connsiteX227" fmla="*/ 3062456 w 3568994"/>
                  <a:gd name="connsiteY227" fmla="*/ 1858402 h 1989971"/>
                  <a:gd name="connsiteX228" fmla="*/ 3065745 w 3568994"/>
                  <a:gd name="connsiteY228" fmla="*/ 1799197 h 1989971"/>
                  <a:gd name="connsiteX229" fmla="*/ 3101926 w 3568994"/>
                  <a:gd name="connsiteY229" fmla="*/ 1746569 h 1989971"/>
                  <a:gd name="connsiteX230" fmla="*/ 3118372 w 3568994"/>
                  <a:gd name="connsiteY230" fmla="*/ 1730123 h 1989971"/>
                  <a:gd name="connsiteX231" fmla="*/ 3138108 w 3568994"/>
                  <a:gd name="connsiteY231" fmla="*/ 1700520 h 1989971"/>
                  <a:gd name="connsiteX232" fmla="*/ 3141397 w 3568994"/>
                  <a:gd name="connsiteY232" fmla="*/ 1601844 h 1989971"/>
                  <a:gd name="connsiteX233" fmla="*/ 3042721 w 3568994"/>
                  <a:gd name="connsiteY233" fmla="*/ 1499879 h 1989971"/>
                  <a:gd name="connsiteX234" fmla="*/ 2993382 w 3568994"/>
                  <a:gd name="connsiteY234" fmla="*/ 1476854 h 1989971"/>
                  <a:gd name="connsiteX235" fmla="*/ 2802608 w 3568994"/>
                  <a:gd name="connsiteY235" fmla="*/ 1466987 h 1989971"/>
                  <a:gd name="connsiteX236" fmla="*/ 2789451 w 3568994"/>
                  <a:gd name="connsiteY236" fmla="*/ 1463697 h 1989971"/>
                  <a:gd name="connsiteX237" fmla="*/ 2726957 w 3568994"/>
                  <a:gd name="connsiteY237" fmla="*/ 1457119 h 1989971"/>
                  <a:gd name="connsiteX238" fmla="*/ 2595388 w 3568994"/>
                  <a:gd name="connsiteY238" fmla="*/ 1443962 h 1989971"/>
                  <a:gd name="connsiteX239" fmla="*/ 2480266 w 3568994"/>
                  <a:gd name="connsiteY239" fmla="*/ 1434094 h 1989971"/>
                  <a:gd name="connsiteX240" fmla="*/ 2437506 w 3568994"/>
                  <a:gd name="connsiteY240" fmla="*/ 1427516 h 1989971"/>
                  <a:gd name="connsiteX241" fmla="*/ 2401325 w 3568994"/>
                  <a:gd name="connsiteY241" fmla="*/ 1414359 h 1989971"/>
                  <a:gd name="connsiteX242" fmla="*/ 2332251 w 3568994"/>
                  <a:gd name="connsiteY242" fmla="*/ 1374889 h 1989971"/>
                  <a:gd name="connsiteX243" fmla="*/ 2276335 w 3568994"/>
                  <a:gd name="connsiteY243" fmla="*/ 1295948 h 1989971"/>
                  <a:gd name="connsiteX244" fmla="*/ 2266467 w 3568994"/>
                  <a:gd name="connsiteY244" fmla="*/ 1256477 h 1989971"/>
                  <a:gd name="connsiteX245" fmla="*/ 2266467 w 3568994"/>
                  <a:gd name="connsiteY245" fmla="*/ 1144644 h 1989971"/>
                  <a:gd name="connsiteX246" fmla="*/ 2273046 w 3568994"/>
                  <a:gd name="connsiteY246" fmla="*/ 1068992 h 1989971"/>
                  <a:gd name="connsiteX247" fmla="*/ 2279624 w 3568994"/>
                  <a:gd name="connsiteY247" fmla="*/ 1013076 h 1989971"/>
                  <a:gd name="connsiteX248" fmla="*/ 2266467 w 3568994"/>
                  <a:gd name="connsiteY248" fmla="*/ 930846 h 1989971"/>
                  <a:gd name="connsiteX249" fmla="*/ 2263178 w 3568994"/>
                  <a:gd name="connsiteY249" fmla="*/ 904532 h 1989971"/>
                  <a:gd name="connsiteX250" fmla="*/ 2253310 w 3568994"/>
                  <a:gd name="connsiteY250" fmla="*/ 858483 h 1989971"/>
                  <a:gd name="connsiteX251" fmla="*/ 2243443 w 3568994"/>
                  <a:gd name="connsiteY251" fmla="*/ 819012 h 1989971"/>
                  <a:gd name="connsiteX252" fmla="*/ 2217129 w 3568994"/>
                  <a:gd name="connsiteY252" fmla="*/ 723625 h 1989971"/>
                  <a:gd name="connsiteX253" fmla="*/ 2207262 w 3568994"/>
                  <a:gd name="connsiteY253" fmla="*/ 634817 h 1989971"/>
                  <a:gd name="connsiteX254" fmla="*/ 2200683 w 3568994"/>
                  <a:gd name="connsiteY254" fmla="*/ 555876 h 1989971"/>
                  <a:gd name="connsiteX255" fmla="*/ 2180948 w 3568994"/>
                  <a:gd name="connsiteY255" fmla="*/ 483513 h 1989971"/>
                  <a:gd name="connsiteX256" fmla="*/ 2075693 w 3568994"/>
                  <a:gd name="connsiteY256" fmla="*/ 371680 h 1989971"/>
                  <a:gd name="connsiteX257" fmla="*/ 2023066 w 3568994"/>
                  <a:gd name="connsiteY257" fmla="*/ 345366 h 1989971"/>
                  <a:gd name="connsiteX258" fmla="*/ 1960571 w 3568994"/>
                  <a:gd name="connsiteY258" fmla="*/ 325631 h 1989971"/>
                  <a:gd name="connsiteX259" fmla="*/ 1924390 w 3568994"/>
                  <a:gd name="connsiteY259" fmla="*/ 315764 h 1989971"/>
                  <a:gd name="connsiteX260" fmla="*/ 1822424 w 3568994"/>
                  <a:gd name="connsiteY260" fmla="*/ 312474 h 1989971"/>
                  <a:gd name="connsiteX261" fmla="*/ 1766508 w 3568994"/>
                  <a:gd name="connsiteY261" fmla="*/ 309185 h 1989971"/>
                  <a:gd name="connsiteX262" fmla="*/ 1704013 w 3568994"/>
                  <a:gd name="connsiteY262" fmla="*/ 312474 h 1989971"/>
                  <a:gd name="connsiteX263" fmla="*/ 1677699 w 3568994"/>
                  <a:gd name="connsiteY263" fmla="*/ 322342 h 1989971"/>
                  <a:gd name="connsiteX264" fmla="*/ 1628361 w 3568994"/>
                  <a:gd name="connsiteY264" fmla="*/ 328920 h 1989971"/>
                  <a:gd name="connsiteX265" fmla="*/ 1602047 w 3568994"/>
                  <a:gd name="connsiteY265" fmla="*/ 342077 h 1989971"/>
                  <a:gd name="connsiteX266" fmla="*/ 1582312 w 3568994"/>
                  <a:gd name="connsiteY266" fmla="*/ 348656 h 1989971"/>
                  <a:gd name="connsiteX267" fmla="*/ 1519817 w 3568994"/>
                  <a:gd name="connsiteY267" fmla="*/ 378259 h 1989971"/>
                  <a:gd name="connsiteX268" fmla="*/ 1480346 w 3568994"/>
                  <a:gd name="connsiteY268" fmla="*/ 397994 h 1989971"/>
                  <a:gd name="connsiteX269" fmla="*/ 1454033 w 3568994"/>
                  <a:gd name="connsiteY269" fmla="*/ 417729 h 1989971"/>
                  <a:gd name="connsiteX270" fmla="*/ 1434298 w 3568994"/>
                  <a:gd name="connsiteY270" fmla="*/ 437464 h 1989971"/>
                  <a:gd name="connsiteX271" fmla="*/ 1404695 w 3568994"/>
                  <a:gd name="connsiteY271" fmla="*/ 480224 h 1989971"/>
                  <a:gd name="connsiteX272" fmla="*/ 1398116 w 3568994"/>
                  <a:gd name="connsiteY272" fmla="*/ 503248 h 1989971"/>
                  <a:gd name="connsiteX273" fmla="*/ 1394827 w 3568994"/>
                  <a:gd name="connsiteY273" fmla="*/ 519694 h 1989971"/>
                  <a:gd name="connsiteX274" fmla="*/ 1381670 w 3568994"/>
                  <a:gd name="connsiteY274" fmla="*/ 549297 h 1989971"/>
                  <a:gd name="connsiteX275" fmla="*/ 1375092 w 3568994"/>
                  <a:gd name="connsiteY275" fmla="*/ 582189 h 1989971"/>
                  <a:gd name="connsiteX276" fmla="*/ 1368513 w 3568994"/>
                  <a:gd name="connsiteY276" fmla="*/ 605214 h 1989971"/>
                  <a:gd name="connsiteX277" fmla="*/ 1361935 w 3568994"/>
                  <a:gd name="connsiteY277" fmla="*/ 710469 h 1989971"/>
                  <a:gd name="connsiteX278" fmla="*/ 1352067 w 3568994"/>
                  <a:gd name="connsiteY278" fmla="*/ 805856 h 1989971"/>
                  <a:gd name="connsiteX279" fmla="*/ 1345489 w 3568994"/>
                  <a:gd name="connsiteY279" fmla="*/ 848615 h 1989971"/>
                  <a:gd name="connsiteX280" fmla="*/ 1338910 w 3568994"/>
                  <a:gd name="connsiteY280" fmla="*/ 907821 h 1989971"/>
                  <a:gd name="connsiteX281" fmla="*/ 1332332 w 3568994"/>
                  <a:gd name="connsiteY281" fmla="*/ 973605 h 1989971"/>
                  <a:gd name="connsiteX282" fmla="*/ 1322464 w 3568994"/>
                  <a:gd name="connsiteY282" fmla="*/ 1006497 h 1989971"/>
                  <a:gd name="connsiteX283" fmla="*/ 1312597 w 3568994"/>
                  <a:gd name="connsiteY283" fmla="*/ 1144644 h 1989971"/>
                  <a:gd name="connsiteX284" fmla="*/ 1309308 w 3568994"/>
                  <a:gd name="connsiteY284" fmla="*/ 1161090 h 1989971"/>
                  <a:gd name="connsiteX285" fmla="*/ 1302729 w 3568994"/>
                  <a:gd name="connsiteY285" fmla="*/ 1203850 h 1989971"/>
                  <a:gd name="connsiteX286" fmla="*/ 1292862 w 3568994"/>
                  <a:gd name="connsiteY286" fmla="*/ 1230164 h 1989971"/>
                  <a:gd name="connsiteX287" fmla="*/ 1286283 w 3568994"/>
                  <a:gd name="connsiteY287" fmla="*/ 1259766 h 1989971"/>
                  <a:gd name="connsiteX288" fmla="*/ 1282994 w 3568994"/>
                  <a:gd name="connsiteY288" fmla="*/ 1282791 h 1989971"/>
                  <a:gd name="connsiteX289" fmla="*/ 1273126 w 3568994"/>
                  <a:gd name="connsiteY289" fmla="*/ 1302526 h 1989971"/>
                  <a:gd name="connsiteX290" fmla="*/ 1269837 w 3568994"/>
                  <a:gd name="connsiteY290" fmla="*/ 1332129 h 1989971"/>
                  <a:gd name="connsiteX291" fmla="*/ 1256680 w 3568994"/>
                  <a:gd name="connsiteY291" fmla="*/ 1493300 h 1989971"/>
                  <a:gd name="connsiteX292" fmla="*/ 1240234 w 3568994"/>
                  <a:gd name="connsiteY292" fmla="*/ 1506457 h 1989971"/>
                  <a:gd name="connsiteX293" fmla="*/ 1207342 w 3568994"/>
                  <a:gd name="connsiteY293" fmla="*/ 1513035 h 1989971"/>
                  <a:gd name="connsiteX294" fmla="*/ 1181028 w 3568994"/>
                  <a:gd name="connsiteY294" fmla="*/ 1516325 h 1989971"/>
                  <a:gd name="connsiteX295" fmla="*/ 1098798 w 3568994"/>
                  <a:gd name="connsiteY295" fmla="*/ 1493300 h 1989971"/>
                  <a:gd name="connsiteX296" fmla="*/ 967230 w 3568994"/>
                  <a:gd name="connsiteY296" fmla="*/ 1424227 h 1989971"/>
                  <a:gd name="connsiteX297" fmla="*/ 885000 w 3568994"/>
                  <a:gd name="connsiteY297" fmla="*/ 1397913 h 1989971"/>
                  <a:gd name="connsiteX298" fmla="*/ 845529 w 3568994"/>
                  <a:gd name="connsiteY298" fmla="*/ 1388046 h 1989971"/>
                  <a:gd name="connsiteX299" fmla="*/ 766588 w 3568994"/>
                  <a:gd name="connsiteY299" fmla="*/ 1384756 h 1989971"/>
                  <a:gd name="connsiteX300" fmla="*/ 654755 w 3568994"/>
                  <a:gd name="connsiteY300" fmla="*/ 1397913 h 1989971"/>
                  <a:gd name="connsiteX301" fmla="*/ 644887 w 3568994"/>
                  <a:gd name="connsiteY301" fmla="*/ 1407781 h 1989971"/>
                  <a:gd name="connsiteX302" fmla="*/ 621863 w 3568994"/>
                  <a:gd name="connsiteY302" fmla="*/ 1427516 h 1989971"/>
                  <a:gd name="connsiteX303" fmla="*/ 602128 w 3568994"/>
                  <a:gd name="connsiteY303" fmla="*/ 1453830 h 1989971"/>
                  <a:gd name="connsiteX304" fmla="*/ 598839 w 3568994"/>
                  <a:gd name="connsiteY304" fmla="*/ 1463697 h 1989971"/>
                  <a:gd name="connsiteX305" fmla="*/ 605417 w 3568994"/>
                  <a:gd name="connsiteY305" fmla="*/ 1532771 h 1989971"/>
                  <a:gd name="connsiteX306" fmla="*/ 611995 w 3568994"/>
                  <a:gd name="connsiteY306" fmla="*/ 1552506 h 1989971"/>
                  <a:gd name="connsiteX307" fmla="*/ 615285 w 3568994"/>
                  <a:gd name="connsiteY307" fmla="*/ 1565663 h 1989971"/>
                  <a:gd name="connsiteX308" fmla="*/ 635020 w 3568994"/>
                  <a:gd name="connsiteY308" fmla="*/ 1585398 h 1989971"/>
                  <a:gd name="connsiteX309" fmla="*/ 664623 w 3568994"/>
                  <a:gd name="connsiteY309" fmla="*/ 1618290 h 1989971"/>
                  <a:gd name="connsiteX310" fmla="*/ 677780 w 3568994"/>
                  <a:gd name="connsiteY310" fmla="*/ 1634736 h 1989971"/>
                  <a:gd name="connsiteX311" fmla="*/ 684358 w 3568994"/>
                  <a:gd name="connsiteY311" fmla="*/ 1647893 h 1989971"/>
                  <a:gd name="connsiteX312" fmla="*/ 690936 w 3568994"/>
                  <a:gd name="connsiteY312" fmla="*/ 1657761 h 1989971"/>
                  <a:gd name="connsiteX313" fmla="*/ 677780 w 3568994"/>
                  <a:gd name="connsiteY313" fmla="*/ 1700520 h 1989971"/>
                  <a:gd name="connsiteX314" fmla="*/ 661333 w 3568994"/>
                  <a:gd name="connsiteY314" fmla="*/ 1710388 h 1989971"/>
                  <a:gd name="connsiteX315" fmla="*/ 648177 w 3568994"/>
                  <a:gd name="connsiteY315" fmla="*/ 1707099 h 198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Lst>
                <a:rect l="l" t="t" r="r" b="b"/>
                <a:pathLst>
                  <a:path w="3568994" h="1989971">
                    <a:moveTo>
                      <a:pt x="648177" y="1707099"/>
                    </a:moveTo>
                    <a:cubicBezTo>
                      <a:pt x="634472" y="1710388"/>
                      <a:pt x="598792" y="1716059"/>
                      <a:pt x="579103" y="1730123"/>
                    </a:cubicBezTo>
                    <a:cubicBezTo>
                      <a:pt x="571428" y="1735605"/>
                      <a:pt x="562748" y="1739900"/>
                      <a:pt x="556079" y="1746569"/>
                    </a:cubicBezTo>
                    <a:cubicBezTo>
                      <a:pt x="548326" y="1754322"/>
                      <a:pt x="543314" y="1764419"/>
                      <a:pt x="536344" y="1772883"/>
                    </a:cubicBezTo>
                    <a:cubicBezTo>
                      <a:pt x="527951" y="1783074"/>
                      <a:pt x="517760" y="1791783"/>
                      <a:pt x="510030" y="1802486"/>
                    </a:cubicBezTo>
                    <a:cubicBezTo>
                      <a:pt x="488564" y="1832208"/>
                      <a:pt x="498169" y="1825031"/>
                      <a:pt x="487005" y="1851824"/>
                    </a:cubicBezTo>
                    <a:cubicBezTo>
                      <a:pt x="478228" y="1872890"/>
                      <a:pt x="474214" y="1876572"/>
                      <a:pt x="457403" y="1894584"/>
                    </a:cubicBezTo>
                    <a:cubicBezTo>
                      <a:pt x="448939" y="1903652"/>
                      <a:pt x="441326" y="1913893"/>
                      <a:pt x="431089" y="1920897"/>
                    </a:cubicBezTo>
                    <a:cubicBezTo>
                      <a:pt x="405284" y="1938553"/>
                      <a:pt x="378633" y="1940831"/>
                      <a:pt x="348859" y="1947211"/>
                    </a:cubicBezTo>
                    <a:lnTo>
                      <a:pt x="266628" y="1940633"/>
                    </a:lnTo>
                    <a:cubicBezTo>
                      <a:pt x="256411" y="1936092"/>
                      <a:pt x="261561" y="1918820"/>
                      <a:pt x="260050" y="1907741"/>
                    </a:cubicBezTo>
                    <a:cubicBezTo>
                      <a:pt x="254979" y="1870550"/>
                      <a:pt x="260255" y="1830983"/>
                      <a:pt x="246893" y="1795907"/>
                    </a:cubicBezTo>
                    <a:cubicBezTo>
                      <a:pt x="241264" y="1781131"/>
                      <a:pt x="221872" y="1776016"/>
                      <a:pt x="207423" y="1769594"/>
                    </a:cubicBezTo>
                    <a:cubicBezTo>
                      <a:pt x="191869" y="1762681"/>
                      <a:pt x="174717" y="1760053"/>
                      <a:pt x="158085" y="1756437"/>
                    </a:cubicBezTo>
                    <a:cubicBezTo>
                      <a:pt x="137437" y="1751948"/>
                      <a:pt x="78379" y="1750338"/>
                      <a:pt x="69276" y="1749859"/>
                    </a:cubicBezTo>
                    <a:cubicBezTo>
                      <a:pt x="44008" y="1734066"/>
                      <a:pt x="32901" y="1729866"/>
                      <a:pt x="13359" y="1703810"/>
                    </a:cubicBezTo>
                    <a:cubicBezTo>
                      <a:pt x="8349" y="1697130"/>
                      <a:pt x="6781" y="1688460"/>
                      <a:pt x="3492" y="1680785"/>
                    </a:cubicBezTo>
                    <a:cubicBezTo>
                      <a:pt x="2396" y="1670917"/>
                      <a:pt x="-836" y="1661056"/>
                      <a:pt x="203" y="1651182"/>
                    </a:cubicBezTo>
                    <a:cubicBezTo>
                      <a:pt x="2355" y="1630735"/>
                      <a:pt x="13660" y="1607798"/>
                      <a:pt x="26516" y="1591976"/>
                    </a:cubicBezTo>
                    <a:cubicBezTo>
                      <a:pt x="34338" y="1582349"/>
                      <a:pt x="43762" y="1574127"/>
                      <a:pt x="52830" y="1565663"/>
                    </a:cubicBezTo>
                    <a:cubicBezTo>
                      <a:pt x="60220" y="1558766"/>
                      <a:pt x="68707" y="1553076"/>
                      <a:pt x="75854" y="1545928"/>
                    </a:cubicBezTo>
                    <a:cubicBezTo>
                      <a:pt x="81909" y="1539873"/>
                      <a:pt x="86818" y="1532771"/>
                      <a:pt x="92300" y="1526192"/>
                    </a:cubicBezTo>
                    <a:cubicBezTo>
                      <a:pt x="98249" y="1505372"/>
                      <a:pt x="103133" y="1493443"/>
                      <a:pt x="102168" y="1470276"/>
                    </a:cubicBezTo>
                    <a:cubicBezTo>
                      <a:pt x="99835" y="1414291"/>
                      <a:pt x="80142" y="1382874"/>
                      <a:pt x="59408" y="1325551"/>
                    </a:cubicBezTo>
                    <a:cubicBezTo>
                      <a:pt x="35350" y="1259039"/>
                      <a:pt x="43099" y="1285619"/>
                      <a:pt x="29805" y="1223585"/>
                    </a:cubicBezTo>
                    <a:cubicBezTo>
                      <a:pt x="27214" y="1189905"/>
                      <a:pt x="24247" y="1155296"/>
                      <a:pt x="23227" y="1121620"/>
                    </a:cubicBezTo>
                    <a:cubicBezTo>
                      <a:pt x="21633" y="1069005"/>
                      <a:pt x="21034" y="1016365"/>
                      <a:pt x="19938" y="963738"/>
                    </a:cubicBezTo>
                    <a:cubicBezTo>
                      <a:pt x="22109" y="894254"/>
                      <a:pt x="19714" y="866399"/>
                      <a:pt x="29805" y="805856"/>
                    </a:cubicBezTo>
                    <a:cubicBezTo>
                      <a:pt x="31291" y="796938"/>
                      <a:pt x="33138" y="787981"/>
                      <a:pt x="36384" y="779542"/>
                    </a:cubicBezTo>
                    <a:cubicBezTo>
                      <a:pt x="38679" y="773575"/>
                      <a:pt x="43572" y="768901"/>
                      <a:pt x="46251" y="763096"/>
                    </a:cubicBezTo>
                    <a:cubicBezTo>
                      <a:pt x="76943" y="696597"/>
                      <a:pt x="71177" y="711171"/>
                      <a:pt x="85722" y="657841"/>
                    </a:cubicBezTo>
                    <a:cubicBezTo>
                      <a:pt x="94074" y="591023"/>
                      <a:pt x="82890" y="684278"/>
                      <a:pt x="92300" y="585479"/>
                    </a:cubicBezTo>
                    <a:cubicBezTo>
                      <a:pt x="95460" y="552306"/>
                      <a:pt x="95943" y="570206"/>
                      <a:pt x="102168" y="532851"/>
                    </a:cubicBezTo>
                    <a:cubicBezTo>
                      <a:pt x="103800" y="523058"/>
                      <a:pt x="104053" y="513077"/>
                      <a:pt x="105457" y="503248"/>
                    </a:cubicBezTo>
                    <a:cubicBezTo>
                      <a:pt x="106209" y="497986"/>
                      <a:pt x="108973" y="483061"/>
                      <a:pt x="112036" y="476935"/>
                    </a:cubicBezTo>
                    <a:cubicBezTo>
                      <a:pt x="114895" y="471217"/>
                      <a:pt x="117978" y="465535"/>
                      <a:pt x="121903" y="460489"/>
                    </a:cubicBezTo>
                    <a:cubicBezTo>
                      <a:pt x="130492" y="449446"/>
                      <a:pt x="134593" y="447643"/>
                      <a:pt x="144928" y="440753"/>
                    </a:cubicBezTo>
                    <a:cubicBezTo>
                      <a:pt x="147121" y="437464"/>
                      <a:pt x="148217" y="433079"/>
                      <a:pt x="151506" y="430886"/>
                    </a:cubicBezTo>
                    <a:cubicBezTo>
                      <a:pt x="155267" y="428378"/>
                      <a:pt x="160142" y="427597"/>
                      <a:pt x="164663" y="427597"/>
                    </a:cubicBezTo>
                    <a:cubicBezTo>
                      <a:pt x="181146" y="427597"/>
                      <a:pt x="197555" y="429790"/>
                      <a:pt x="214001" y="430886"/>
                    </a:cubicBezTo>
                    <a:cubicBezTo>
                      <a:pt x="218387" y="431982"/>
                      <a:pt x="223628" y="431351"/>
                      <a:pt x="227158" y="434175"/>
                    </a:cubicBezTo>
                    <a:cubicBezTo>
                      <a:pt x="235051" y="440490"/>
                      <a:pt x="241139" y="448889"/>
                      <a:pt x="246893" y="457200"/>
                    </a:cubicBezTo>
                    <a:cubicBezTo>
                      <a:pt x="256916" y="471677"/>
                      <a:pt x="255016" y="482204"/>
                      <a:pt x="269918" y="493381"/>
                    </a:cubicBezTo>
                    <a:cubicBezTo>
                      <a:pt x="273534" y="496093"/>
                      <a:pt x="278627" y="495861"/>
                      <a:pt x="283074" y="496670"/>
                    </a:cubicBezTo>
                    <a:cubicBezTo>
                      <a:pt x="328615" y="504950"/>
                      <a:pt x="344916" y="506915"/>
                      <a:pt x="388329" y="513116"/>
                    </a:cubicBezTo>
                    <a:cubicBezTo>
                      <a:pt x="397100" y="512020"/>
                      <a:pt x="405803" y="509827"/>
                      <a:pt x="414643" y="509827"/>
                    </a:cubicBezTo>
                    <a:cubicBezTo>
                      <a:pt x="427930" y="509827"/>
                      <a:pt x="441867" y="515612"/>
                      <a:pt x="454113" y="519694"/>
                    </a:cubicBezTo>
                    <a:cubicBezTo>
                      <a:pt x="473079" y="543403"/>
                      <a:pt x="462309" y="531181"/>
                      <a:pt x="487005" y="555876"/>
                    </a:cubicBezTo>
                    <a:cubicBezTo>
                      <a:pt x="490294" y="559165"/>
                      <a:pt x="494480" y="561754"/>
                      <a:pt x="496873" y="565743"/>
                    </a:cubicBezTo>
                    <a:cubicBezTo>
                      <a:pt x="514200" y="594621"/>
                      <a:pt x="500091" y="569427"/>
                      <a:pt x="516608" y="605214"/>
                    </a:cubicBezTo>
                    <a:cubicBezTo>
                      <a:pt x="532173" y="638939"/>
                      <a:pt x="521703" y="610629"/>
                      <a:pt x="533054" y="644684"/>
                    </a:cubicBezTo>
                    <a:cubicBezTo>
                      <a:pt x="537166" y="673463"/>
                      <a:pt x="539633" y="686374"/>
                      <a:pt x="539633" y="720336"/>
                    </a:cubicBezTo>
                    <a:cubicBezTo>
                      <a:pt x="539633" y="751055"/>
                      <a:pt x="537440" y="781735"/>
                      <a:pt x="536344" y="812434"/>
                    </a:cubicBezTo>
                    <a:cubicBezTo>
                      <a:pt x="539633" y="838748"/>
                      <a:pt x="541705" y="865242"/>
                      <a:pt x="546211" y="891375"/>
                    </a:cubicBezTo>
                    <a:cubicBezTo>
                      <a:pt x="547214" y="897194"/>
                      <a:pt x="546949" y="906956"/>
                      <a:pt x="552790" y="907821"/>
                    </a:cubicBezTo>
                    <a:cubicBezTo>
                      <a:pt x="579926" y="911841"/>
                      <a:pt x="607610" y="905628"/>
                      <a:pt x="635020" y="904532"/>
                    </a:cubicBezTo>
                    <a:cubicBezTo>
                      <a:pt x="652562" y="902339"/>
                      <a:pt x="670174" y="900641"/>
                      <a:pt x="687647" y="897953"/>
                    </a:cubicBezTo>
                    <a:cubicBezTo>
                      <a:pt x="751978" y="888056"/>
                      <a:pt x="698773" y="895070"/>
                      <a:pt x="733696" y="888086"/>
                    </a:cubicBezTo>
                    <a:cubicBezTo>
                      <a:pt x="740236" y="886778"/>
                      <a:pt x="746891" y="886105"/>
                      <a:pt x="753431" y="884797"/>
                    </a:cubicBezTo>
                    <a:cubicBezTo>
                      <a:pt x="817560" y="871971"/>
                      <a:pt x="759760" y="883025"/>
                      <a:pt x="796191" y="874929"/>
                    </a:cubicBezTo>
                    <a:cubicBezTo>
                      <a:pt x="811515" y="871524"/>
                      <a:pt x="827347" y="870025"/>
                      <a:pt x="842240" y="865061"/>
                    </a:cubicBezTo>
                    <a:cubicBezTo>
                      <a:pt x="859680" y="859248"/>
                      <a:pt x="848774" y="862724"/>
                      <a:pt x="875132" y="855194"/>
                    </a:cubicBezTo>
                    <a:cubicBezTo>
                      <a:pt x="921181" y="824495"/>
                      <a:pt x="905832" y="842037"/>
                      <a:pt x="927759" y="809145"/>
                    </a:cubicBezTo>
                    <a:cubicBezTo>
                      <a:pt x="928856" y="804759"/>
                      <a:pt x="929370" y="800185"/>
                      <a:pt x="931049" y="795988"/>
                    </a:cubicBezTo>
                    <a:cubicBezTo>
                      <a:pt x="933781" y="789159"/>
                      <a:pt x="938753" y="783283"/>
                      <a:pt x="940916" y="776253"/>
                    </a:cubicBezTo>
                    <a:cubicBezTo>
                      <a:pt x="943196" y="768843"/>
                      <a:pt x="942487" y="760788"/>
                      <a:pt x="944205" y="753228"/>
                    </a:cubicBezTo>
                    <a:cubicBezTo>
                      <a:pt x="947977" y="736631"/>
                      <a:pt x="952976" y="720336"/>
                      <a:pt x="957362" y="703890"/>
                    </a:cubicBezTo>
                    <a:cubicBezTo>
                      <a:pt x="958458" y="692926"/>
                      <a:pt x="958932" y="681882"/>
                      <a:pt x="960651" y="670998"/>
                    </a:cubicBezTo>
                    <a:cubicBezTo>
                      <a:pt x="962228" y="661013"/>
                      <a:pt x="965339" y="651325"/>
                      <a:pt x="967230" y="641395"/>
                    </a:cubicBezTo>
                    <a:cubicBezTo>
                      <a:pt x="969726" y="628292"/>
                      <a:pt x="971615" y="615082"/>
                      <a:pt x="973808" y="601925"/>
                    </a:cubicBezTo>
                    <a:cubicBezTo>
                      <a:pt x="981681" y="491725"/>
                      <a:pt x="971417" y="620164"/>
                      <a:pt x="983676" y="509827"/>
                    </a:cubicBezTo>
                    <a:cubicBezTo>
                      <a:pt x="985255" y="495619"/>
                      <a:pt x="984249" y="481102"/>
                      <a:pt x="986965" y="467067"/>
                    </a:cubicBezTo>
                    <a:cubicBezTo>
                      <a:pt x="990857" y="446958"/>
                      <a:pt x="998757" y="427808"/>
                      <a:pt x="1003411" y="407861"/>
                    </a:cubicBezTo>
                    <a:cubicBezTo>
                      <a:pt x="1006442" y="394872"/>
                      <a:pt x="1006901" y="381366"/>
                      <a:pt x="1009990" y="368391"/>
                    </a:cubicBezTo>
                    <a:cubicBezTo>
                      <a:pt x="1012399" y="358272"/>
                      <a:pt x="1017000" y="348789"/>
                      <a:pt x="1019857" y="338788"/>
                    </a:cubicBezTo>
                    <a:cubicBezTo>
                      <a:pt x="1030334" y="302117"/>
                      <a:pt x="1033222" y="275876"/>
                      <a:pt x="1049460" y="243401"/>
                    </a:cubicBezTo>
                    <a:cubicBezTo>
                      <a:pt x="1069317" y="203688"/>
                      <a:pt x="1101966" y="171281"/>
                      <a:pt x="1121823" y="131568"/>
                    </a:cubicBezTo>
                    <a:cubicBezTo>
                      <a:pt x="1126209" y="122797"/>
                      <a:pt x="1128557" y="112665"/>
                      <a:pt x="1134980" y="105254"/>
                    </a:cubicBezTo>
                    <a:cubicBezTo>
                      <a:pt x="1142625" y="96432"/>
                      <a:pt x="1167673" y="79391"/>
                      <a:pt x="1181028" y="72362"/>
                    </a:cubicBezTo>
                    <a:cubicBezTo>
                      <a:pt x="1196214" y="64369"/>
                      <a:pt x="1212798" y="58858"/>
                      <a:pt x="1227077" y="49338"/>
                    </a:cubicBezTo>
                    <a:cubicBezTo>
                      <a:pt x="1230366" y="47145"/>
                      <a:pt x="1233158" y="43895"/>
                      <a:pt x="1236945" y="42759"/>
                    </a:cubicBezTo>
                    <a:cubicBezTo>
                      <a:pt x="1244371" y="40531"/>
                      <a:pt x="1252322" y="40744"/>
                      <a:pt x="1259969" y="39470"/>
                    </a:cubicBezTo>
                    <a:cubicBezTo>
                      <a:pt x="1321181" y="29269"/>
                      <a:pt x="1272210" y="35885"/>
                      <a:pt x="1322464" y="29602"/>
                    </a:cubicBezTo>
                    <a:cubicBezTo>
                      <a:pt x="1330139" y="27409"/>
                      <a:pt x="1337587" y="24153"/>
                      <a:pt x="1345489" y="23024"/>
                    </a:cubicBezTo>
                    <a:cubicBezTo>
                      <a:pt x="1360723" y="20848"/>
                      <a:pt x="1376195" y="20915"/>
                      <a:pt x="1391538" y="19735"/>
                    </a:cubicBezTo>
                    <a:lnTo>
                      <a:pt x="1431008" y="16446"/>
                    </a:lnTo>
                    <a:cubicBezTo>
                      <a:pt x="1513788" y="-114"/>
                      <a:pt x="1473010" y="6838"/>
                      <a:pt x="1657964" y="16446"/>
                    </a:cubicBezTo>
                    <a:cubicBezTo>
                      <a:pt x="1672572" y="17205"/>
                      <a:pt x="1686196" y="24604"/>
                      <a:pt x="1700723" y="26313"/>
                    </a:cubicBezTo>
                    <a:cubicBezTo>
                      <a:pt x="1723616" y="29006"/>
                      <a:pt x="1746772" y="28506"/>
                      <a:pt x="1769797" y="29602"/>
                    </a:cubicBezTo>
                    <a:cubicBezTo>
                      <a:pt x="1790629" y="31795"/>
                      <a:pt x="1811407" y="34574"/>
                      <a:pt x="1832292" y="36181"/>
                    </a:cubicBezTo>
                    <a:cubicBezTo>
                      <a:pt x="1854183" y="37865"/>
                      <a:pt x="1876230" y="37285"/>
                      <a:pt x="1898076" y="39470"/>
                    </a:cubicBezTo>
                    <a:cubicBezTo>
                      <a:pt x="1909202" y="40582"/>
                      <a:pt x="1919939" y="44210"/>
                      <a:pt x="1930968" y="46048"/>
                    </a:cubicBezTo>
                    <a:cubicBezTo>
                      <a:pt x="1939687" y="47501"/>
                      <a:pt x="1948520" y="48170"/>
                      <a:pt x="1957282" y="49338"/>
                    </a:cubicBezTo>
                    <a:lnTo>
                      <a:pt x="1980306" y="52627"/>
                    </a:lnTo>
                    <a:cubicBezTo>
                      <a:pt x="1997836" y="54913"/>
                      <a:pt x="2015336" y="57502"/>
                      <a:pt x="2032933" y="59205"/>
                    </a:cubicBezTo>
                    <a:cubicBezTo>
                      <a:pt x="2049339" y="60793"/>
                      <a:pt x="2065842" y="61179"/>
                      <a:pt x="2082272" y="62494"/>
                    </a:cubicBezTo>
                    <a:cubicBezTo>
                      <a:pt x="2093256" y="63373"/>
                      <a:pt x="2104200" y="64687"/>
                      <a:pt x="2115164" y="65784"/>
                    </a:cubicBezTo>
                    <a:cubicBezTo>
                      <a:pt x="2151555" y="77914"/>
                      <a:pt x="2112253" y="65384"/>
                      <a:pt x="2203972" y="82230"/>
                    </a:cubicBezTo>
                    <a:cubicBezTo>
                      <a:pt x="2365778" y="111949"/>
                      <a:pt x="2226952" y="84600"/>
                      <a:pt x="2325673" y="111833"/>
                    </a:cubicBezTo>
                    <a:cubicBezTo>
                      <a:pt x="2344132" y="116925"/>
                      <a:pt x="2362932" y="120683"/>
                      <a:pt x="2381590" y="124989"/>
                    </a:cubicBezTo>
                    <a:cubicBezTo>
                      <a:pt x="2391439" y="127262"/>
                      <a:pt x="2401473" y="128791"/>
                      <a:pt x="2411192" y="131568"/>
                    </a:cubicBezTo>
                    <a:lnTo>
                      <a:pt x="2434217" y="138146"/>
                    </a:lnTo>
                    <a:cubicBezTo>
                      <a:pt x="2444003" y="145486"/>
                      <a:pt x="2459128" y="156479"/>
                      <a:pt x="2467109" y="164460"/>
                    </a:cubicBezTo>
                    <a:cubicBezTo>
                      <a:pt x="2474498" y="171850"/>
                      <a:pt x="2473412" y="175281"/>
                      <a:pt x="2476977" y="184195"/>
                    </a:cubicBezTo>
                    <a:cubicBezTo>
                      <a:pt x="2484463" y="202910"/>
                      <a:pt x="2500001" y="240112"/>
                      <a:pt x="2500001" y="240112"/>
                    </a:cubicBezTo>
                    <a:cubicBezTo>
                      <a:pt x="2501097" y="248883"/>
                      <a:pt x="2503005" y="257590"/>
                      <a:pt x="2503290" y="266425"/>
                    </a:cubicBezTo>
                    <a:cubicBezTo>
                      <a:pt x="2505199" y="325610"/>
                      <a:pt x="2502998" y="384935"/>
                      <a:pt x="2506580" y="444043"/>
                    </a:cubicBezTo>
                    <a:cubicBezTo>
                      <a:pt x="2506580" y="444048"/>
                      <a:pt x="2526314" y="522980"/>
                      <a:pt x="2526315" y="522984"/>
                    </a:cubicBezTo>
                    <a:cubicBezTo>
                      <a:pt x="2529604" y="536141"/>
                      <a:pt x="2534500" y="548997"/>
                      <a:pt x="2536182" y="562454"/>
                    </a:cubicBezTo>
                    <a:cubicBezTo>
                      <a:pt x="2540859" y="599863"/>
                      <a:pt x="2537739" y="580100"/>
                      <a:pt x="2546050" y="621660"/>
                    </a:cubicBezTo>
                    <a:cubicBezTo>
                      <a:pt x="2554051" y="721682"/>
                      <a:pt x="2547560" y="676863"/>
                      <a:pt x="2562496" y="756518"/>
                    </a:cubicBezTo>
                    <a:cubicBezTo>
                      <a:pt x="2564397" y="777426"/>
                      <a:pt x="2565880" y="798256"/>
                      <a:pt x="2569074" y="819012"/>
                    </a:cubicBezTo>
                    <a:cubicBezTo>
                      <a:pt x="2571242" y="833104"/>
                      <a:pt x="2572632" y="835523"/>
                      <a:pt x="2575653" y="848615"/>
                    </a:cubicBezTo>
                    <a:cubicBezTo>
                      <a:pt x="2587266" y="898939"/>
                      <a:pt x="2576699" y="857933"/>
                      <a:pt x="2592099" y="914400"/>
                    </a:cubicBezTo>
                    <a:cubicBezTo>
                      <a:pt x="2599555" y="988960"/>
                      <a:pt x="2589715" y="914959"/>
                      <a:pt x="2601967" y="967027"/>
                    </a:cubicBezTo>
                    <a:cubicBezTo>
                      <a:pt x="2604775" y="978959"/>
                      <a:pt x="2606727" y="991086"/>
                      <a:pt x="2608545" y="1003208"/>
                    </a:cubicBezTo>
                    <a:cubicBezTo>
                      <a:pt x="2610018" y="1013027"/>
                      <a:pt x="2609754" y="1023103"/>
                      <a:pt x="2611834" y="1032811"/>
                    </a:cubicBezTo>
                    <a:cubicBezTo>
                      <a:pt x="2613071" y="1038584"/>
                      <a:pt x="2616747" y="1043593"/>
                      <a:pt x="2618413" y="1049257"/>
                    </a:cubicBezTo>
                    <a:cubicBezTo>
                      <a:pt x="2622240" y="1062268"/>
                      <a:pt x="2623243" y="1076136"/>
                      <a:pt x="2628280" y="1088728"/>
                    </a:cubicBezTo>
                    <a:cubicBezTo>
                      <a:pt x="2629847" y="1092646"/>
                      <a:pt x="2637892" y="1114077"/>
                      <a:pt x="2641437" y="1118330"/>
                    </a:cubicBezTo>
                    <a:cubicBezTo>
                      <a:pt x="2649378" y="1127859"/>
                      <a:pt x="2657114" y="1138262"/>
                      <a:pt x="2667751" y="1144644"/>
                    </a:cubicBezTo>
                    <a:cubicBezTo>
                      <a:pt x="2673233" y="1147933"/>
                      <a:pt x="2677995" y="1152961"/>
                      <a:pt x="2684197" y="1154512"/>
                    </a:cubicBezTo>
                    <a:cubicBezTo>
                      <a:pt x="2695945" y="1157449"/>
                      <a:pt x="2708318" y="1156705"/>
                      <a:pt x="2720378" y="1157801"/>
                    </a:cubicBezTo>
                    <a:cubicBezTo>
                      <a:pt x="2734631" y="1153415"/>
                      <a:pt x="2749958" y="1151621"/>
                      <a:pt x="2763138" y="1144644"/>
                    </a:cubicBezTo>
                    <a:cubicBezTo>
                      <a:pt x="2772192" y="1139851"/>
                      <a:pt x="2782267" y="1116253"/>
                      <a:pt x="2786162" y="1108463"/>
                    </a:cubicBezTo>
                    <a:cubicBezTo>
                      <a:pt x="2788355" y="1098595"/>
                      <a:pt x="2790758" y="1088772"/>
                      <a:pt x="2792741" y="1078860"/>
                    </a:cubicBezTo>
                    <a:cubicBezTo>
                      <a:pt x="2795960" y="1062765"/>
                      <a:pt x="2799516" y="1051757"/>
                      <a:pt x="2789451" y="1036100"/>
                    </a:cubicBezTo>
                    <a:cubicBezTo>
                      <a:pt x="2783582" y="1026970"/>
                      <a:pt x="2773438" y="1021361"/>
                      <a:pt x="2766427" y="1013076"/>
                    </a:cubicBezTo>
                    <a:cubicBezTo>
                      <a:pt x="2756723" y="1001607"/>
                      <a:pt x="2752977" y="992756"/>
                      <a:pt x="2746692" y="980184"/>
                    </a:cubicBezTo>
                    <a:cubicBezTo>
                      <a:pt x="2745596" y="973605"/>
                      <a:pt x="2742210" y="967010"/>
                      <a:pt x="2743403" y="960448"/>
                    </a:cubicBezTo>
                    <a:cubicBezTo>
                      <a:pt x="2746691" y="942366"/>
                      <a:pt x="2749166" y="922777"/>
                      <a:pt x="2759849" y="907821"/>
                    </a:cubicBezTo>
                    <a:cubicBezTo>
                      <a:pt x="2766974" y="897846"/>
                      <a:pt x="2781406" y="896042"/>
                      <a:pt x="2792741" y="891375"/>
                    </a:cubicBezTo>
                    <a:cubicBezTo>
                      <a:pt x="2800122" y="888336"/>
                      <a:pt x="2808065" y="886897"/>
                      <a:pt x="2815765" y="884797"/>
                    </a:cubicBezTo>
                    <a:cubicBezTo>
                      <a:pt x="2835356" y="879454"/>
                      <a:pt x="2831452" y="881226"/>
                      <a:pt x="2858525" y="878218"/>
                    </a:cubicBezTo>
                    <a:cubicBezTo>
                      <a:pt x="2867296" y="880411"/>
                      <a:pt x="2876262" y="881938"/>
                      <a:pt x="2884839" y="884797"/>
                    </a:cubicBezTo>
                    <a:cubicBezTo>
                      <a:pt x="2896037" y="888530"/>
                      <a:pt x="2914257" y="896993"/>
                      <a:pt x="2924309" y="904532"/>
                    </a:cubicBezTo>
                    <a:cubicBezTo>
                      <a:pt x="2928030" y="907323"/>
                      <a:pt x="2931321" y="910728"/>
                      <a:pt x="2934177" y="914400"/>
                    </a:cubicBezTo>
                    <a:cubicBezTo>
                      <a:pt x="2939031" y="920641"/>
                      <a:pt x="2941008" y="929391"/>
                      <a:pt x="2947333" y="934135"/>
                    </a:cubicBezTo>
                    <a:cubicBezTo>
                      <a:pt x="2954827" y="939756"/>
                      <a:pt x="2965000" y="940399"/>
                      <a:pt x="2973647" y="944002"/>
                    </a:cubicBezTo>
                    <a:cubicBezTo>
                      <a:pt x="2978173" y="945888"/>
                      <a:pt x="2982418" y="948388"/>
                      <a:pt x="2986804" y="950581"/>
                    </a:cubicBezTo>
                    <a:cubicBezTo>
                      <a:pt x="2994479" y="945099"/>
                      <a:pt x="3003484" y="941114"/>
                      <a:pt x="3009828" y="934135"/>
                    </a:cubicBezTo>
                    <a:cubicBezTo>
                      <a:pt x="3014775" y="928693"/>
                      <a:pt x="3019492" y="921752"/>
                      <a:pt x="3019696" y="914400"/>
                    </a:cubicBezTo>
                    <a:cubicBezTo>
                      <a:pt x="3023383" y="781691"/>
                      <a:pt x="3021403" y="854300"/>
                      <a:pt x="2999961" y="782831"/>
                    </a:cubicBezTo>
                    <a:cubicBezTo>
                      <a:pt x="2996748" y="772121"/>
                      <a:pt x="2995575" y="760903"/>
                      <a:pt x="2993382" y="749939"/>
                    </a:cubicBezTo>
                    <a:cubicBezTo>
                      <a:pt x="2993961" y="743279"/>
                      <a:pt x="2997533" y="679328"/>
                      <a:pt x="3003250" y="654552"/>
                    </a:cubicBezTo>
                    <a:cubicBezTo>
                      <a:pt x="3005045" y="646775"/>
                      <a:pt x="3007635" y="639203"/>
                      <a:pt x="3009828" y="631528"/>
                    </a:cubicBezTo>
                    <a:cubicBezTo>
                      <a:pt x="3014471" y="589751"/>
                      <a:pt x="3018240" y="581587"/>
                      <a:pt x="2999961" y="529562"/>
                    </a:cubicBezTo>
                    <a:cubicBezTo>
                      <a:pt x="2993603" y="511467"/>
                      <a:pt x="2980729" y="496357"/>
                      <a:pt x="2970358" y="480224"/>
                    </a:cubicBezTo>
                    <a:cubicBezTo>
                      <a:pt x="2954293" y="455234"/>
                      <a:pt x="2917261" y="403519"/>
                      <a:pt x="2897995" y="384837"/>
                    </a:cubicBezTo>
                    <a:cubicBezTo>
                      <a:pt x="2841304" y="329864"/>
                      <a:pt x="2841329" y="342957"/>
                      <a:pt x="2789451" y="302607"/>
                    </a:cubicBezTo>
                    <a:cubicBezTo>
                      <a:pt x="2763632" y="282526"/>
                      <a:pt x="2735087" y="264946"/>
                      <a:pt x="2713800" y="240112"/>
                    </a:cubicBezTo>
                    <a:cubicBezTo>
                      <a:pt x="2688010" y="210024"/>
                      <a:pt x="2701212" y="224235"/>
                      <a:pt x="2674329" y="197352"/>
                    </a:cubicBezTo>
                    <a:cubicBezTo>
                      <a:pt x="2671040" y="190774"/>
                      <a:pt x="2668680" y="183642"/>
                      <a:pt x="2664462" y="177617"/>
                    </a:cubicBezTo>
                    <a:cubicBezTo>
                      <a:pt x="2645723" y="150846"/>
                      <a:pt x="2655590" y="179151"/>
                      <a:pt x="2641437" y="148014"/>
                    </a:cubicBezTo>
                    <a:cubicBezTo>
                      <a:pt x="2638568" y="141701"/>
                      <a:pt x="2637191" y="134809"/>
                      <a:pt x="2634859" y="128279"/>
                    </a:cubicBezTo>
                    <a:cubicBezTo>
                      <a:pt x="2631708" y="119457"/>
                      <a:pt x="2628280" y="110736"/>
                      <a:pt x="2624991" y="101965"/>
                    </a:cubicBezTo>
                    <a:cubicBezTo>
                      <a:pt x="2634222" y="39654"/>
                      <a:pt x="2613525" y="21541"/>
                      <a:pt x="2654594" y="3289"/>
                    </a:cubicBezTo>
                    <a:cubicBezTo>
                      <a:pt x="2658725" y="1453"/>
                      <a:pt x="2663365" y="1096"/>
                      <a:pt x="2667751" y="0"/>
                    </a:cubicBezTo>
                    <a:cubicBezTo>
                      <a:pt x="2677619" y="6578"/>
                      <a:pt x="2687297" y="13450"/>
                      <a:pt x="2697354" y="19735"/>
                    </a:cubicBezTo>
                    <a:cubicBezTo>
                      <a:pt x="2737047" y="44543"/>
                      <a:pt x="2705920" y="22050"/>
                      <a:pt x="2733535" y="42759"/>
                    </a:cubicBezTo>
                    <a:cubicBezTo>
                      <a:pt x="2736824" y="48241"/>
                      <a:pt x="2739242" y="54351"/>
                      <a:pt x="2743403" y="59205"/>
                    </a:cubicBezTo>
                    <a:cubicBezTo>
                      <a:pt x="2745976" y="62206"/>
                      <a:pt x="2750108" y="63412"/>
                      <a:pt x="2753270" y="65784"/>
                    </a:cubicBezTo>
                    <a:cubicBezTo>
                      <a:pt x="2780196" y="85980"/>
                      <a:pt x="2758919" y="74892"/>
                      <a:pt x="2796030" y="88808"/>
                    </a:cubicBezTo>
                    <a:cubicBezTo>
                      <a:pt x="2805969" y="97090"/>
                      <a:pt x="2819403" y="109999"/>
                      <a:pt x="2832211" y="115122"/>
                    </a:cubicBezTo>
                    <a:cubicBezTo>
                      <a:pt x="2867426" y="129208"/>
                      <a:pt x="2898380" y="139065"/>
                      <a:pt x="2934177" y="148014"/>
                    </a:cubicBezTo>
                    <a:cubicBezTo>
                      <a:pt x="2943984" y="150466"/>
                      <a:pt x="2953912" y="152399"/>
                      <a:pt x="2963780" y="154592"/>
                    </a:cubicBezTo>
                    <a:cubicBezTo>
                      <a:pt x="2970358" y="157881"/>
                      <a:pt x="2976164" y="164223"/>
                      <a:pt x="2983515" y="164460"/>
                    </a:cubicBezTo>
                    <a:cubicBezTo>
                      <a:pt x="3016646" y="165529"/>
                      <a:pt x="3053784" y="164510"/>
                      <a:pt x="3085480" y="151303"/>
                    </a:cubicBezTo>
                    <a:cubicBezTo>
                      <a:pt x="3092269" y="148474"/>
                      <a:pt x="3098759" y="144957"/>
                      <a:pt x="3105216" y="141435"/>
                    </a:cubicBezTo>
                    <a:cubicBezTo>
                      <a:pt x="3110828" y="138374"/>
                      <a:pt x="3115944" y="134427"/>
                      <a:pt x="3121662" y="131568"/>
                    </a:cubicBezTo>
                    <a:cubicBezTo>
                      <a:pt x="3126943" y="128927"/>
                      <a:pt x="3133045" y="128027"/>
                      <a:pt x="3138108" y="124989"/>
                    </a:cubicBezTo>
                    <a:cubicBezTo>
                      <a:pt x="3144128" y="121377"/>
                      <a:pt x="3149307" y="116497"/>
                      <a:pt x="3154554" y="111833"/>
                    </a:cubicBezTo>
                    <a:cubicBezTo>
                      <a:pt x="3159189" y="107713"/>
                      <a:pt x="3162428" y="101927"/>
                      <a:pt x="3167710" y="98676"/>
                    </a:cubicBezTo>
                    <a:cubicBezTo>
                      <a:pt x="3195012" y="81874"/>
                      <a:pt x="3202018" y="85936"/>
                      <a:pt x="3233495" y="78941"/>
                    </a:cubicBezTo>
                    <a:cubicBezTo>
                      <a:pt x="3244779" y="76433"/>
                      <a:pt x="3255494" y="72704"/>
                      <a:pt x="3266387" y="69073"/>
                    </a:cubicBezTo>
                    <a:cubicBezTo>
                      <a:pt x="3268580" y="72362"/>
                      <a:pt x="3271197" y="75405"/>
                      <a:pt x="3272965" y="78941"/>
                    </a:cubicBezTo>
                    <a:cubicBezTo>
                      <a:pt x="3285745" y="104500"/>
                      <a:pt x="3280888" y="110945"/>
                      <a:pt x="3276254" y="148014"/>
                    </a:cubicBezTo>
                    <a:cubicBezTo>
                      <a:pt x="3273066" y="173513"/>
                      <a:pt x="3259495" y="197447"/>
                      <a:pt x="3249941" y="220376"/>
                    </a:cubicBezTo>
                    <a:cubicBezTo>
                      <a:pt x="3233836" y="259029"/>
                      <a:pt x="3238656" y="244845"/>
                      <a:pt x="3230205" y="282871"/>
                    </a:cubicBezTo>
                    <a:cubicBezTo>
                      <a:pt x="3231155" y="292374"/>
                      <a:pt x="3235883" y="361246"/>
                      <a:pt x="3243362" y="381548"/>
                    </a:cubicBezTo>
                    <a:cubicBezTo>
                      <a:pt x="3247264" y="392140"/>
                      <a:pt x="3254760" y="401055"/>
                      <a:pt x="3259808" y="411151"/>
                    </a:cubicBezTo>
                    <a:cubicBezTo>
                      <a:pt x="3263542" y="418619"/>
                      <a:pt x="3266897" y="426301"/>
                      <a:pt x="3269676" y="434175"/>
                    </a:cubicBezTo>
                    <a:cubicBezTo>
                      <a:pt x="3276207" y="452679"/>
                      <a:pt x="3282573" y="477149"/>
                      <a:pt x="3286122" y="496670"/>
                    </a:cubicBezTo>
                    <a:cubicBezTo>
                      <a:pt x="3288702" y="510858"/>
                      <a:pt x="3290507" y="525177"/>
                      <a:pt x="3292700" y="539430"/>
                    </a:cubicBezTo>
                    <a:cubicBezTo>
                      <a:pt x="3293797" y="582190"/>
                      <a:pt x="3282464" y="627130"/>
                      <a:pt x="3295990" y="667709"/>
                    </a:cubicBezTo>
                    <a:cubicBezTo>
                      <a:pt x="3299943" y="679568"/>
                      <a:pt x="3321656" y="664601"/>
                      <a:pt x="3332171" y="657841"/>
                    </a:cubicBezTo>
                    <a:cubicBezTo>
                      <a:pt x="3338358" y="653864"/>
                      <a:pt x="3337959" y="644226"/>
                      <a:pt x="3342039" y="638106"/>
                    </a:cubicBezTo>
                    <a:cubicBezTo>
                      <a:pt x="3344619" y="634236"/>
                      <a:pt x="3349115" y="631959"/>
                      <a:pt x="3351906" y="628238"/>
                    </a:cubicBezTo>
                    <a:cubicBezTo>
                      <a:pt x="3355742" y="623123"/>
                      <a:pt x="3357253" y="616313"/>
                      <a:pt x="3361774" y="611792"/>
                    </a:cubicBezTo>
                    <a:cubicBezTo>
                      <a:pt x="3367365" y="606201"/>
                      <a:pt x="3375268" y="603489"/>
                      <a:pt x="3381509" y="598635"/>
                    </a:cubicBezTo>
                    <a:cubicBezTo>
                      <a:pt x="3385181" y="595779"/>
                      <a:pt x="3387507" y="591348"/>
                      <a:pt x="3391377" y="588768"/>
                    </a:cubicBezTo>
                    <a:cubicBezTo>
                      <a:pt x="3394262" y="586845"/>
                      <a:pt x="3397911" y="586432"/>
                      <a:pt x="3401244" y="585479"/>
                    </a:cubicBezTo>
                    <a:cubicBezTo>
                      <a:pt x="3414989" y="581551"/>
                      <a:pt x="3418619" y="581486"/>
                      <a:pt x="3434136" y="578900"/>
                    </a:cubicBezTo>
                    <a:cubicBezTo>
                      <a:pt x="3441811" y="586575"/>
                      <a:pt x="3450852" y="593093"/>
                      <a:pt x="3457161" y="601925"/>
                    </a:cubicBezTo>
                    <a:cubicBezTo>
                      <a:pt x="3477323" y="630151"/>
                      <a:pt x="3468755" y="616861"/>
                      <a:pt x="3483474" y="641395"/>
                    </a:cubicBezTo>
                    <a:cubicBezTo>
                      <a:pt x="3488801" y="684004"/>
                      <a:pt x="3493629" y="726766"/>
                      <a:pt x="3486764" y="769674"/>
                    </a:cubicBezTo>
                    <a:cubicBezTo>
                      <a:pt x="3484445" y="784168"/>
                      <a:pt x="3473131" y="802296"/>
                      <a:pt x="3467028" y="815723"/>
                    </a:cubicBezTo>
                    <a:cubicBezTo>
                      <a:pt x="3457448" y="836799"/>
                      <a:pt x="3459430" y="837271"/>
                      <a:pt x="3453872" y="865061"/>
                    </a:cubicBezTo>
                    <a:cubicBezTo>
                      <a:pt x="3454968" y="878218"/>
                      <a:pt x="3454728" y="891556"/>
                      <a:pt x="3457161" y="904532"/>
                    </a:cubicBezTo>
                    <a:cubicBezTo>
                      <a:pt x="3459379" y="916363"/>
                      <a:pt x="3466381" y="919427"/>
                      <a:pt x="3473607" y="927556"/>
                    </a:cubicBezTo>
                    <a:cubicBezTo>
                      <a:pt x="3486368" y="941913"/>
                      <a:pt x="3489520" y="946581"/>
                      <a:pt x="3499921" y="960448"/>
                    </a:cubicBezTo>
                    <a:cubicBezTo>
                      <a:pt x="3502114" y="967027"/>
                      <a:pt x="3504167" y="973654"/>
                      <a:pt x="3506499" y="980184"/>
                    </a:cubicBezTo>
                    <a:cubicBezTo>
                      <a:pt x="3516274" y="1007555"/>
                      <a:pt x="3520752" y="1015269"/>
                      <a:pt x="3529523" y="1045968"/>
                    </a:cubicBezTo>
                    <a:cubicBezTo>
                      <a:pt x="3551508" y="1122915"/>
                      <a:pt x="3527880" y="1050904"/>
                      <a:pt x="3539391" y="1085438"/>
                    </a:cubicBezTo>
                    <a:cubicBezTo>
                      <a:pt x="3536102" y="1101884"/>
                      <a:pt x="3532523" y="1118275"/>
                      <a:pt x="3529523" y="1134776"/>
                    </a:cubicBezTo>
                    <a:cubicBezTo>
                      <a:pt x="3525944" y="1154461"/>
                      <a:pt x="3519656" y="1193982"/>
                      <a:pt x="3519656" y="1193982"/>
                    </a:cubicBezTo>
                    <a:cubicBezTo>
                      <a:pt x="3523363" y="1271839"/>
                      <a:pt x="3530201" y="1374810"/>
                      <a:pt x="3516367" y="1443962"/>
                    </a:cubicBezTo>
                    <a:cubicBezTo>
                      <a:pt x="3515475" y="1448421"/>
                      <a:pt x="3511777" y="1468261"/>
                      <a:pt x="3509788" y="1473565"/>
                    </a:cubicBezTo>
                    <a:cubicBezTo>
                      <a:pt x="3508066" y="1478156"/>
                      <a:pt x="3504932" y="1482131"/>
                      <a:pt x="3503210" y="1486722"/>
                    </a:cubicBezTo>
                    <a:cubicBezTo>
                      <a:pt x="3500267" y="1494570"/>
                      <a:pt x="3497767" y="1512798"/>
                      <a:pt x="3496631" y="1519614"/>
                    </a:cubicBezTo>
                    <a:cubicBezTo>
                      <a:pt x="3498824" y="1539349"/>
                      <a:pt x="3499316" y="1559349"/>
                      <a:pt x="3503210" y="1578820"/>
                    </a:cubicBezTo>
                    <a:cubicBezTo>
                      <a:pt x="3504848" y="1587008"/>
                      <a:pt x="3509522" y="1594289"/>
                      <a:pt x="3513077" y="1601844"/>
                    </a:cubicBezTo>
                    <a:cubicBezTo>
                      <a:pt x="3518296" y="1612935"/>
                      <a:pt x="3523216" y="1624225"/>
                      <a:pt x="3529523" y="1634736"/>
                    </a:cubicBezTo>
                    <a:cubicBezTo>
                      <a:pt x="3582934" y="1723752"/>
                      <a:pt x="3549162" y="1657564"/>
                      <a:pt x="3568994" y="1697231"/>
                    </a:cubicBezTo>
                    <a:cubicBezTo>
                      <a:pt x="3567898" y="1716966"/>
                      <a:pt x="3569438" y="1737027"/>
                      <a:pt x="3565705" y="1756437"/>
                    </a:cubicBezTo>
                    <a:cubicBezTo>
                      <a:pt x="3564171" y="1764414"/>
                      <a:pt x="3555369" y="1782493"/>
                      <a:pt x="3545969" y="1789329"/>
                    </a:cubicBezTo>
                    <a:cubicBezTo>
                      <a:pt x="3536378" y="1796304"/>
                      <a:pt x="3526234" y="1802486"/>
                      <a:pt x="3516367" y="1809064"/>
                    </a:cubicBezTo>
                    <a:cubicBezTo>
                      <a:pt x="3513078" y="1811257"/>
                      <a:pt x="3509294" y="1812848"/>
                      <a:pt x="3506499" y="1815643"/>
                    </a:cubicBezTo>
                    <a:cubicBezTo>
                      <a:pt x="3486586" y="1835556"/>
                      <a:pt x="3496987" y="1828622"/>
                      <a:pt x="3476896" y="1838667"/>
                    </a:cubicBezTo>
                    <a:cubicBezTo>
                      <a:pt x="3466508" y="1869833"/>
                      <a:pt x="3469716" y="1856273"/>
                      <a:pt x="3476896" y="1920897"/>
                    </a:cubicBezTo>
                    <a:cubicBezTo>
                      <a:pt x="3477548" y="1926765"/>
                      <a:pt x="3481281" y="1931861"/>
                      <a:pt x="3483474" y="1937343"/>
                    </a:cubicBezTo>
                    <a:cubicBezTo>
                      <a:pt x="3476896" y="1949404"/>
                      <a:pt x="3475389" y="1966244"/>
                      <a:pt x="3463739" y="1973525"/>
                    </a:cubicBezTo>
                    <a:cubicBezTo>
                      <a:pt x="3441392" y="1987492"/>
                      <a:pt x="3373842" y="1988487"/>
                      <a:pt x="3348617" y="1989971"/>
                    </a:cubicBezTo>
                    <a:cubicBezTo>
                      <a:pt x="3335460" y="1988875"/>
                      <a:pt x="3322024" y="1989590"/>
                      <a:pt x="3309146" y="1986682"/>
                    </a:cubicBezTo>
                    <a:cubicBezTo>
                      <a:pt x="3270260" y="1977901"/>
                      <a:pt x="3193315" y="1946613"/>
                      <a:pt x="3161132" y="1934054"/>
                    </a:cubicBezTo>
                    <a:lnTo>
                      <a:pt x="3111794" y="1914319"/>
                    </a:lnTo>
                    <a:cubicBezTo>
                      <a:pt x="3106312" y="1909933"/>
                      <a:pt x="3100312" y="1906126"/>
                      <a:pt x="3095348" y="1901162"/>
                    </a:cubicBezTo>
                    <a:cubicBezTo>
                      <a:pt x="3084104" y="1889918"/>
                      <a:pt x="3071499" y="1871062"/>
                      <a:pt x="3062456" y="1858402"/>
                    </a:cubicBezTo>
                    <a:cubicBezTo>
                      <a:pt x="3057433" y="1833287"/>
                      <a:pt x="3055494" y="1833367"/>
                      <a:pt x="3065745" y="1799197"/>
                    </a:cubicBezTo>
                    <a:cubicBezTo>
                      <a:pt x="3069852" y="1785508"/>
                      <a:pt x="3095045" y="1754597"/>
                      <a:pt x="3101926" y="1746569"/>
                    </a:cubicBezTo>
                    <a:cubicBezTo>
                      <a:pt x="3106971" y="1740683"/>
                      <a:pt x="3113582" y="1736219"/>
                      <a:pt x="3118372" y="1730123"/>
                    </a:cubicBezTo>
                    <a:cubicBezTo>
                      <a:pt x="3125699" y="1720798"/>
                      <a:pt x="3131529" y="1710388"/>
                      <a:pt x="3138108" y="1700520"/>
                    </a:cubicBezTo>
                    <a:cubicBezTo>
                      <a:pt x="3145566" y="1668202"/>
                      <a:pt x="3158190" y="1635429"/>
                      <a:pt x="3141397" y="1601844"/>
                    </a:cubicBezTo>
                    <a:cubicBezTo>
                      <a:pt x="3123777" y="1566604"/>
                      <a:pt x="3078844" y="1521811"/>
                      <a:pt x="3042721" y="1499879"/>
                    </a:cubicBezTo>
                    <a:cubicBezTo>
                      <a:pt x="3027207" y="1490460"/>
                      <a:pt x="3011109" y="1480745"/>
                      <a:pt x="2993382" y="1476854"/>
                    </a:cubicBezTo>
                    <a:cubicBezTo>
                      <a:pt x="2964146" y="1470436"/>
                      <a:pt x="2824368" y="1467667"/>
                      <a:pt x="2802608" y="1466987"/>
                    </a:cubicBezTo>
                    <a:cubicBezTo>
                      <a:pt x="2798222" y="1465890"/>
                      <a:pt x="2793899" y="1464506"/>
                      <a:pt x="2789451" y="1463697"/>
                    </a:cubicBezTo>
                    <a:cubicBezTo>
                      <a:pt x="2767642" y="1459731"/>
                      <a:pt x="2749827" y="1459025"/>
                      <a:pt x="2726957" y="1457119"/>
                    </a:cubicBezTo>
                    <a:cubicBezTo>
                      <a:pt x="2653380" y="1443743"/>
                      <a:pt x="2718701" y="1454238"/>
                      <a:pt x="2595388" y="1443962"/>
                    </a:cubicBezTo>
                    <a:cubicBezTo>
                      <a:pt x="2431201" y="1430280"/>
                      <a:pt x="2624462" y="1443108"/>
                      <a:pt x="2480266" y="1434094"/>
                    </a:cubicBezTo>
                    <a:cubicBezTo>
                      <a:pt x="2466013" y="1431901"/>
                      <a:pt x="2451496" y="1431014"/>
                      <a:pt x="2437506" y="1427516"/>
                    </a:cubicBezTo>
                    <a:cubicBezTo>
                      <a:pt x="2425056" y="1424404"/>
                      <a:pt x="2413203" y="1419218"/>
                      <a:pt x="2401325" y="1414359"/>
                    </a:cubicBezTo>
                    <a:cubicBezTo>
                      <a:pt x="2377125" y="1404459"/>
                      <a:pt x="2351585" y="1393302"/>
                      <a:pt x="2332251" y="1374889"/>
                    </a:cubicBezTo>
                    <a:cubicBezTo>
                      <a:pt x="2298932" y="1343157"/>
                      <a:pt x="2296376" y="1332690"/>
                      <a:pt x="2276335" y="1295948"/>
                    </a:cubicBezTo>
                    <a:cubicBezTo>
                      <a:pt x="2273046" y="1282791"/>
                      <a:pt x="2268893" y="1269820"/>
                      <a:pt x="2266467" y="1256477"/>
                    </a:cubicBezTo>
                    <a:cubicBezTo>
                      <a:pt x="2259761" y="1219593"/>
                      <a:pt x="2264624" y="1181500"/>
                      <a:pt x="2266467" y="1144644"/>
                    </a:cubicBezTo>
                    <a:cubicBezTo>
                      <a:pt x="2270635" y="1061290"/>
                      <a:pt x="2267098" y="1119557"/>
                      <a:pt x="2273046" y="1068992"/>
                    </a:cubicBezTo>
                    <a:cubicBezTo>
                      <a:pt x="2281166" y="999968"/>
                      <a:pt x="2271921" y="1067002"/>
                      <a:pt x="2279624" y="1013076"/>
                    </a:cubicBezTo>
                    <a:cubicBezTo>
                      <a:pt x="2272913" y="905691"/>
                      <a:pt x="2283535" y="1003382"/>
                      <a:pt x="2266467" y="930846"/>
                    </a:cubicBezTo>
                    <a:cubicBezTo>
                      <a:pt x="2264442" y="922241"/>
                      <a:pt x="2264522" y="913269"/>
                      <a:pt x="2263178" y="904532"/>
                    </a:cubicBezTo>
                    <a:cubicBezTo>
                      <a:pt x="2261905" y="896260"/>
                      <a:pt x="2253872" y="860842"/>
                      <a:pt x="2253310" y="858483"/>
                    </a:cubicBezTo>
                    <a:cubicBezTo>
                      <a:pt x="2250169" y="845290"/>
                      <a:pt x="2247431" y="831974"/>
                      <a:pt x="2243443" y="819012"/>
                    </a:cubicBezTo>
                    <a:cubicBezTo>
                      <a:pt x="2215674" y="728762"/>
                      <a:pt x="2236040" y="818178"/>
                      <a:pt x="2217129" y="723625"/>
                    </a:cubicBezTo>
                    <a:cubicBezTo>
                      <a:pt x="2207038" y="582341"/>
                      <a:pt x="2221591" y="768551"/>
                      <a:pt x="2207262" y="634817"/>
                    </a:cubicBezTo>
                    <a:cubicBezTo>
                      <a:pt x="2203393" y="598712"/>
                      <a:pt x="2205743" y="587923"/>
                      <a:pt x="2200683" y="555876"/>
                    </a:cubicBezTo>
                    <a:cubicBezTo>
                      <a:pt x="2198491" y="541995"/>
                      <a:pt x="2188827" y="493142"/>
                      <a:pt x="2180948" y="483513"/>
                    </a:cubicBezTo>
                    <a:cubicBezTo>
                      <a:pt x="2145786" y="440538"/>
                      <a:pt x="2121502" y="402220"/>
                      <a:pt x="2075693" y="371680"/>
                    </a:cubicBezTo>
                    <a:cubicBezTo>
                      <a:pt x="2059374" y="360801"/>
                      <a:pt x="2041276" y="352650"/>
                      <a:pt x="2023066" y="345366"/>
                    </a:cubicBezTo>
                    <a:cubicBezTo>
                      <a:pt x="2002783" y="337253"/>
                      <a:pt x="1981495" y="331908"/>
                      <a:pt x="1960571" y="325631"/>
                    </a:cubicBezTo>
                    <a:cubicBezTo>
                      <a:pt x="1948597" y="322039"/>
                      <a:pt x="1936834" y="316949"/>
                      <a:pt x="1924390" y="315764"/>
                    </a:cubicBezTo>
                    <a:cubicBezTo>
                      <a:pt x="1890537" y="312540"/>
                      <a:pt x="1856401" y="313890"/>
                      <a:pt x="1822424" y="312474"/>
                    </a:cubicBezTo>
                    <a:cubicBezTo>
                      <a:pt x="1803769" y="311697"/>
                      <a:pt x="1785147" y="310281"/>
                      <a:pt x="1766508" y="309185"/>
                    </a:cubicBezTo>
                    <a:cubicBezTo>
                      <a:pt x="1745676" y="310281"/>
                      <a:pt x="1724648" y="309417"/>
                      <a:pt x="1704013" y="312474"/>
                    </a:cubicBezTo>
                    <a:cubicBezTo>
                      <a:pt x="1694746" y="313847"/>
                      <a:pt x="1686853" y="320352"/>
                      <a:pt x="1677699" y="322342"/>
                    </a:cubicBezTo>
                    <a:cubicBezTo>
                      <a:pt x="1661486" y="325867"/>
                      <a:pt x="1644807" y="326727"/>
                      <a:pt x="1628361" y="328920"/>
                    </a:cubicBezTo>
                    <a:cubicBezTo>
                      <a:pt x="1619590" y="333306"/>
                      <a:pt x="1611061" y="338214"/>
                      <a:pt x="1602047" y="342077"/>
                    </a:cubicBezTo>
                    <a:cubicBezTo>
                      <a:pt x="1595673" y="344809"/>
                      <a:pt x="1588659" y="345863"/>
                      <a:pt x="1582312" y="348656"/>
                    </a:cubicBezTo>
                    <a:cubicBezTo>
                      <a:pt x="1561214" y="357940"/>
                      <a:pt x="1540598" y="368284"/>
                      <a:pt x="1519817" y="378259"/>
                    </a:cubicBezTo>
                    <a:cubicBezTo>
                      <a:pt x="1519814" y="378261"/>
                      <a:pt x="1480348" y="397992"/>
                      <a:pt x="1480346" y="397994"/>
                    </a:cubicBezTo>
                    <a:cubicBezTo>
                      <a:pt x="1471575" y="404572"/>
                      <a:pt x="1462357" y="410594"/>
                      <a:pt x="1454033" y="417729"/>
                    </a:cubicBezTo>
                    <a:cubicBezTo>
                      <a:pt x="1446970" y="423783"/>
                      <a:pt x="1440063" y="430162"/>
                      <a:pt x="1434298" y="437464"/>
                    </a:cubicBezTo>
                    <a:cubicBezTo>
                      <a:pt x="1423556" y="451071"/>
                      <a:pt x="1404695" y="480224"/>
                      <a:pt x="1404695" y="480224"/>
                    </a:cubicBezTo>
                    <a:cubicBezTo>
                      <a:pt x="1402502" y="487899"/>
                      <a:pt x="1400052" y="495505"/>
                      <a:pt x="1398116" y="503248"/>
                    </a:cubicBezTo>
                    <a:cubicBezTo>
                      <a:pt x="1396760" y="508672"/>
                      <a:pt x="1396707" y="514429"/>
                      <a:pt x="1394827" y="519694"/>
                    </a:cubicBezTo>
                    <a:cubicBezTo>
                      <a:pt x="1391195" y="529863"/>
                      <a:pt x="1386056" y="539429"/>
                      <a:pt x="1381670" y="549297"/>
                    </a:cubicBezTo>
                    <a:cubicBezTo>
                      <a:pt x="1379477" y="560261"/>
                      <a:pt x="1377653" y="571305"/>
                      <a:pt x="1375092" y="582189"/>
                    </a:cubicBezTo>
                    <a:cubicBezTo>
                      <a:pt x="1373264" y="589959"/>
                      <a:pt x="1369825" y="597340"/>
                      <a:pt x="1368513" y="605214"/>
                    </a:cubicBezTo>
                    <a:cubicBezTo>
                      <a:pt x="1364827" y="627329"/>
                      <a:pt x="1362584" y="699767"/>
                      <a:pt x="1361935" y="710469"/>
                    </a:cubicBezTo>
                    <a:cubicBezTo>
                      <a:pt x="1360146" y="739997"/>
                      <a:pt x="1355842" y="777547"/>
                      <a:pt x="1352067" y="805856"/>
                    </a:cubicBezTo>
                    <a:cubicBezTo>
                      <a:pt x="1350161" y="820150"/>
                      <a:pt x="1347334" y="834313"/>
                      <a:pt x="1345489" y="848615"/>
                    </a:cubicBezTo>
                    <a:cubicBezTo>
                      <a:pt x="1342948" y="868309"/>
                      <a:pt x="1340886" y="888063"/>
                      <a:pt x="1338910" y="907821"/>
                    </a:cubicBezTo>
                    <a:cubicBezTo>
                      <a:pt x="1336717" y="929749"/>
                      <a:pt x="1335955" y="951867"/>
                      <a:pt x="1332332" y="973605"/>
                    </a:cubicBezTo>
                    <a:cubicBezTo>
                      <a:pt x="1330450" y="984896"/>
                      <a:pt x="1325753" y="995533"/>
                      <a:pt x="1322464" y="1006497"/>
                    </a:cubicBezTo>
                    <a:cubicBezTo>
                      <a:pt x="1320880" y="1030260"/>
                      <a:pt x="1313766" y="1138797"/>
                      <a:pt x="1312597" y="1144644"/>
                    </a:cubicBezTo>
                    <a:cubicBezTo>
                      <a:pt x="1311501" y="1150126"/>
                      <a:pt x="1310227" y="1155576"/>
                      <a:pt x="1309308" y="1161090"/>
                    </a:cubicBezTo>
                    <a:cubicBezTo>
                      <a:pt x="1306937" y="1175315"/>
                      <a:pt x="1306069" y="1189821"/>
                      <a:pt x="1302729" y="1203850"/>
                    </a:cubicBezTo>
                    <a:cubicBezTo>
                      <a:pt x="1300559" y="1212963"/>
                      <a:pt x="1295824" y="1221277"/>
                      <a:pt x="1292862" y="1230164"/>
                    </a:cubicBezTo>
                    <a:cubicBezTo>
                      <a:pt x="1290888" y="1236086"/>
                      <a:pt x="1287154" y="1254541"/>
                      <a:pt x="1286283" y="1259766"/>
                    </a:cubicBezTo>
                    <a:cubicBezTo>
                      <a:pt x="1285009" y="1267413"/>
                      <a:pt x="1285274" y="1275381"/>
                      <a:pt x="1282994" y="1282791"/>
                    </a:cubicBezTo>
                    <a:cubicBezTo>
                      <a:pt x="1280831" y="1289821"/>
                      <a:pt x="1276415" y="1295948"/>
                      <a:pt x="1273126" y="1302526"/>
                    </a:cubicBezTo>
                    <a:cubicBezTo>
                      <a:pt x="1272030" y="1312394"/>
                      <a:pt x="1270368" y="1322215"/>
                      <a:pt x="1269837" y="1332129"/>
                    </a:cubicBezTo>
                    <a:cubicBezTo>
                      <a:pt x="1267045" y="1384257"/>
                      <a:pt x="1299497" y="1456601"/>
                      <a:pt x="1256680" y="1493300"/>
                    </a:cubicBezTo>
                    <a:cubicBezTo>
                      <a:pt x="1251350" y="1497869"/>
                      <a:pt x="1246752" y="1503850"/>
                      <a:pt x="1240234" y="1506457"/>
                    </a:cubicBezTo>
                    <a:cubicBezTo>
                      <a:pt x="1229853" y="1510610"/>
                      <a:pt x="1218371" y="1511197"/>
                      <a:pt x="1207342" y="1513035"/>
                    </a:cubicBezTo>
                    <a:cubicBezTo>
                      <a:pt x="1198623" y="1514488"/>
                      <a:pt x="1189799" y="1515228"/>
                      <a:pt x="1181028" y="1516325"/>
                    </a:cubicBezTo>
                    <a:cubicBezTo>
                      <a:pt x="1146048" y="1508552"/>
                      <a:pt x="1127032" y="1508160"/>
                      <a:pt x="1098798" y="1493300"/>
                    </a:cubicBezTo>
                    <a:cubicBezTo>
                      <a:pt x="1049780" y="1467501"/>
                      <a:pt x="1027660" y="1444370"/>
                      <a:pt x="967230" y="1424227"/>
                    </a:cubicBezTo>
                    <a:cubicBezTo>
                      <a:pt x="936550" y="1414000"/>
                      <a:pt x="914176" y="1405591"/>
                      <a:pt x="885000" y="1397913"/>
                    </a:cubicBezTo>
                    <a:cubicBezTo>
                      <a:pt x="871885" y="1394462"/>
                      <a:pt x="859008" y="1389544"/>
                      <a:pt x="845529" y="1388046"/>
                    </a:cubicBezTo>
                    <a:cubicBezTo>
                      <a:pt x="819354" y="1385138"/>
                      <a:pt x="792902" y="1385853"/>
                      <a:pt x="766588" y="1384756"/>
                    </a:cubicBezTo>
                    <a:cubicBezTo>
                      <a:pt x="757892" y="1385336"/>
                      <a:pt x="683286" y="1377534"/>
                      <a:pt x="654755" y="1397913"/>
                    </a:cubicBezTo>
                    <a:cubicBezTo>
                      <a:pt x="650970" y="1400617"/>
                      <a:pt x="648345" y="1404669"/>
                      <a:pt x="644887" y="1407781"/>
                    </a:cubicBezTo>
                    <a:cubicBezTo>
                      <a:pt x="637374" y="1414543"/>
                      <a:pt x="628741" y="1420109"/>
                      <a:pt x="621863" y="1427516"/>
                    </a:cubicBezTo>
                    <a:cubicBezTo>
                      <a:pt x="614403" y="1435550"/>
                      <a:pt x="608706" y="1445059"/>
                      <a:pt x="602128" y="1453830"/>
                    </a:cubicBezTo>
                    <a:cubicBezTo>
                      <a:pt x="601032" y="1457119"/>
                      <a:pt x="599680" y="1460334"/>
                      <a:pt x="598839" y="1463697"/>
                    </a:cubicBezTo>
                    <a:cubicBezTo>
                      <a:pt x="591619" y="1492573"/>
                      <a:pt x="595887" y="1490840"/>
                      <a:pt x="605417" y="1532771"/>
                    </a:cubicBezTo>
                    <a:cubicBezTo>
                      <a:pt x="606954" y="1539533"/>
                      <a:pt x="610002" y="1545864"/>
                      <a:pt x="611995" y="1552506"/>
                    </a:cubicBezTo>
                    <a:cubicBezTo>
                      <a:pt x="613294" y="1556836"/>
                      <a:pt x="612693" y="1561960"/>
                      <a:pt x="615285" y="1565663"/>
                    </a:cubicBezTo>
                    <a:cubicBezTo>
                      <a:pt x="620620" y="1573284"/>
                      <a:pt x="628657" y="1578611"/>
                      <a:pt x="635020" y="1585398"/>
                    </a:cubicBezTo>
                    <a:cubicBezTo>
                      <a:pt x="645109" y="1596159"/>
                      <a:pt x="654962" y="1607143"/>
                      <a:pt x="664623" y="1618290"/>
                    </a:cubicBezTo>
                    <a:cubicBezTo>
                      <a:pt x="669221" y="1623595"/>
                      <a:pt x="673886" y="1628895"/>
                      <a:pt x="677780" y="1634736"/>
                    </a:cubicBezTo>
                    <a:cubicBezTo>
                      <a:pt x="680500" y="1638816"/>
                      <a:pt x="681925" y="1643636"/>
                      <a:pt x="684358" y="1647893"/>
                    </a:cubicBezTo>
                    <a:cubicBezTo>
                      <a:pt x="686319" y="1651325"/>
                      <a:pt x="688743" y="1654472"/>
                      <a:pt x="690936" y="1657761"/>
                    </a:cubicBezTo>
                    <a:cubicBezTo>
                      <a:pt x="689832" y="1662730"/>
                      <a:pt x="685708" y="1692593"/>
                      <a:pt x="677780" y="1700520"/>
                    </a:cubicBezTo>
                    <a:cubicBezTo>
                      <a:pt x="673259" y="1705041"/>
                      <a:pt x="667444" y="1708508"/>
                      <a:pt x="661333" y="1710388"/>
                    </a:cubicBezTo>
                    <a:cubicBezTo>
                      <a:pt x="652885" y="1712988"/>
                      <a:pt x="661882" y="1703810"/>
                      <a:pt x="648177" y="1707099"/>
                    </a:cubicBez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フリーフォーム: 図形 11">
                <a:extLst>
                  <a:ext uri="{FF2B5EF4-FFF2-40B4-BE49-F238E27FC236}">
                    <a16:creationId xmlns:a16="http://schemas.microsoft.com/office/drawing/2014/main" id="{A03FD65B-FEEE-3C5F-4462-45744015F17D}"/>
                  </a:ext>
                </a:extLst>
              </p:cNvPr>
              <p:cNvSpPr/>
              <p:nvPr/>
            </p:nvSpPr>
            <p:spPr>
              <a:xfrm>
                <a:off x="5860373" y="105255"/>
                <a:ext cx="652275" cy="703602"/>
              </a:xfrm>
              <a:custGeom>
                <a:avLst/>
                <a:gdLst>
                  <a:gd name="connsiteX0" fmla="*/ 83227 w 652275"/>
                  <a:gd name="connsiteY0" fmla="*/ 641395 h 703602"/>
                  <a:gd name="connsiteX1" fmla="*/ 86516 w 652275"/>
                  <a:gd name="connsiteY1" fmla="*/ 624949 h 703602"/>
                  <a:gd name="connsiteX2" fmla="*/ 106251 w 652275"/>
                  <a:gd name="connsiteY2" fmla="*/ 565744 h 703602"/>
                  <a:gd name="connsiteX3" fmla="*/ 109541 w 652275"/>
                  <a:gd name="connsiteY3" fmla="*/ 549298 h 703602"/>
                  <a:gd name="connsiteX4" fmla="*/ 119408 w 652275"/>
                  <a:gd name="connsiteY4" fmla="*/ 519695 h 703602"/>
                  <a:gd name="connsiteX5" fmla="*/ 125987 w 652275"/>
                  <a:gd name="connsiteY5" fmla="*/ 496670 h 703602"/>
                  <a:gd name="connsiteX6" fmla="*/ 122698 w 652275"/>
                  <a:gd name="connsiteY6" fmla="*/ 421018 h 703602"/>
                  <a:gd name="connsiteX7" fmla="*/ 109541 w 652275"/>
                  <a:gd name="connsiteY7" fmla="*/ 381548 h 703602"/>
                  <a:gd name="connsiteX8" fmla="*/ 99673 w 652275"/>
                  <a:gd name="connsiteY8" fmla="*/ 365102 h 703602"/>
                  <a:gd name="connsiteX9" fmla="*/ 86516 w 652275"/>
                  <a:gd name="connsiteY9" fmla="*/ 338788 h 703602"/>
                  <a:gd name="connsiteX10" fmla="*/ 63492 w 652275"/>
                  <a:gd name="connsiteY10" fmla="*/ 315764 h 703602"/>
                  <a:gd name="connsiteX11" fmla="*/ 47046 w 652275"/>
                  <a:gd name="connsiteY11" fmla="*/ 296028 h 703602"/>
                  <a:gd name="connsiteX12" fmla="*/ 43756 w 652275"/>
                  <a:gd name="connsiteY12" fmla="*/ 282872 h 703602"/>
                  <a:gd name="connsiteX13" fmla="*/ 40467 w 652275"/>
                  <a:gd name="connsiteY13" fmla="*/ 263136 h 703602"/>
                  <a:gd name="connsiteX14" fmla="*/ 37178 w 652275"/>
                  <a:gd name="connsiteY14" fmla="*/ 246690 h 703602"/>
                  <a:gd name="connsiteX15" fmla="*/ 30600 w 652275"/>
                  <a:gd name="connsiteY15" fmla="*/ 174328 h 703602"/>
                  <a:gd name="connsiteX16" fmla="*/ 20732 w 652275"/>
                  <a:gd name="connsiteY16" fmla="*/ 164460 h 703602"/>
                  <a:gd name="connsiteX17" fmla="*/ 10864 w 652275"/>
                  <a:gd name="connsiteY17" fmla="*/ 144725 h 703602"/>
                  <a:gd name="connsiteX18" fmla="*/ 7575 w 652275"/>
                  <a:gd name="connsiteY18" fmla="*/ 26313 h 703602"/>
                  <a:gd name="connsiteX19" fmla="*/ 24021 w 652275"/>
                  <a:gd name="connsiteY19" fmla="*/ 19735 h 703602"/>
                  <a:gd name="connsiteX20" fmla="*/ 53624 w 652275"/>
                  <a:gd name="connsiteY20" fmla="*/ 16446 h 703602"/>
                  <a:gd name="connsiteX21" fmla="*/ 139144 w 652275"/>
                  <a:gd name="connsiteY21" fmla="*/ 29603 h 703602"/>
                  <a:gd name="connsiteX22" fmla="*/ 181903 w 652275"/>
                  <a:gd name="connsiteY22" fmla="*/ 46049 h 703602"/>
                  <a:gd name="connsiteX23" fmla="*/ 214795 w 652275"/>
                  <a:gd name="connsiteY23" fmla="*/ 75651 h 703602"/>
                  <a:gd name="connsiteX24" fmla="*/ 237820 w 652275"/>
                  <a:gd name="connsiteY24" fmla="*/ 92098 h 703602"/>
                  <a:gd name="connsiteX25" fmla="*/ 264133 w 652275"/>
                  <a:gd name="connsiteY25" fmla="*/ 118411 h 703602"/>
                  <a:gd name="connsiteX26" fmla="*/ 293736 w 652275"/>
                  <a:gd name="connsiteY26" fmla="*/ 121700 h 703602"/>
                  <a:gd name="connsiteX27" fmla="*/ 382545 w 652275"/>
                  <a:gd name="connsiteY27" fmla="*/ 118411 h 703602"/>
                  <a:gd name="connsiteX28" fmla="*/ 402280 w 652275"/>
                  <a:gd name="connsiteY28" fmla="*/ 115122 h 703602"/>
                  <a:gd name="connsiteX29" fmla="*/ 412148 w 652275"/>
                  <a:gd name="connsiteY29" fmla="*/ 105254 h 703602"/>
                  <a:gd name="connsiteX30" fmla="*/ 425305 w 652275"/>
                  <a:gd name="connsiteY30" fmla="*/ 98676 h 703602"/>
                  <a:gd name="connsiteX31" fmla="*/ 484510 w 652275"/>
                  <a:gd name="connsiteY31" fmla="*/ 39470 h 703602"/>
                  <a:gd name="connsiteX32" fmla="*/ 523981 w 652275"/>
                  <a:gd name="connsiteY32" fmla="*/ 6578 h 703602"/>
                  <a:gd name="connsiteX33" fmla="*/ 556873 w 652275"/>
                  <a:gd name="connsiteY33" fmla="*/ 0 h 703602"/>
                  <a:gd name="connsiteX34" fmla="*/ 619368 w 652275"/>
                  <a:gd name="connsiteY34" fmla="*/ 3289 h 703602"/>
                  <a:gd name="connsiteX35" fmla="*/ 632525 w 652275"/>
                  <a:gd name="connsiteY35" fmla="*/ 6578 h 703602"/>
                  <a:gd name="connsiteX36" fmla="*/ 642392 w 652275"/>
                  <a:gd name="connsiteY36" fmla="*/ 16446 h 703602"/>
                  <a:gd name="connsiteX37" fmla="*/ 648971 w 652275"/>
                  <a:gd name="connsiteY37" fmla="*/ 42759 h 703602"/>
                  <a:gd name="connsiteX38" fmla="*/ 652260 w 652275"/>
                  <a:gd name="connsiteY38" fmla="*/ 59205 h 703602"/>
                  <a:gd name="connsiteX39" fmla="*/ 639103 w 652275"/>
                  <a:gd name="connsiteY39" fmla="*/ 141436 h 703602"/>
                  <a:gd name="connsiteX40" fmla="*/ 625946 w 652275"/>
                  <a:gd name="connsiteY40" fmla="*/ 157882 h 703602"/>
                  <a:gd name="connsiteX41" fmla="*/ 589765 w 652275"/>
                  <a:gd name="connsiteY41" fmla="*/ 194063 h 703602"/>
                  <a:gd name="connsiteX42" fmla="*/ 530559 w 652275"/>
                  <a:gd name="connsiteY42" fmla="*/ 226955 h 703602"/>
                  <a:gd name="connsiteX43" fmla="*/ 507535 w 652275"/>
                  <a:gd name="connsiteY43" fmla="*/ 236823 h 703602"/>
                  <a:gd name="connsiteX44" fmla="*/ 494378 w 652275"/>
                  <a:gd name="connsiteY44" fmla="*/ 249980 h 703602"/>
                  <a:gd name="connsiteX45" fmla="*/ 464775 w 652275"/>
                  <a:gd name="connsiteY45" fmla="*/ 273004 h 703602"/>
                  <a:gd name="connsiteX46" fmla="*/ 454908 w 652275"/>
                  <a:gd name="connsiteY46" fmla="*/ 289450 h 703602"/>
                  <a:gd name="connsiteX47" fmla="*/ 448329 w 652275"/>
                  <a:gd name="connsiteY47" fmla="*/ 296028 h 703602"/>
                  <a:gd name="connsiteX48" fmla="*/ 441751 w 652275"/>
                  <a:gd name="connsiteY48" fmla="*/ 315764 h 703602"/>
                  <a:gd name="connsiteX49" fmla="*/ 428594 w 652275"/>
                  <a:gd name="connsiteY49" fmla="*/ 342077 h 703602"/>
                  <a:gd name="connsiteX50" fmla="*/ 422015 w 652275"/>
                  <a:gd name="connsiteY50" fmla="*/ 355234 h 703602"/>
                  <a:gd name="connsiteX51" fmla="*/ 392413 w 652275"/>
                  <a:gd name="connsiteY51" fmla="*/ 384837 h 703602"/>
                  <a:gd name="connsiteX52" fmla="*/ 372677 w 652275"/>
                  <a:gd name="connsiteY52" fmla="*/ 407862 h 703602"/>
                  <a:gd name="connsiteX53" fmla="*/ 352942 w 652275"/>
                  <a:gd name="connsiteY53" fmla="*/ 424308 h 703602"/>
                  <a:gd name="connsiteX54" fmla="*/ 313472 w 652275"/>
                  <a:gd name="connsiteY54" fmla="*/ 473646 h 703602"/>
                  <a:gd name="connsiteX55" fmla="*/ 287158 w 652275"/>
                  <a:gd name="connsiteY55" fmla="*/ 506538 h 703602"/>
                  <a:gd name="connsiteX56" fmla="*/ 283869 w 652275"/>
                  <a:gd name="connsiteY56" fmla="*/ 516405 h 703602"/>
                  <a:gd name="connsiteX57" fmla="*/ 277290 w 652275"/>
                  <a:gd name="connsiteY57" fmla="*/ 532851 h 703602"/>
                  <a:gd name="connsiteX58" fmla="*/ 280580 w 652275"/>
                  <a:gd name="connsiteY58" fmla="*/ 549298 h 703602"/>
                  <a:gd name="connsiteX59" fmla="*/ 274001 w 652275"/>
                  <a:gd name="connsiteY59" fmla="*/ 621660 h 703602"/>
                  <a:gd name="connsiteX60" fmla="*/ 270712 w 652275"/>
                  <a:gd name="connsiteY60" fmla="*/ 634817 h 703602"/>
                  <a:gd name="connsiteX61" fmla="*/ 237820 w 652275"/>
                  <a:gd name="connsiteY61" fmla="*/ 667709 h 703602"/>
                  <a:gd name="connsiteX62" fmla="*/ 208217 w 652275"/>
                  <a:gd name="connsiteY62" fmla="*/ 687444 h 703602"/>
                  <a:gd name="connsiteX63" fmla="*/ 109541 w 652275"/>
                  <a:gd name="connsiteY63" fmla="*/ 687444 h 703602"/>
                  <a:gd name="connsiteX64" fmla="*/ 102962 w 652275"/>
                  <a:gd name="connsiteY64" fmla="*/ 677577 h 703602"/>
                  <a:gd name="connsiteX65" fmla="*/ 99673 w 652275"/>
                  <a:gd name="connsiteY65" fmla="*/ 644685 h 703602"/>
                  <a:gd name="connsiteX66" fmla="*/ 83227 w 652275"/>
                  <a:gd name="connsiteY66" fmla="*/ 641395 h 703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52275" h="703602">
                    <a:moveTo>
                      <a:pt x="83227" y="641395"/>
                    </a:moveTo>
                    <a:cubicBezTo>
                      <a:pt x="81034" y="638106"/>
                      <a:pt x="84888" y="630297"/>
                      <a:pt x="86516" y="624949"/>
                    </a:cubicBezTo>
                    <a:cubicBezTo>
                      <a:pt x="92573" y="605048"/>
                      <a:pt x="102170" y="586142"/>
                      <a:pt x="106251" y="565744"/>
                    </a:cubicBezTo>
                    <a:cubicBezTo>
                      <a:pt x="107348" y="560262"/>
                      <a:pt x="108005" y="554674"/>
                      <a:pt x="109541" y="549298"/>
                    </a:cubicBezTo>
                    <a:cubicBezTo>
                      <a:pt x="112399" y="539297"/>
                      <a:pt x="116306" y="529623"/>
                      <a:pt x="119408" y="519695"/>
                    </a:cubicBezTo>
                    <a:cubicBezTo>
                      <a:pt x="121789" y="512076"/>
                      <a:pt x="123794" y="504345"/>
                      <a:pt x="125987" y="496670"/>
                    </a:cubicBezTo>
                    <a:cubicBezTo>
                      <a:pt x="124891" y="471453"/>
                      <a:pt x="125129" y="446142"/>
                      <a:pt x="122698" y="421018"/>
                    </a:cubicBezTo>
                    <a:cubicBezTo>
                      <a:pt x="121155" y="405073"/>
                      <a:pt x="116786" y="394589"/>
                      <a:pt x="109541" y="381548"/>
                    </a:cubicBezTo>
                    <a:cubicBezTo>
                      <a:pt x="106436" y="375959"/>
                      <a:pt x="102532" y="370820"/>
                      <a:pt x="99673" y="365102"/>
                    </a:cubicBezTo>
                    <a:cubicBezTo>
                      <a:pt x="91408" y="348572"/>
                      <a:pt x="103615" y="359307"/>
                      <a:pt x="86516" y="338788"/>
                    </a:cubicBezTo>
                    <a:cubicBezTo>
                      <a:pt x="79568" y="330450"/>
                      <a:pt x="70440" y="324102"/>
                      <a:pt x="63492" y="315764"/>
                    </a:cubicBezTo>
                    <a:lnTo>
                      <a:pt x="47046" y="296028"/>
                    </a:lnTo>
                    <a:cubicBezTo>
                      <a:pt x="45949" y="291643"/>
                      <a:pt x="44643" y="287305"/>
                      <a:pt x="43756" y="282872"/>
                    </a:cubicBezTo>
                    <a:cubicBezTo>
                      <a:pt x="42448" y="276332"/>
                      <a:pt x="41660" y="269698"/>
                      <a:pt x="40467" y="263136"/>
                    </a:cubicBezTo>
                    <a:cubicBezTo>
                      <a:pt x="39467" y="257636"/>
                      <a:pt x="38274" y="252172"/>
                      <a:pt x="37178" y="246690"/>
                    </a:cubicBezTo>
                    <a:cubicBezTo>
                      <a:pt x="34985" y="222569"/>
                      <a:pt x="35350" y="198078"/>
                      <a:pt x="30600" y="174328"/>
                    </a:cubicBezTo>
                    <a:cubicBezTo>
                      <a:pt x="29688" y="169767"/>
                      <a:pt x="23312" y="168331"/>
                      <a:pt x="20732" y="164460"/>
                    </a:cubicBezTo>
                    <a:cubicBezTo>
                      <a:pt x="16652" y="158340"/>
                      <a:pt x="14153" y="151303"/>
                      <a:pt x="10864" y="144725"/>
                    </a:cubicBezTo>
                    <a:cubicBezTo>
                      <a:pt x="3158" y="101053"/>
                      <a:pt x="-7404" y="71250"/>
                      <a:pt x="7575" y="26313"/>
                    </a:cubicBezTo>
                    <a:cubicBezTo>
                      <a:pt x="9442" y="20712"/>
                      <a:pt x="18248" y="20972"/>
                      <a:pt x="24021" y="19735"/>
                    </a:cubicBezTo>
                    <a:cubicBezTo>
                      <a:pt x="33729" y="17655"/>
                      <a:pt x="43756" y="17542"/>
                      <a:pt x="53624" y="16446"/>
                    </a:cubicBezTo>
                    <a:cubicBezTo>
                      <a:pt x="126903" y="20756"/>
                      <a:pt x="87940" y="13602"/>
                      <a:pt x="139144" y="29603"/>
                    </a:cubicBezTo>
                    <a:cubicBezTo>
                      <a:pt x="159453" y="35950"/>
                      <a:pt x="164047" y="34686"/>
                      <a:pt x="181903" y="46049"/>
                    </a:cubicBezTo>
                    <a:cubicBezTo>
                      <a:pt x="199133" y="57013"/>
                      <a:pt x="199205" y="62009"/>
                      <a:pt x="214795" y="75651"/>
                    </a:cubicBezTo>
                    <a:cubicBezTo>
                      <a:pt x="254295" y="110214"/>
                      <a:pt x="186734" y="45269"/>
                      <a:pt x="237820" y="92098"/>
                    </a:cubicBezTo>
                    <a:cubicBezTo>
                      <a:pt x="246964" y="100480"/>
                      <a:pt x="251805" y="117041"/>
                      <a:pt x="264133" y="118411"/>
                    </a:cubicBezTo>
                    <a:lnTo>
                      <a:pt x="293736" y="121700"/>
                    </a:lnTo>
                    <a:cubicBezTo>
                      <a:pt x="323339" y="120604"/>
                      <a:pt x="352976" y="120203"/>
                      <a:pt x="382545" y="118411"/>
                    </a:cubicBezTo>
                    <a:cubicBezTo>
                      <a:pt x="389202" y="118008"/>
                      <a:pt x="396186" y="117831"/>
                      <a:pt x="402280" y="115122"/>
                    </a:cubicBezTo>
                    <a:cubicBezTo>
                      <a:pt x="406531" y="113233"/>
                      <a:pt x="408363" y="107958"/>
                      <a:pt x="412148" y="105254"/>
                    </a:cubicBezTo>
                    <a:cubicBezTo>
                      <a:pt x="416138" y="102404"/>
                      <a:pt x="420919" y="100869"/>
                      <a:pt x="425305" y="98676"/>
                    </a:cubicBezTo>
                    <a:lnTo>
                      <a:pt x="484510" y="39470"/>
                    </a:lnTo>
                    <a:cubicBezTo>
                      <a:pt x="494362" y="29618"/>
                      <a:pt x="512253" y="10487"/>
                      <a:pt x="523981" y="6578"/>
                    </a:cubicBezTo>
                    <a:cubicBezTo>
                      <a:pt x="541204" y="838"/>
                      <a:pt x="530417" y="3779"/>
                      <a:pt x="556873" y="0"/>
                    </a:cubicBezTo>
                    <a:cubicBezTo>
                      <a:pt x="577705" y="1096"/>
                      <a:pt x="598586" y="1482"/>
                      <a:pt x="619368" y="3289"/>
                    </a:cubicBezTo>
                    <a:cubicBezTo>
                      <a:pt x="623872" y="3681"/>
                      <a:pt x="628600" y="4335"/>
                      <a:pt x="632525" y="6578"/>
                    </a:cubicBezTo>
                    <a:cubicBezTo>
                      <a:pt x="636564" y="8886"/>
                      <a:pt x="639103" y="13157"/>
                      <a:pt x="642392" y="16446"/>
                    </a:cubicBezTo>
                    <a:cubicBezTo>
                      <a:pt x="644585" y="25217"/>
                      <a:pt x="646938" y="33950"/>
                      <a:pt x="648971" y="42759"/>
                    </a:cubicBezTo>
                    <a:cubicBezTo>
                      <a:pt x="650228" y="48206"/>
                      <a:pt x="652483" y="53619"/>
                      <a:pt x="652260" y="59205"/>
                    </a:cubicBezTo>
                    <a:cubicBezTo>
                      <a:pt x="651668" y="73996"/>
                      <a:pt x="652106" y="119765"/>
                      <a:pt x="639103" y="141436"/>
                    </a:cubicBezTo>
                    <a:cubicBezTo>
                      <a:pt x="635491" y="147456"/>
                      <a:pt x="630748" y="152760"/>
                      <a:pt x="625946" y="157882"/>
                    </a:cubicBezTo>
                    <a:cubicBezTo>
                      <a:pt x="614281" y="170325"/>
                      <a:pt x="604574" y="185601"/>
                      <a:pt x="589765" y="194063"/>
                    </a:cubicBezTo>
                    <a:cubicBezTo>
                      <a:pt x="580042" y="199619"/>
                      <a:pt x="548273" y="218903"/>
                      <a:pt x="530559" y="226955"/>
                    </a:cubicBezTo>
                    <a:cubicBezTo>
                      <a:pt x="522958" y="230410"/>
                      <a:pt x="515210" y="233534"/>
                      <a:pt x="507535" y="236823"/>
                    </a:cubicBezTo>
                    <a:cubicBezTo>
                      <a:pt x="503149" y="241209"/>
                      <a:pt x="499113" y="245974"/>
                      <a:pt x="494378" y="249980"/>
                    </a:cubicBezTo>
                    <a:cubicBezTo>
                      <a:pt x="484835" y="258055"/>
                      <a:pt x="464775" y="273004"/>
                      <a:pt x="464775" y="273004"/>
                    </a:cubicBezTo>
                    <a:cubicBezTo>
                      <a:pt x="461486" y="278486"/>
                      <a:pt x="458624" y="284248"/>
                      <a:pt x="454908" y="289450"/>
                    </a:cubicBezTo>
                    <a:cubicBezTo>
                      <a:pt x="453105" y="291973"/>
                      <a:pt x="449716" y="293254"/>
                      <a:pt x="448329" y="296028"/>
                    </a:cubicBezTo>
                    <a:cubicBezTo>
                      <a:pt x="445228" y="302230"/>
                      <a:pt x="444483" y="309390"/>
                      <a:pt x="441751" y="315764"/>
                    </a:cubicBezTo>
                    <a:cubicBezTo>
                      <a:pt x="437888" y="324777"/>
                      <a:pt x="432980" y="333306"/>
                      <a:pt x="428594" y="342077"/>
                    </a:cubicBezTo>
                    <a:cubicBezTo>
                      <a:pt x="426401" y="346463"/>
                      <a:pt x="425482" y="351767"/>
                      <a:pt x="422015" y="355234"/>
                    </a:cubicBezTo>
                    <a:cubicBezTo>
                      <a:pt x="412148" y="365102"/>
                      <a:pt x="400786" y="373673"/>
                      <a:pt x="392413" y="384837"/>
                    </a:cubicBezTo>
                    <a:cubicBezTo>
                      <a:pt x="383803" y="396316"/>
                      <a:pt x="382985" y="398699"/>
                      <a:pt x="372677" y="407862"/>
                    </a:cubicBezTo>
                    <a:cubicBezTo>
                      <a:pt x="366277" y="413551"/>
                      <a:pt x="359234" y="418500"/>
                      <a:pt x="352942" y="424308"/>
                    </a:cubicBezTo>
                    <a:cubicBezTo>
                      <a:pt x="304800" y="468747"/>
                      <a:pt x="352637" y="424690"/>
                      <a:pt x="313472" y="473646"/>
                    </a:cubicBezTo>
                    <a:lnTo>
                      <a:pt x="287158" y="506538"/>
                    </a:lnTo>
                    <a:cubicBezTo>
                      <a:pt x="286062" y="509827"/>
                      <a:pt x="285086" y="513159"/>
                      <a:pt x="283869" y="516405"/>
                    </a:cubicBezTo>
                    <a:cubicBezTo>
                      <a:pt x="281796" y="521933"/>
                      <a:pt x="277877" y="526976"/>
                      <a:pt x="277290" y="532851"/>
                    </a:cubicBezTo>
                    <a:cubicBezTo>
                      <a:pt x="276734" y="538414"/>
                      <a:pt x="279483" y="543816"/>
                      <a:pt x="280580" y="549298"/>
                    </a:cubicBezTo>
                    <a:cubicBezTo>
                      <a:pt x="278387" y="573419"/>
                      <a:pt x="276777" y="597599"/>
                      <a:pt x="274001" y="621660"/>
                    </a:cubicBezTo>
                    <a:cubicBezTo>
                      <a:pt x="273483" y="626151"/>
                      <a:pt x="272734" y="630774"/>
                      <a:pt x="270712" y="634817"/>
                    </a:cubicBezTo>
                    <a:cubicBezTo>
                      <a:pt x="257954" y="660332"/>
                      <a:pt x="259348" y="650964"/>
                      <a:pt x="237820" y="667709"/>
                    </a:cubicBezTo>
                    <a:cubicBezTo>
                      <a:pt x="210699" y="688803"/>
                      <a:pt x="251168" y="665970"/>
                      <a:pt x="208217" y="687444"/>
                    </a:cubicBezTo>
                    <a:cubicBezTo>
                      <a:pt x="180660" y="715005"/>
                      <a:pt x="196963" y="702014"/>
                      <a:pt x="109541" y="687444"/>
                    </a:cubicBezTo>
                    <a:cubicBezTo>
                      <a:pt x="105642" y="686794"/>
                      <a:pt x="105155" y="680866"/>
                      <a:pt x="102962" y="677577"/>
                    </a:cubicBezTo>
                    <a:cubicBezTo>
                      <a:pt x="101866" y="666613"/>
                      <a:pt x="103379" y="655062"/>
                      <a:pt x="99673" y="644685"/>
                    </a:cubicBezTo>
                    <a:cubicBezTo>
                      <a:pt x="97587" y="638844"/>
                      <a:pt x="85420" y="644684"/>
                      <a:pt x="83227" y="641395"/>
                    </a:cubicBez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435697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9ACB7E1-95EF-1D9A-AFA5-05CC6056B38C}"/>
              </a:ext>
            </a:extLst>
          </p:cNvPr>
          <p:cNvSpPr>
            <a:spLocks noGrp="1"/>
          </p:cNvSpPr>
          <p:nvPr>
            <p:ph type="sldNum" sz="quarter" idx="12"/>
          </p:nvPr>
        </p:nvSpPr>
        <p:spPr/>
        <p:txBody>
          <a:bodyPr/>
          <a:lstStyle/>
          <a:p>
            <a:fld id="{CAA46EA8-3D2B-457B-8F4B-B2B8F733E4C4}" type="slidenum">
              <a:rPr kumimoji="1" lang="ja-JP" altLang="en-US" smtClean="0"/>
              <a:t>14</a:t>
            </a:fld>
            <a:endParaRPr kumimoji="1" lang="ja-JP" altLang="en-US"/>
          </a:p>
        </p:txBody>
      </p:sp>
      <p:sp>
        <p:nvSpPr>
          <p:cNvPr id="4" name="テキスト ボックス 3">
            <a:extLst>
              <a:ext uri="{FF2B5EF4-FFF2-40B4-BE49-F238E27FC236}">
                <a16:creationId xmlns:a16="http://schemas.microsoft.com/office/drawing/2014/main" id="{799EF0C4-127A-60D0-5146-BAE70A4A657E}"/>
              </a:ext>
            </a:extLst>
          </p:cNvPr>
          <p:cNvSpPr txBox="1"/>
          <p:nvPr/>
        </p:nvSpPr>
        <p:spPr>
          <a:xfrm>
            <a:off x="6815823" y="4605141"/>
            <a:ext cx="3002269" cy="523220"/>
          </a:xfrm>
          <a:prstGeom prst="rect">
            <a:avLst/>
          </a:prstGeom>
          <a:noFill/>
        </p:spPr>
        <p:txBody>
          <a:bodyPr wrap="square">
            <a:spAutoFit/>
          </a:bodyPr>
          <a:lstStyle/>
          <a:p>
            <a:r>
              <a:rPr lang="ja-JP" altLang="en-US" sz="1400" dirty="0"/>
              <a:t>大地の怪物の口を模した戸口を持つ 典型的なチェネス様式の建造物</a:t>
            </a:r>
          </a:p>
        </p:txBody>
      </p:sp>
      <p:sp>
        <p:nvSpPr>
          <p:cNvPr id="5" name="テキスト ボックス 4">
            <a:extLst>
              <a:ext uri="{FF2B5EF4-FFF2-40B4-BE49-F238E27FC236}">
                <a16:creationId xmlns:a16="http://schemas.microsoft.com/office/drawing/2014/main" id="{F1416889-5664-D9DB-D60A-0423686A7BFE}"/>
              </a:ext>
            </a:extLst>
          </p:cNvPr>
          <p:cNvSpPr txBox="1"/>
          <p:nvPr/>
        </p:nvSpPr>
        <p:spPr>
          <a:xfrm>
            <a:off x="1592914" y="167687"/>
            <a:ext cx="223651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マヤの大地の怪物</a:t>
            </a:r>
          </a:p>
        </p:txBody>
      </p:sp>
      <p:pic>
        <p:nvPicPr>
          <p:cNvPr id="10242" name="Picture 2" descr="画像">
            <a:extLst>
              <a:ext uri="{FF2B5EF4-FFF2-40B4-BE49-F238E27FC236}">
                <a16:creationId xmlns:a16="http://schemas.microsoft.com/office/drawing/2014/main" id="{DBEFD37C-CE5E-7611-7F43-ACF3A91AFA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1692" y="2230343"/>
            <a:ext cx="3006038" cy="225452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画像">
            <a:extLst>
              <a:ext uri="{FF2B5EF4-FFF2-40B4-BE49-F238E27FC236}">
                <a16:creationId xmlns:a16="http://schemas.microsoft.com/office/drawing/2014/main" id="{30FD81E9-30E7-4C90-4839-E63E73611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9424" y="2145758"/>
            <a:ext cx="3002268" cy="2401814"/>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3A257DAA-F269-4164-C3E2-11D2FD83F37D}"/>
              </a:ext>
            </a:extLst>
          </p:cNvPr>
          <p:cNvSpPr txBox="1"/>
          <p:nvPr/>
        </p:nvSpPr>
        <p:spPr>
          <a:xfrm>
            <a:off x="4084021" y="4605141"/>
            <a:ext cx="2568332" cy="523220"/>
          </a:xfrm>
          <a:prstGeom prst="rect">
            <a:avLst/>
          </a:prstGeom>
          <a:noFill/>
        </p:spPr>
        <p:txBody>
          <a:bodyPr wrap="none" rtlCol="0">
            <a:spAutoFit/>
          </a:bodyPr>
          <a:lstStyle/>
          <a:p>
            <a:pPr algn="l"/>
            <a:r>
              <a:rPr kumimoji="1" lang="ja-JP" altLang="en-US" sz="1400" dirty="0"/>
              <a:t>ティカル </a:t>
            </a:r>
            <a:r>
              <a:rPr kumimoji="1" lang="en-US" altLang="ja-JP" sz="1400" dirty="0"/>
              <a:t>33</a:t>
            </a:r>
            <a:r>
              <a:rPr kumimoji="1" lang="ja-JP" altLang="en-US" sz="1400" dirty="0"/>
              <a:t>号神殿のウィッツ</a:t>
            </a:r>
            <a:endParaRPr kumimoji="1" lang="en-US" altLang="ja-JP" sz="1400" dirty="0"/>
          </a:p>
          <a:p>
            <a:pPr algn="l"/>
            <a:r>
              <a:rPr kumimoji="1" lang="ja-JP" altLang="en-US" sz="1400" dirty="0"/>
              <a:t>とされる大地の怪物</a:t>
            </a:r>
          </a:p>
        </p:txBody>
      </p:sp>
      <p:sp>
        <p:nvSpPr>
          <p:cNvPr id="10" name="テキスト ボックス 9">
            <a:extLst>
              <a:ext uri="{FF2B5EF4-FFF2-40B4-BE49-F238E27FC236}">
                <a16:creationId xmlns:a16="http://schemas.microsoft.com/office/drawing/2014/main" id="{87194184-40BC-C81E-1FE5-87CF5A6D63CC}"/>
              </a:ext>
            </a:extLst>
          </p:cNvPr>
          <p:cNvSpPr txBox="1"/>
          <p:nvPr/>
        </p:nvSpPr>
        <p:spPr>
          <a:xfrm>
            <a:off x="5115338" y="151831"/>
            <a:ext cx="4702753" cy="1815882"/>
          </a:xfrm>
          <a:prstGeom prst="rect">
            <a:avLst/>
          </a:prstGeom>
          <a:noFill/>
        </p:spPr>
        <p:txBody>
          <a:bodyPr wrap="square" rtlCol="0">
            <a:spAutoFit/>
          </a:bodyPr>
          <a:lstStyle/>
          <a:p>
            <a:pPr algn="l"/>
            <a:r>
              <a:rPr kumimoji="1" lang="ja-JP" altLang="en-US" sz="1600" dirty="0"/>
              <a:t>マヤの人達にとって山々や大地は生命を宿す神聖なものであり、大地の下には地下世界が広がり、山々や大地に開けられた洞窟 は地下世界との出入り口となって重要な意味を持ちます。　</a:t>
            </a:r>
            <a:endParaRPr kumimoji="1" lang="en-US" altLang="ja-JP" sz="1600" dirty="0"/>
          </a:p>
          <a:p>
            <a:pPr algn="l"/>
            <a:r>
              <a:rPr kumimoji="1" lang="ja-JP" altLang="en-US" sz="1600" dirty="0"/>
              <a:t>ウィッツとはその聖なる山を意味し、聖なる山に見立てて作り上げたピラミッドも 転じてウィッツと呼ばれるようです。</a:t>
            </a:r>
          </a:p>
        </p:txBody>
      </p:sp>
      <p:sp>
        <p:nvSpPr>
          <p:cNvPr id="11" name="テキスト ボックス 10">
            <a:extLst>
              <a:ext uri="{FF2B5EF4-FFF2-40B4-BE49-F238E27FC236}">
                <a16:creationId xmlns:a16="http://schemas.microsoft.com/office/drawing/2014/main" id="{1D53D61C-C32E-EFCB-D325-1D7575E6E5ED}"/>
              </a:ext>
            </a:extLst>
          </p:cNvPr>
          <p:cNvSpPr txBox="1"/>
          <p:nvPr/>
        </p:nvSpPr>
        <p:spPr>
          <a:xfrm>
            <a:off x="87908" y="808420"/>
            <a:ext cx="4917799" cy="1323439"/>
          </a:xfrm>
          <a:prstGeom prst="rect">
            <a:avLst/>
          </a:prstGeom>
          <a:noFill/>
        </p:spPr>
        <p:txBody>
          <a:bodyPr wrap="square" rtlCol="0">
            <a:spAutoFit/>
          </a:bodyPr>
          <a:lstStyle/>
          <a:p>
            <a:pPr algn="l"/>
            <a:r>
              <a:rPr kumimoji="1" lang="ja-JP" altLang="en-US" sz="1600" dirty="0"/>
              <a:t>マヤにとって生命が生まれ出る地下界、死者が眠り再生する地下界、太陽が 夜の間眠る地下界、マヤにとっての神聖で大切な地下界が聖なる山のピラミッドに口を開けた事を意味するウィッツ、カウアックという大地の怪物</a:t>
            </a:r>
          </a:p>
        </p:txBody>
      </p:sp>
      <p:pic>
        <p:nvPicPr>
          <p:cNvPr id="12" name="Picture 2">
            <a:extLst>
              <a:ext uri="{FF2B5EF4-FFF2-40B4-BE49-F238E27FC236}">
                <a16:creationId xmlns:a16="http://schemas.microsoft.com/office/drawing/2014/main" id="{911A71FB-182D-9F28-A9FA-EC6D452733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08" y="2338152"/>
            <a:ext cx="3832643" cy="4156944"/>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9F9EC0B4-2B2D-9A95-45E9-DB7E8B6676DD}"/>
              </a:ext>
            </a:extLst>
          </p:cNvPr>
          <p:cNvSpPr txBox="1"/>
          <p:nvPr/>
        </p:nvSpPr>
        <p:spPr>
          <a:xfrm>
            <a:off x="4131204" y="5360064"/>
            <a:ext cx="5400975" cy="830997"/>
          </a:xfrm>
          <a:prstGeom prst="rect">
            <a:avLst/>
          </a:prstGeom>
          <a:noFill/>
        </p:spPr>
        <p:txBody>
          <a:bodyPr wrap="square" rtlCol="0">
            <a:spAutoFit/>
          </a:bodyPr>
          <a:lstStyle/>
          <a:p>
            <a:pPr algn="l"/>
            <a:r>
              <a:rPr kumimoji="1" lang="ja-JP" altLang="en-US" sz="1600" dirty="0"/>
              <a:t>横にした時、ロケットの炎のように見えたものは、地下世界の守護者である「大地の怪物」が大きく口を開けてパカル王を飲み込もうとしている場面を絵にしたもの。</a:t>
            </a:r>
          </a:p>
        </p:txBody>
      </p:sp>
    </p:spTree>
    <p:extLst>
      <p:ext uri="{BB962C8B-B14F-4D97-AF65-F5344CB8AC3E}">
        <p14:creationId xmlns:p14="http://schemas.microsoft.com/office/powerpoint/2010/main" val="3628647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B28B4B0-110F-B005-F68C-4FC6E34B1C57}"/>
              </a:ext>
            </a:extLst>
          </p:cNvPr>
          <p:cNvSpPr>
            <a:spLocks noGrp="1"/>
          </p:cNvSpPr>
          <p:nvPr>
            <p:ph type="sldNum" sz="quarter" idx="12"/>
          </p:nvPr>
        </p:nvSpPr>
        <p:spPr/>
        <p:txBody>
          <a:bodyPr/>
          <a:lstStyle/>
          <a:p>
            <a:fld id="{CAA46EA8-3D2B-457B-8F4B-B2B8F733E4C4}" type="slidenum">
              <a:rPr kumimoji="1" lang="ja-JP" altLang="en-US" smtClean="0"/>
              <a:t>15</a:t>
            </a:fld>
            <a:endParaRPr kumimoji="1" lang="ja-JP" altLang="en-US" dirty="0"/>
          </a:p>
        </p:txBody>
      </p:sp>
      <p:sp>
        <p:nvSpPr>
          <p:cNvPr id="11" name="テキスト ボックス 10">
            <a:extLst>
              <a:ext uri="{FF2B5EF4-FFF2-40B4-BE49-F238E27FC236}">
                <a16:creationId xmlns:a16="http://schemas.microsoft.com/office/drawing/2014/main" id="{668A9F30-B575-8F2D-4629-2FABF7DCFD41}"/>
              </a:ext>
            </a:extLst>
          </p:cNvPr>
          <p:cNvSpPr txBox="1"/>
          <p:nvPr/>
        </p:nvSpPr>
        <p:spPr>
          <a:xfrm>
            <a:off x="336191" y="143789"/>
            <a:ext cx="9233618" cy="369332"/>
          </a:xfrm>
          <a:prstGeom prst="rect">
            <a:avLst/>
          </a:prstGeom>
          <a:noFill/>
        </p:spPr>
        <p:txBody>
          <a:bodyPr wrap="none" rtlCol="0">
            <a:spAutoFit/>
          </a:bodyPr>
          <a:lstStyle/>
          <a:p>
            <a:pPr algn="l"/>
            <a:r>
              <a:rPr kumimoji="1" lang="ja-JP" altLang="en-US" dirty="0">
                <a:solidFill>
                  <a:srgbClr val="FF0000"/>
                </a:solidFill>
              </a:rPr>
              <a:t> 死んで横たわるパカル王の上に鳥（ケツァルコアトル）の留まった十字架が立っている</a:t>
            </a:r>
          </a:p>
        </p:txBody>
      </p:sp>
      <p:sp>
        <p:nvSpPr>
          <p:cNvPr id="14" name="テキスト ボックス 13">
            <a:extLst>
              <a:ext uri="{FF2B5EF4-FFF2-40B4-BE49-F238E27FC236}">
                <a16:creationId xmlns:a16="http://schemas.microsoft.com/office/drawing/2014/main" id="{0A3DDF92-0C73-AA42-E8F7-A268761AADB8}"/>
              </a:ext>
            </a:extLst>
          </p:cNvPr>
          <p:cNvSpPr txBox="1"/>
          <p:nvPr/>
        </p:nvSpPr>
        <p:spPr>
          <a:xfrm>
            <a:off x="336191" y="631721"/>
            <a:ext cx="9233618" cy="584775"/>
          </a:xfrm>
          <a:prstGeom prst="rect">
            <a:avLst/>
          </a:prstGeom>
          <a:noFill/>
        </p:spPr>
        <p:txBody>
          <a:bodyPr wrap="square">
            <a:spAutoFit/>
          </a:bodyPr>
          <a:lstStyle/>
          <a:p>
            <a:r>
              <a:rPr lang="ja-JP" altLang="en-US" sz="1600" dirty="0"/>
              <a:t>レリーフで胎児のような姿勢をとっているのは、夕日と共に地下世界に下り、そこで新たに生まれ変わるという考え方による。</a:t>
            </a:r>
          </a:p>
        </p:txBody>
      </p:sp>
      <p:pic>
        <p:nvPicPr>
          <p:cNvPr id="17" name="Picture 2">
            <a:extLst>
              <a:ext uri="{FF2B5EF4-FFF2-40B4-BE49-F238E27FC236}">
                <a16:creationId xmlns:a16="http://schemas.microsoft.com/office/drawing/2014/main" id="{22C0B3D2-2A43-E940-315A-8CF9675F5B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591" y="2270101"/>
            <a:ext cx="3832643" cy="4156944"/>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a:extLst>
              <a:ext uri="{FF2B5EF4-FFF2-40B4-BE49-F238E27FC236}">
                <a16:creationId xmlns:a16="http://schemas.microsoft.com/office/drawing/2014/main" id="{317D6633-D038-FC32-AC89-F200BD6AC9AF}"/>
              </a:ext>
            </a:extLst>
          </p:cNvPr>
          <p:cNvSpPr txBox="1"/>
          <p:nvPr/>
        </p:nvSpPr>
        <p:spPr>
          <a:xfrm>
            <a:off x="4021501" y="3429000"/>
            <a:ext cx="5730966" cy="2554545"/>
          </a:xfrm>
          <a:prstGeom prst="rect">
            <a:avLst/>
          </a:prstGeom>
          <a:noFill/>
        </p:spPr>
        <p:txBody>
          <a:bodyPr wrap="square" rtlCol="0">
            <a:spAutoFit/>
          </a:bodyPr>
          <a:lstStyle/>
          <a:p>
            <a:pPr algn="l"/>
            <a:r>
              <a:rPr kumimoji="1" lang="ja-JP" altLang="en-US" sz="1600" dirty="0"/>
              <a:t>おそらく、このレリーフに描かれているパカル王は、死に際して地下世界と天上世界の間で宙吊りになっている状態を表されている。しかし地の怪物に今にも飲み込まれそうになっているにもかかわらず、王は天上に向かって伸びている生命の樹と、その頂上にとまる聖なる鳥を見つめている。</a:t>
            </a:r>
          </a:p>
          <a:p>
            <a:pPr algn="l"/>
            <a:endParaRPr kumimoji="1" lang="ja-JP" altLang="en-US" sz="1600" dirty="0"/>
          </a:p>
          <a:p>
            <a:pPr algn="l"/>
            <a:r>
              <a:rPr kumimoji="1" lang="ja-JP" altLang="en-US" sz="1600" dirty="0"/>
              <a:t>こうして見ると、「古代宇宙飛行士説」では決してわからない、このレリーフに込められた希望と再生の意味がみてとれるのではないだろうか。</a:t>
            </a:r>
          </a:p>
          <a:p>
            <a:pPr algn="l"/>
            <a:r>
              <a:rPr kumimoji="1" lang="ja-JP" altLang="en-US" sz="1600" dirty="0"/>
              <a:t>（</a:t>
            </a:r>
            <a:r>
              <a:rPr kumimoji="1" lang="en-US" altLang="ja-JP" sz="1600" dirty="0"/>
              <a:t>https://www.nazotoki.com/palenque.html</a:t>
            </a:r>
            <a:r>
              <a:rPr kumimoji="1" lang="ja-JP" altLang="en-US" sz="1600" dirty="0"/>
              <a:t>）</a:t>
            </a:r>
          </a:p>
        </p:txBody>
      </p:sp>
      <p:sp>
        <p:nvSpPr>
          <p:cNvPr id="19" name="テキスト ボックス 18">
            <a:extLst>
              <a:ext uri="{FF2B5EF4-FFF2-40B4-BE49-F238E27FC236}">
                <a16:creationId xmlns:a16="http://schemas.microsoft.com/office/drawing/2014/main" id="{630E4952-FA39-73D8-B985-99F5C9478EAE}"/>
              </a:ext>
            </a:extLst>
          </p:cNvPr>
          <p:cNvSpPr txBox="1"/>
          <p:nvPr/>
        </p:nvSpPr>
        <p:spPr>
          <a:xfrm>
            <a:off x="4490860" y="1919157"/>
            <a:ext cx="5010505" cy="1323439"/>
          </a:xfrm>
          <a:prstGeom prst="rect">
            <a:avLst/>
          </a:prstGeom>
          <a:noFill/>
        </p:spPr>
        <p:txBody>
          <a:bodyPr wrap="square" rtlCol="0">
            <a:spAutoFit/>
          </a:bodyPr>
          <a:lstStyle/>
          <a:p>
            <a:pPr algn="l"/>
            <a:r>
              <a:rPr lang="ja-JP" altLang="en-US" sz="1600" dirty="0"/>
              <a:t>マヤ文明では、</a:t>
            </a:r>
            <a:endParaRPr lang="en-US" altLang="ja-JP" sz="1600" dirty="0"/>
          </a:p>
          <a:p>
            <a:pPr algn="l"/>
            <a:r>
              <a:rPr lang="ja-JP" altLang="en-US" sz="1600" dirty="0"/>
              <a:t>　死者の世界である地下、</a:t>
            </a:r>
            <a:endParaRPr lang="en-US" altLang="ja-JP" sz="1600" dirty="0"/>
          </a:p>
          <a:p>
            <a:pPr algn="l"/>
            <a:r>
              <a:rPr lang="ja-JP" altLang="en-US" sz="1600" dirty="0"/>
              <a:t>　神々と先祖のいる天上、</a:t>
            </a:r>
            <a:endParaRPr lang="en-US" altLang="ja-JP" sz="1600" dirty="0"/>
          </a:p>
          <a:p>
            <a:pPr algn="l"/>
            <a:r>
              <a:rPr lang="ja-JP" altLang="en-US" sz="1600" dirty="0"/>
              <a:t>　その中間である我々人間のいる地上</a:t>
            </a:r>
            <a:endParaRPr lang="en-US" altLang="ja-JP" sz="1600" dirty="0"/>
          </a:p>
          <a:p>
            <a:pPr algn="l"/>
            <a:r>
              <a:rPr lang="ja-JP" altLang="en-US" sz="1600" dirty="0"/>
              <a:t>という、３つの平行した世界という概念があった。</a:t>
            </a:r>
            <a:endParaRPr kumimoji="1" lang="ja-JP" altLang="en-US" sz="1600" dirty="0"/>
          </a:p>
        </p:txBody>
      </p:sp>
      <p:sp>
        <p:nvSpPr>
          <p:cNvPr id="20" name="テキスト ボックス 19">
            <a:extLst>
              <a:ext uri="{FF2B5EF4-FFF2-40B4-BE49-F238E27FC236}">
                <a16:creationId xmlns:a16="http://schemas.microsoft.com/office/drawing/2014/main" id="{CBEEFF60-0F30-BC14-A8BA-89E47D82A35F}"/>
              </a:ext>
            </a:extLst>
          </p:cNvPr>
          <p:cNvSpPr txBox="1"/>
          <p:nvPr/>
        </p:nvSpPr>
        <p:spPr>
          <a:xfrm>
            <a:off x="1038106" y="1271088"/>
            <a:ext cx="8186857" cy="461665"/>
          </a:xfrm>
          <a:prstGeom prst="rect">
            <a:avLst/>
          </a:prstGeom>
          <a:noFill/>
          <a:ln>
            <a:solidFill>
              <a:schemeClr val="tx1"/>
            </a:solidFill>
          </a:ln>
        </p:spPr>
        <p:txBody>
          <a:bodyPr wrap="none" rtlCol="0">
            <a:spAutoFit/>
          </a:bodyPr>
          <a:lstStyle/>
          <a:p>
            <a:pPr algn="l"/>
            <a:r>
              <a:rPr kumimoji="1" lang="ja-JP" altLang="en-US" sz="2400" dirty="0"/>
              <a:t>パレンケのパカル王は宇宙船で宇宙へ行ったのではない。</a:t>
            </a:r>
          </a:p>
        </p:txBody>
      </p:sp>
    </p:spTree>
    <p:extLst>
      <p:ext uri="{BB962C8B-B14F-4D97-AF65-F5344CB8AC3E}">
        <p14:creationId xmlns:p14="http://schemas.microsoft.com/office/powerpoint/2010/main" val="1741393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5D367EA-E922-2D67-861A-D6C87D419D3D}"/>
              </a:ext>
            </a:extLst>
          </p:cNvPr>
          <p:cNvSpPr>
            <a:spLocks noGrp="1"/>
          </p:cNvSpPr>
          <p:nvPr>
            <p:ph type="sldNum" sz="quarter" idx="12"/>
          </p:nvPr>
        </p:nvSpPr>
        <p:spPr/>
        <p:txBody>
          <a:bodyPr/>
          <a:lstStyle/>
          <a:p>
            <a:fld id="{CAA46EA8-3D2B-457B-8F4B-B2B8F733E4C4}" type="slidenum">
              <a:rPr kumimoji="1" lang="ja-JP" altLang="en-US" smtClean="0"/>
              <a:t>16</a:t>
            </a:fld>
            <a:endParaRPr kumimoji="1" lang="ja-JP" altLang="en-US"/>
          </a:p>
        </p:txBody>
      </p:sp>
      <p:pic>
        <p:nvPicPr>
          <p:cNvPr id="4" name="図 3" descr="回路 が含まれている画像&#10;&#10;自動的に生成された説明">
            <a:extLst>
              <a:ext uri="{FF2B5EF4-FFF2-40B4-BE49-F238E27FC236}">
                <a16:creationId xmlns:a16="http://schemas.microsoft.com/office/drawing/2014/main" id="{EE74BCA1-5599-AB52-C9A2-0C043B3810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59" y="942976"/>
            <a:ext cx="8857281" cy="4838700"/>
          </a:xfrm>
          <a:prstGeom prst="rect">
            <a:avLst/>
          </a:prstGeom>
        </p:spPr>
      </p:pic>
      <p:sp>
        <p:nvSpPr>
          <p:cNvPr id="5" name="テキスト ボックス 4">
            <a:extLst>
              <a:ext uri="{FF2B5EF4-FFF2-40B4-BE49-F238E27FC236}">
                <a16:creationId xmlns:a16="http://schemas.microsoft.com/office/drawing/2014/main" id="{F0A5558B-D211-7045-BC7C-FE9FC32E6E33}"/>
              </a:ext>
            </a:extLst>
          </p:cNvPr>
          <p:cNvSpPr txBox="1"/>
          <p:nvPr/>
        </p:nvSpPr>
        <p:spPr>
          <a:xfrm>
            <a:off x="3782581" y="6171686"/>
            <a:ext cx="2723823" cy="369332"/>
          </a:xfrm>
          <a:prstGeom prst="rect">
            <a:avLst/>
          </a:prstGeom>
          <a:noFill/>
        </p:spPr>
        <p:txBody>
          <a:bodyPr wrap="none" rtlCol="0">
            <a:spAutoFit/>
          </a:bodyPr>
          <a:lstStyle/>
          <a:p>
            <a:pPr algn="l"/>
            <a:r>
              <a:rPr kumimoji="1" lang="ja-JP" altLang="en-US" dirty="0"/>
              <a:t>十字架の神殿のレリーフ</a:t>
            </a:r>
          </a:p>
        </p:txBody>
      </p:sp>
      <p:sp>
        <p:nvSpPr>
          <p:cNvPr id="6" name="テキスト ボックス 5">
            <a:extLst>
              <a:ext uri="{FF2B5EF4-FFF2-40B4-BE49-F238E27FC236}">
                <a16:creationId xmlns:a16="http://schemas.microsoft.com/office/drawing/2014/main" id="{DEAE7E8B-A190-76C4-D665-C6998DA8595B}"/>
              </a:ext>
            </a:extLst>
          </p:cNvPr>
          <p:cNvSpPr txBox="1"/>
          <p:nvPr/>
        </p:nvSpPr>
        <p:spPr>
          <a:xfrm>
            <a:off x="355600" y="137467"/>
            <a:ext cx="1415772" cy="461665"/>
          </a:xfrm>
          <a:prstGeom prst="rect">
            <a:avLst/>
          </a:prstGeom>
          <a:noFill/>
          <a:ln>
            <a:solidFill>
              <a:schemeClr val="tx1"/>
            </a:solidFill>
          </a:ln>
        </p:spPr>
        <p:txBody>
          <a:bodyPr wrap="none" rtlCol="0">
            <a:spAutoFit/>
          </a:bodyPr>
          <a:lstStyle/>
          <a:p>
            <a:pPr algn="l"/>
            <a:r>
              <a:rPr kumimoji="1" lang="ja-JP" altLang="en-US" sz="2400" dirty="0"/>
              <a:t>参考資料</a:t>
            </a:r>
          </a:p>
        </p:txBody>
      </p:sp>
    </p:spTree>
    <p:extLst>
      <p:ext uri="{BB962C8B-B14F-4D97-AF65-F5344CB8AC3E}">
        <p14:creationId xmlns:p14="http://schemas.microsoft.com/office/powerpoint/2010/main" val="3089411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F3F647C-872E-47F0-DAE1-99DD5E9A9D46}"/>
              </a:ext>
            </a:extLst>
          </p:cNvPr>
          <p:cNvSpPr>
            <a:spLocks noGrp="1"/>
          </p:cNvSpPr>
          <p:nvPr>
            <p:ph type="sldNum" sz="quarter" idx="12"/>
          </p:nvPr>
        </p:nvSpPr>
        <p:spPr/>
        <p:txBody>
          <a:bodyPr/>
          <a:lstStyle/>
          <a:p>
            <a:fld id="{CAA46EA8-3D2B-457B-8F4B-B2B8F733E4C4}" type="slidenum">
              <a:rPr kumimoji="1" lang="ja-JP" altLang="en-US" smtClean="0"/>
              <a:t>17</a:t>
            </a:fld>
            <a:endParaRPr kumimoji="1" lang="ja-JP" altLang="en-US"/>
          </a:p>
        </p:txBody>
      </p:sp>
      <p:pic>
        <p:nvPicPr>
          <p:cNvPr id="6" name="図 5" descr="テキスト, 地図 が含まれている画像&#10;&#10;自動的に生成された説明">
            <a:extLst>
              <a:ext uri="{FF2B5EF4-FFF2-40B4-BE49-F238E27FC236}">
                <a16:creationId xmlns:a16="http://schemas.microsoft.com/office/drawing/2014/main" id="{EAB62709-5FCF-AF1D-25B8-F5FEBFC4EC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590" y="794176"/>
            <a:ext cx="8893918" cy="5495727"/>
          </a:xfrm>
          <a:prstGeom prst="rect">
            <a:avLst/>
          </a:prstGeom>
        </p:spPr>
      </p:pic>
      <p:sp>
        <p:nvSpPr>
          <p:cNvPr id="7" name="テキスト ボックス 6">
            <a:extLst>
              <a:ext uri="{FF2B5EF4-FFF2-40B4-BE49-F238E27FC236}">
                <a16:creationId xmlns:a16="http://schemas.microsoft.com/office/drawing/2014/main" id="{0D41B8B5-5E42-F619-B256-D0B6DBBABD33}"/>
              </a:ext>
            </a:extLst>
          </p:cNvPr>
          <p:cNvSpPr txBox="1"/>
          <p:nvPr/>
        </p:nvSpPr>
        <p:spPr>
          <a:xfrm>
            <a:off x="3604781" y="6433753"/>
            <a:ext cx="3185487" cy="369332"/>
          </a:xfrm>
          <a:prstGeom prst="rect">
            <a:avLst/>
          </a:prstGeom>
          <a:noFill/>
        </p:spPr>
        <p:txBody>
          <a:bodyPr wrap="none" rtlCol="0">
            <a:spAutoFit/>
          </a:bodyPr>
          <a:lstStyle/>
          <a:p>
            <a:pPr algn="l"/>
            <a:r>
              <a:rPr kumimoji="1" lang="ja-JP" altLang="en-US" dirty="0"/>
              <a:t>葉の十字架の神殿のレリーフ</a:t>
            </a:r>
          </a:p>
        </p:txBody>
      </p:sp>
      <p:sp>
        <p:nvSpPr>
          <p:cNvPr id="8" name="テキスト ボックス 7">
            <a:extLst>
              <a:ext uri="{FF2B5EF4-FFF2-40B4-BE49-F238E27FC236}">
                <a16:creationId xmlns:a16="http://schemas.microsoft.com/office/drawing/2014/main" id="{1A4D2AF9-406F-4957-1EC5-F8C2E2575DF7}"/>
              </a:ext>
            </a:extLst>
          </p:cNvPr>
          <p:cNvSpPr txBox="1"/>
          <p:nvPr/>
        </p:nvSpPr>
        <p:spPr>
          <a:xfrm>
            <a:off x="355600" y="137467"/>
            <a:ext cx="1415772" cy="461665"/>
          </a:xfrm>
          <a:prstGeom prst="rect">
            <a:avLst/>
          </a:prstGeom>
          <a:noFill/>
          <a:ln>
            <a:solidFill>
              <a:schemeClr val="tx1"/>
            </a:solidFill>
          </a:ln>
        </p:spPr>
        <p:txBody>
          <a:bodyPr wrap="none" rtlCol="0">
            <a:spAutoFit/>
          </a:bodyPr>
          <a:lstStyle/>
          <a:p>
            <a:pPr algn="l"/>
            <a:r>
              <a:rPr kumimoji="1" lang="ja-JP" altLang="en-US" sz="2400" dirty="0"/>
              <a:t>参考資料</a:t>
            </a:r>
          </a:p>
        </p:txBody>
      </p:sp>
    </p:spTree>
    <p:extLst>
      <p:ext uri="{BB962C8B-B14F-4D97-AF65-F5344CB8AC3E}">
        <p14:creationId xmlns:p14="http://schemas.microsoft.com/office/powerpoint/2010/main" val="3920700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05D88D5-F12D-AECF-8D27-4F78398CE52E}"/>
              </a:ext>
            </a:extLst>
          </p:cNvPr>
          <p:cNvSpPr>
            <a:spLocks noGrp="1"/>
          </p:cNvSpPr>
          <p:nvPr>
            <p:ph type="sldNum" sz="quarter" idx="12"/>
          </p:nvPr>
        </p:nvSpPr>
        <p:spPr/>
        <p:txBody>
          <a:bodyPr/>
          <a:lstStyle/>
          <a:p>
            <a:fld id="{CAA46EA8-3D2B-457B-8F4B-B2B8F733E4C4}" type="slidenum">
              <a:rPr kumimoji="1" lang="ja-JP" altLang="en-US" smtClean="0"/>
              <a:t>18</a:t>
            </a:fld>
            <a:endParaRPr kumimoji="1" lang="ja-JP" altLang="en-US"/>
          </a:p>
        </p:txBody>
      </p:sp>
      <p:sp>
        <p:nvSpPr>
          <p:cNvPr id="3" name="テキスト ボックス 2">
            <a:extLst>
              <a:ext uri="{FF2B5EF4-FFF2-40B4-BE49-F238E27FC236}">
                <a16:creationId xmlns:a16="http://schemas.microsoft.com/office/drawing/2014/main" id="{CA38C529-D3EF-DE2C-5487-EBFCDBADC994}"/>
              </a:ext>
            </a:extLst>
          </p:cNvPr>
          <p:cNvSpPr txBox="1"/>
          <p:nvPr/>
        </p:nvSpPr>
        <p:spPr>
          <a:xfrm>
            <a:off x="3706505" y="6408226"/>
            <a:ext cx="2492990" cy="369332"/>
          </a:xfrm>
          <a:prstGeom prst="rect">
            <a:avLst/>
          </a:prstGeom>
          <a:noFill/>
        </p:spPr>
        <p:txBody>
          <a:bodyPr wrap="none" rtlCol="0">
            <a:spAutoFit/>
          </a:bodyPr>
          <a:lstStyle/>
          <a:p>
            <a:pPr algn="l"/>
            <a:r>
              <a:rPr kumimoji="1" lang="ja-JP" altLang="en-US" dirty="0"/>
              <a:t>太陽の神殿のレリーフ</a:t>
            </a:r>
          </a:p>
        </p:txBody>
      </p:sp>
      <p:pic>
        <p:nvPicPr>
          <p:cNvPr id="5" name="図 4" descr="テキスト が含まれている画像&#10;&#10;自動的に生成された説明">
            <a:extLst>
              <a:ext uri="{FF2B5EF4-FFF2-40B4-BE49-F238E27FC236}">
                <a16:creationId xmlns:a16="http://schemas.microsoft.com/office/drawing/2014/main" id="{C0964EDB-D283-E0C7-6EF6-5B371155E1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204" y="781685"/>
            <a:ext cx="7575591" cy="5574667"/>
          </a:xfrm>
          <a:prstGeom prst="rect">
            <a:avLst/>
          </a:prstGeom>
        </p:spPr>
      </p:pic>
      <p:sp>
        <p:nvSpPr>
          <p:cNvPr id="6" name="テキスト ボックス 5">
            <a:extLst>
              <a:ext uri="{FF2B5EF4-FFF2-40B4-BE49-F238E27FC236}">
                <a16:creationId xmlns:a16="http://schemas.microsoft.com/office/drawing/2014/main" id="{D6725A29-F46B-CA98-8958-9A5656ABE167}"/>
              </a:ext>
            </a:extLst>
          </p:cNvPr>
          <p:cNvSpPr txBox="1"/>
          <p:nvPr/>
        </p:nvSpPr>
        <p:spPr>
          <a:xfrm>
            <a:off x="355600" y="137467"/>
            <a:ext cx="1415772" cy="461665"/>
          </a:xfrm>
          <a:prstGeom prst="rect">
            <a:avLst/>
          </a:prstGeom>
          <a:noFill/>
          <a:ln>
            <a:solidFill>
              <a:schemeClr val="tx1"/>
            </a:solidFill>
          </a:ln>
        </p:spPr>
        <p:txBody>
          <a:bodyPr wrap="none" rtlCol="0">
            <a:spAutoFit/>
          </a:bodyPr>
          <a:lstStyle/>
          <a:p>
            <a:pPr algn="l"/>
            <a:r>
              <a:rPr kumimoji="1" lang="ja-JP" altLang="en-US" sz="2400" dirty="0"/>
              <a:t>参考資料</a:t>
            </a:r>
          </a:p>
        </p:txBody>
      </p:sp>
    </p:spTree>
    <p:extLst>
      <p:ext uri="{BB962C8B-B14F-4D97-AF65-F5344CB8AC3E}">
        <p14:creationId xmlns:p14="http://schemas.microsoft.com/office/powerpoint/2010/main" val="1495357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8A90F59-ACA8-C76B-12A3-BDD5A2AED61F}"/>
              </a:ext>
            </a:extLst>
          </p:cNvPr>
          <p:cNvSpPr>
            <a:spLocks noGrp="1"/>
          </p:cNvSpPr>
          <p:nvPr>
            <p:ph type="sldNum" sz="quarter" idx="12"/>
          </p:nvPr>
        </p:nvSpPr>
        <p:spPr/>
        <p:txBody>
          <a:bodyPr/>
          <a:lstStyle/>
          <a:p>
            <a:fld id="{CAA46EA8-3D2B-457B-8F4B-B2B8F733E4C4}" type="slidenum">
              <a:rPr kumimoji="1" lang="ja-JP" altLang="en-US" smtClean="0"/>
              <a:t>19</a:t>
            </a:fld>
            <a:endParaRPr kumimoji="1" lang="ja-JP" altLang="en-US"/>
          </a:p>
        </p:txBody>
      </p:sp>
      <p:sp>
        <p:nvSpPr>
          <p:cNvPr id="3" name="テキスト ボックス 2">
            <a:extLst>
              <a:ext uri="{FF2B5EF4-FFF2-40B4-BE49-F238E27FC236}">
                <a16:creationId xmlns:a16="http://schemas.microsoft.com/office/drawing/2014/main" id="{9EB3AE54-F6DC-05EA-4FCA-F85A39744147}"/>
              </a:ext>
            </a:extLst>
          </p:cNvPr>
          <p:cNvSpPr txBox="1"/>
          <p:nvPr/>
        </p:nvSpPr>
        <p:spPr>
          <a:xfrm>
            <a:off x="2651975" y="607358"/>
            <a:ext cx="1800493" cy="369332"/>
          </a:xfrm>
          <a:prstGeom prst="rect">
            <a:avLst/>
          </a:prstGeom>
          <a:noFill/>
        </p:spPr>
        <p:txBody>
          <a:bodyPr wrap="none" rtlCol="0">
            <a:spAutoFit/>
          </a:bodyPr>
          <a:lstStyle/>
          <a:p>
            <a:r>
              <a:rPr kumimoji="1" lang="ja-JP" altLang="en-US" dirty="0"/>
              <a:t>パレンケの石棺</a:t>
            </a:r>
          </a:p>
        </p:txBody>
      </p:sp>
      <p:pic>
        <p:nvPicPr>
          <p:cNvPr id="4" name="Picture 2">
            <a:extLst>
              <a:ext uri="{FF2B5EF4-FFF2-40B4-BE49-F238E27FC236}">
                <a16:creationId xmlns:a16="http://schemas.microsoft.com/office/drawing/2014/main" id="{1AB51EE5-4663-C371-4445-1E51448B51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72" t="9483" r="1980" b="12179"/>
          <a:stretch/>
        </p:blipFill>
        <p:spPr bwMode="auto">
          <a:xfrm>
            <a:off x="393277" y="1101061"/>
            <a:ext cx="9228811" cy="5149581"/>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1D90C43B-B3B8-CA42-F62C-E98C55E221CE}"/>
              </a:ext>
            </a:extLst>
          </p:cNvPr>
          <p:cNvSpPr txBox="1"/>
          <p:nvPr/>
        </p:nvSpPr>
        <p:spPr>
          <a:xfrm>
            <a:off x="355600" y="137467"/>
            <a:ext cx="1107996" cy="461665"/>
          </a:xfrm>
          <a:prstGeom prst="rect">
            <a:avLst/>
          </a:prstGeom>
          <a:noFill/>
          <a:ln>
            <a:solidFill>
              <a:schemeClr val="tx1"/>
            </a:solidFill>
          </a:ln>
        </p:spPr>
        <p:txBody>
          <a:bodyPr wrap="none" rtlCol="0">
            <a:spAutoFit/>
          </a:bodyPr>
          <a:lstStyle/>
          <a:p>
            <a:pPr algn="l"/>
            <a:r>
              <a:rPr kumimoji="1" lang="ja-JP" altLang="en-US" sz="2400" dirty="0"/>
              <a:t>おまけ</a:t>
            </a:r>
          </a:p>
        </p:txBody>
      </p:sp>
    </p:spTree>
    <p:extLst>
      <p:ext uri="{BB962C8B-B14F-4D97-AF65-F5344CB8AC3E}">
        <p14:creationId xmlns:p14="http://schemas.microsoft.com/office/powerpoint/2010/main" val="2565824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7B38ECE-6B1E-62A8-D568-FDA9FD33E4DC}"/>
              </a:ext>
            </a:extLst>
          </p:cNvPr>
          <p:cNvSpPr txBox="1"/>
          <p:nvPr/>
        </p:nvSpPr>
        <p:spPr>
          <a:xfrm>
            <a:off x="598967" y="222740"/>
            <a:ext cx="8708066" cy="584775"/>
          </a:xfrm>
          <a:prstGeom prst="rect">
            <a:avLst/>
          </a:prstGeom>
          <a:noFill/>
        </p:spPr>
        <p:txBody>
          <a:bodyPr wrap="square">
            <a:spAutoFit/>
          </a:bodyPr>
          <a:lstStyle/>
          <a:p>
            <a:r>
              <a:rPr lang="ja-JP" altLang="en-US" sz="1600" dirty="0">
                <a:solidFill>
                  <a:srgbClr val="FF0000"/>
                </a:solidFill>
              </a:rPr>
              <a:t>パレンケ (Palenque) </a:t>
            </a:r>
            <a:r>
              <a:rPr lang="ja-JP" altLang="en-US" sz="1600" dirty="0"/>
              <a:t>は、パレンケ は、メキシコに存在するマヤ文明の古代都市遺跡</a:t>
            </a:r>
            <a:endParaRPr lang="en-US" altLang="ja-JP" sz="1600" dirty="0"/>
          </a:p>
          <a:p>
            <a:r>
              <a:rPr lang="ja-JP" altLang="en-US" sz="1600" dirty="0"/>
              <a:t>メキシコの世界遺産の一つである。</a:t>
            </a:r>
            <a:endParaRPr lang="en-US" altLang="ja-JP" sz="1600" dirty="0"/>
          </a:p>
        </p:txBody>
      </p:sp>
      <p:sp>
        <p:nvSpPr>
          <p:cNvPr id="5" name="テキスト ボックス 4">
            <a:extLst>
              <a:ext uri="{FF2B5EF4-FFF2-40B4-BE49-F238E27FC236}">
                <a16:creationId xmlns:a16="http://schemas.microsoft.com/office/drawing/2014/main" id="{F28A2F06-CFF6-195F-2652-D367AD67C99B}"/>
              </a:ext>
            </a:extLst>
          </p:cNvPr>
          <p:cNvSpPr txBox="1"/>
          <p:nvPr/>
        </p:nvSpPr>
        <p:spPr>
          <a:xfrm>
            <a:off x="598967" y="884616"/>
            <a:ext cx="6188149" cy="338554"/>
          </a:xfrm>
          <a:prstGeom prst="rect">
            <a:avLst/>
          </a:prstGeom>
          <a:noFill/>
        </p:spPr>
        <p:txBody>
          <a:bodyPr wrap="square">
            <a:spAutoFit/>
          </a:bodyPr>
          <a:lstStyle/>
          <a:p>
            <a:r>
              <a:rPr lang="ja-JP" altLang="en-US" sz="1600" dirty="0"/>
              <a:t>メキシコ南東部のチアパス州に位置し、7世紀に最盛期を迎えた。</a:t>
            </a:r>
          </a:p>
        </p:txBody>
      </p:sp>
      <p:sp>
        <p:nvSpPr>
          <p:cNvPr id="7" name="テキスト ボックス 6">
            <a:extLst>
              <a:ext uri="{FF2B5EF4-FFF2-40B4-BE49-F238E27FC236}">
                <a16:creationId xmlns:a16="http://schemas.microsoft.com/office/drawing/2014/main" id="{3115FDE1-0143-54AB-FFD0-A9450F6EB9D9}"/>
              </a:ext>
            </a:extLst>
          </p:cNvPr>
          <p:cNvSpPr txBox="1"/>
          <p:nvPr/>
        </p:nvSpPr>
        <p:spPr>
          <a:xfrm>
            <a:off x="712381" y="1468733"/>
            <a:ext cx="8793126" cy="3046988"/>
          </a:xfrm>
          <a:prstGeom prst="rect">
            <a:avLst/>
          </a:prstGeom>
          <a:noFill/>
        </p:spPr>
        <p:txBody>
          <a:bodyPr wrap="square">
            <a:spAutoFit/>
          </a:bodyPr>
          <a:lstStyle/>
          <a:p>
            <a:r>
              <a:rPr lang="ja-JP" altLang="en-US" sz="1600" dirty="0"/>
              <a:t>18世紀の半ば頃にスペイン人の手により発見に至り、 1948年</a:t>
            </a:r>
            <a:endParaRPr lang="en-US" altLang="ja-JP" sz="1600" dirty="0"/>
          </a:p>
          <a:p>
            <a:r>
              <a:rPr lang="ja-JP" altLang="en-US" sz="1600" dirty="0"/>
              <a:t>から本格的な発掘調査が始まった。</a:t>
            </a:r>
            <a:endParaRPr lang="en-US" altLang="ja-JP" sz="1600" dirty="0"/>
          </a:p>
          <a:p>
            <a:endParaRPr lang="ja-JP" altLang="en-US" sz="1600" dirty="0"/>
          </a:p>
          <a:p>
            <a:r>
              <a:rPr lang="ja-JP" altLang="en-US" sz="1600" dirty="0"/>
              <a:t>調査の最終局面にあたる1952年、考古学者が「</a:t>
            </a:r>
            <a:r>
              <a:rPr lang="ja-JP" altLang="en-US" sz="1600" b="1" dirty="0">
                <a:solidFill>
                  <a:srgbClr val="FF0000"/>
                </a:solidFill>
              </a:rPr>
              <a:t>碑文の神殿</a:t>
            </a:r>
            <a:r>
              <a:rPr lang="ja-JP" altLang="en-US" sz="1600" dirty="0"/>
              <a:t>」</a:t>
            </a:r>
            <a:endParaRPr lang="en-US" altLang="ja-JP" sz="1600" dirty="0"/>
          </a:p>
          <a:p>
            <a:r>
              <a:rPr lang="ja-JP" altLang="en-US" sz="1600" dirty="0"/>
              <a:t>の地下室に辿り着き、室内の壁面にはめ込まれていた巨大な</a:t>
            </a:r>
            <a:endParaRPr lang="en-US" altLang="ja-JP" sz="1600" dirty="0"/>
          </a:p>
          <a:p>
            <a:r>
              <a:rPr lang="ja-JP" altLang="en-US" sz="1600" dirty="0"/>
              <a:t>石板を取り外したところ、鍾乳石の垂れ下がる広い洞窟のよ</a:t>
            </a:r>
            <a:endParaRPr lang="en-US" altLang="ja-JP" sz="1600" dirty="0"/>
          </a:p>
          <a:p>
            <a:r>
              <a:rPr lang="ja-JP" altLang="en-US" sz="1600" dirty="0"/>
              <a:t>うな部屋がその向こう側に確認された。そこには殉死者と目</a:t>
            </a:r>
            <a:endParaRPr lang="en-US" altLang="ja-JP" sz="1600" dirty="0"/>
          </a:p>
          <a:p>
            <a:r>
              <a:rPr lang="ja-JP" altLang="en-US" sz="1600" dirty="0"/>
              <a:t>される数体の遺体に加え、肖像画やマヤ文字、また生命樹の</a:t>
            </a:r>
            <a:endParaRPr lang="en-US" altLang="ja-JP" sz="1600" dirty="0"/>
          </a:p>
          <a:p>
            <a:r>
              <a:rPr lang="ja-JP" altLang="en-US" sz="1600" dirty="0"/>
              <a:t>図柄の浮彫が施された石の蓋、そしてその下に石棺が埋もれており、多くの装飾品を脇にした遺体が内部に発見された。翡翠の仮面をまとったこの遺体は、7世紀に在位した</a:t>
            </a:r>
            <a:r>
              <a:rPr lang="ja-JP" altLang="en-US" sz="1600" b="1" dirty="0">
                <a:solidFill>
                  <a:srgbClr val="FF0000"/>
                </a:solidFill>
              </a:rPr>
              <a:t>パカル王</a:t>
            </a:r>
            <a:r>
              <a:rPr lang="ja-JP" altLang="en-US" sz="1600" dirty="0"/>
              <a:t>（偉大な太陽楯、アハウの偉大なパカル、パカル2世、パカル大王、</a:t>
            </a:r>
            <a:r>
              <a:rPr lang="ja-JP" altLang="en-US" sz="1600" b="1" dirty="0">
                <a:solidFill>
                  <a:srgbClr val="FF0000"/>
                </a:solidFill>
              </a:rPr>
              <a:t>在位615年 - 683年）</a:t>
            </a:r>
            <a:r>
              <a:rPr lang="ja-JP" altLang="en-US" sz="1600" dirty="0"/>
              <a:t>として知られる王であった。</a:t>
            </a:r>
          </a:p>
        </p:txBody>
      </p:sp>
      <p:grpSp>
        <p:nvGrpSpPr>
          <p:cNvPr id="15" name="グループ化 14">
            <a:extLst>
              <a:ext uri="{FF2B5EF4-FFF2-40B4-BE49-F238E27FC236}">
                <a16:creationId xmlns:a16="http://schemas.microsoft.com/office/drawing/2014/main" id="{3AEA6870-F143-A67A-6279-9327331D4793}"/>
              </a:ext>
            </a:extLst>
          </p:cNvPr>
          <p:cNvGrpSpPr/>
          <p:nvPr/>
        </p:nvGrpSpPr>
        <p:grpSpPr>
          <a:xfrm>
            <a:off x="917501" y="4591029"/>
            <a:ext cx="4831690" cy="2130448"/>
            <a:chOff x="1193948" y="4597145"/>
            <a:chExt cx="4831690" cy="2130448"/>
          </a:xfrm>
        </p:grpSpPr>
        <p:pic>
          <p:nvPicPr>
            <p:cNvPr id="1028" name="Picture 4">
              <a:extLst>
                <a:ext uri="{FF2B5EF4-FFF2-40B4-BE49-F238E27FC236}">
                  <a16:creationId xmlns:a16="http://schemas.microsoft.com/office/drawing/2014/main" id="{0BAA90FF-AEBE-ED12-E684-2A8BAA19C7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948" y="4603454"/>
              <a:ext cx="2095500" cy="1571625"/>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AF82FF4F-6093-3CA7-9F15-E26424089439}"/>
                </a:ext>
              </a:extLst>
            </p:cNvPr>
            <p:cNvSpPr txBox="1"/>
            <p:nvPr/>
          </p:nvSpPr>
          <p:spPr>
            <a:xfrm>
              <a:off x="1944181" y="6389039"/>
              <a:ext cx="595035" cy="338554"/>
            </a:xfrm>
            <a:prstGeom prst="rect">
              <a:avLst/>
            </a:prstGeom>
            <a:noFill/>
          </p:spPr>
          <p:txBody>
            <a:bodyPr wrap="none" rtlCol="0">
              <a:spAutoFit/>
            </a:bodyPr>
            <a:lstStyle/>
            <a:p>
              <a:pPr algn="l"/>
              <a:r>
                <a:rPr kumimoji="1" lang="ja-JP" altLang="en-US" sz="1600" dirty="0"/>
                <a:t>宮殿</a:t>
              </a:r>
            </a:p>
          </p:txBody>
        </p:sp>
        <p:pic>
          <p:nvPicPr>
            <p:cNvPr id="1032" name="Picture 8">
              <a:extLst>
                <a:ext uri="{FF2B5EF4-FFF2-40B4-BE49-F238E27FC236}">
                  <a16:creationId xmlns:a16="http://schemas.microsoft.com/office/drawing/2014/main" id="{DB595A93-F85D-8780-4997-11236C72DB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3548" y="4597145"/>
              <a:ext cx="2352090" cy="1571624"/>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1849D475-C95B-244A-26B3-12AE85C2FCBC}"/>
                </a:ext>
              </a:extLst>
            </p:cNvPr>
            <p:cNvSpPr txBox="1"/>
            <p:nvPr/>
          </p:nvSpPr>
          <p:spPr>
            <a:xfrm>
              <a:off x="4244299" y="6250193"/>
              <a:ext cx="1210588" cy="338554"/>
            </a:xfrm>
            <a:prstGeom prst="rect">
              <a:avLst/>
            </a:prstGeom>
            <a:noFill/>
          </p:spPr>
          <p:txBody>
            <a:bodyPr wrap="none" rtlCol="0">
              <a:spAutoFit/>
            </a:bodyPr>
            <a:lstStyle/>
            <a:p>
              <a:pPr algn="l"/>
              <a:r>
                <a:rPr kumimoji="1" lang="ja-JP" altLang="en-US" sz="1600" dirty="0"/>
                <a:t>碑文の神殿</a:t>
              </a:r>
            </a:p>
          </p:txBody>
        </p:sp>
      </p:grpSp>
      <p:sp>
        <p:nvSpPr>
          <p:cNvPr id="12" name="テキスト ボックス 11">
            <a:extLst>
              <a:ext uri="{FF2B5EF4-FFF2-40B4-BE49-F238E27FC236}">
                <a16:creationId xmlns:a16="http://schemas.microsoft.com/office/drawing/2014/main" id="{F1114881-F163-FBA3-BA0F-EBA2143AF736}"/>
              </a:ext>
            </a:extLst>
          </p:cNvPr>
          <p:cNvSpPr txBox="1"/>
          <p:nvPr/>
        </p:nvSpPr>
        <p:spPr>
          <a:xfrm>
            <a:off x="5953220" y="4548017"/>
            <a:ext cx="3690062" cy="2062103"/>
          </a:xfrm>
          <a:prstGeom prst="rect">
            <a:avLst/>
          </a:prstGeom>
          <a:noFill/>
        </p:spPr>
        <p:txBody>
          <a:bodyPr wrap="square" rtlCol="0">
            <a:spAutoFit/>
          </a:bodyPr>
          <a:lstStyle/>
          <a:p>
            <a:pPr algn="l"/>
            <a:r>
              <a:rPr kumimoji="1" lang="ja-JP" altLang="en-US" sz="1600" dirty="0"/>
              <a:t>碑文の神殿：</a:t>
            </a:r>
          </a:p>
          <a:p>
            <a:pPr algn="l"/>
            <a:r>
              <a:rPr kumimoji="1" lang="ja-JP" altLang="en-US" sz="1600" dirty="0"/>
              <a:t>パレンケのピラミッドのうちで最も高いピラミッドで、パカル王の没年前後に建造された。パカル王の遺体がその基層の墓室に発見された。パカル王の息子たるカン・バラム王に奉げられたもので、壁の一面にマヤ文字が存在することからこの名が付けられた</a:t>
            </a:r>
          </a:p>
        </p:txBody>
      </p:sp>
      <p:pic>
        <p:nvPicPr>
          <p:cNvPr id="14" name="図 13">
            <a:extLst>
              <a:ext uri="{FF2B5EF4-FFF2-40B4-BE49-F238E27FC236}">
                <a16:creationId xmlns:a16="http://schemas.microsoft.com/office/drawing/2014/main" id="{10716A9C-CD68-08D3-17EA-4035DE59E67E}"/>
              </a:ext>
            </a:extLst>
          </p:cNvPr>
          <p:cNvPicPr>
            <a:picLocks noChangeAspect="1"/>
          </p:cNvPicPr>
          <p:nvPr/>
        </p:nvPicPr>
        <p:blipFill>
          <a:blip r:embed="rId4"/>
          <a:stretch>
            <a:fillRect/>
          </a:stretch>
        </p:blipFill>
        <p:spPr>
          <a:xfrm>
            <a:off x="6634716" y="524592"/>
            <a:ext cx="3125524" cy="2308324"/>
          </a:xfrm>
          <a:prstGeom prst="rect">
            <a:avLst/>
          </a:prstGeom>
        </p:spPr>
      </p:pic>
      <p:sp>
        <p:nvSpPr>
          <p:cNvPr id="16" name="スライド番号プレースホルダー 15">
            <a:extLst>
              <a:ext uri="{FF2B5EF4-FFF2-40B4-BE49-F238E27FC236}">
                <a16:creationId xmlns:a16="http://schemas.microsoft.com/office/drawing/2014/main" id="{183DC14B-5EEB-9814-8A3F-6EAF0BC036AB}"/>
              </a:ext>
            </a:extLst>
          </p:cNvPr>
          <p:cNvSpPr>
            <a:spLocks noGrp="1"/>
          </p:cNvSpPr>
          <p:nvPr>
            <p:ph type="sldNum" sz="quarter" idx="12"/>
          </p:nvPr>
        </p:nvSpPr>
        <p:spPr/>
        <p:txBody>
          <a:bodyPr/>
          <a:lstStyle/>
          <a:p>
            <a:fld id="{CAA46EA8-3D2B-457B-8F4B-B2B8F733E4C4}" type="slidenum">
              <a:rPr kumimoji="1" lang="ja-JP" altLang="en-US" smtClean="0"/>
              <a:t>2</a:t>
            </a:fld>
            <a:endParaRPr kumimoji="1" lang="ja-JP" altLang="en-US"/>
          </a:p>
        </p:txBody>
      </p:sp>
    </p:spTree>
    <p:extLst>
      <p:ext uri="{BB962C8B-B14F-4D97-AF65-F5344CB8AC3E}">
        <p14:creationId xmlns:p14="http://schemas.microsoft.com/office/powerpoint/2010/main" val="2179919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2950BF8-6196-D16F-3A69-BF5AD766EA11}"/>
              </a:ext>
            </a:extLst>
          </p:cNvPr>
          <p:cNvSpPr>
            <a:spLocks noGrp="1"/>
          </p:cNvSpPr>
          <p:nvPr>
            <p:ph type="sldNum" sz="quarter" idx="12"/>
          </p:nvPr>
        </p:nvSpPr>
        <p:spPr/>
        <p:txBody>
          <a:bodyPr/>
          <a:lstStyle/>
          <a:p>
            <a:fld id="{CAA46EA8-3D2B-457B-8F4B-B2B8F733E4C4}" type="slidenum">
              <a:rPr kumimoji="1" lang="ja-JP" altLang="en-US" smtClean="0"/>
              <a:t>20</a:t>
            </a:fld>
            <a:endParaRPr kumimoji="1" lang="ja-JP" altLang="en-US"/>
          </a:p>
        </p:txBody>
      </p:sp>
      <p:pic>
        <p:nvPicPr>
          <p:cNvPr id="11266" name="Picture 2" descr="9fc2362e">
            <a:extLst>
              <a:ext uri="{FF2B5EF4-FFF2-40B4-BE49-F238E27FC236}">
                <a16:creationId xmlns:a16="http://schemas.microsoft.com/office/drawing/2014/main" id="{A9D03119-7568-22A6-1489-98DDE1D983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697" y="3429000"/>
            <a:ext cx="3956738" cy="313026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2cfbe548">
            <a:extLst>
              <a:ext uri="{FF2B5EF4-FFF2-40B4-BE49-F238E27FC236}">
                <a16:creationId xmlns:a16="http://schemas.microsoft.com/office/drawing/2014/main" id="{D9F69392-4998-34B2-5468-6E79B776C6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279" y="901104"/>
            <a:ext cx="3514725" cy="221932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EC2FF54E-2C5E-143B-A551-1712BB24D10B}"/>
              </a:ext>
            </a:extLst>
          </p:cNvPr>
          <p:cNvSpPr txBox="1"/>
          <p:nvPr/>
        </p:nvSpPr>
        <p:spPr>
          <a:xfrm>
            <a:off x="4329662" y="298279"/>
            <a:ext cx="5434841" cy="3785652"/>
          </a:xfrm>
          <a:prstGeom prst="rect">
            <a:avLst/>
          </a:prstGeom>
          <a:noFill/>
        </p:spPr>
        <p:txBody>
          <a:bodyPr wrap="square" rtlCol="0">
            <a:spAutoFit/>
          </a:bodyPr>
          <a:lstStyle/>
          <a:p>
            <a:pPr algn="l"/>
            <a:r>
              <a:rPr kumimoji="1" lang="ja-JP" altLang="en-US" sz="1600" dirty="0"/>
              <a:t>ＵＦＯ研究家や宇宙考古学者達が、古代に宇宙人がやって来て、地球に文明を築き上げたと主張する時、取り上げるのがコロンビアの首都ボコダにある国立銀行黄金博物館に展示されている、「黄金ジェット」だ。</a:t>
            </a:r>
          </a:p>
          <a:p>
            <a:pPr algn="l"/>
            <a:r>
              <a:rPr kumimoji="1" lang="ja-JP" altLang="en-US" sz="1600" dirty="0"/>
              <a:t>「黄金ジェット」は紀元前２００から紀元８００年頃に栄えたプレ・コロンビア文化の装身具で、ジェット機の模型だと言われている。</a:t>
            </a:r>
          </a:p>
          <a:p>
            <a:pPr algn="l"/>
            <a:r>
              <a:rPr kumimoji="1" lang="ja-JP" altLang="en-US" sz="1600" dirty="0"/>
              <a:t>数多く発掘された物は、平均的な長さは約６センチ、幅約５センチ、高さ１．５センチ程度で比較的小さい。</a:t>
            </a:r>
          </a:p>
          <a:p>
            <a:pPr algn="l"/>
            <a:r>
              <a:rPr kumimoji="1" lang="ja-JP" altLang="en-US" sz="1600" dirty="0"/>
              <a:t>「黄金ジェット」は、航空機でいう機首・コックピット・主翼・胴体・垂直尾翼・水平尾翼が見事に揃っている。</a:t>
            </a:r>
            <a:endParaRPr kumimoji="1" lang="en-US" altLang="ja-JP" sz="1600" dirty="0"/>
          </a:p>
          <a:p>
            <a:pPr algn="l"/>
            <a:r>
              <a:rPr kumimoji="1" lang="ja-JP" altLang="en-US" sz="1600" dirty="0"/>
              <a:t>航空研究所の専門家は、航空力学的に見て理に適っており、超高速飛行が可能だと判断した。</a:t>
            </a:r>
          </a:p>
          <a:p>
            <a:pPr algn="l"/>
            <a:r>
              <a:rPr kumimoji="1" lang="ja-JP" altLang="en-US" sz="1600" dirty="0"/>
              <a:t>実際レプリカを造り飛ばすと、見事に飛行したそうだ。</a:t>
            </a:r>
          </a:p>
        </p:txBody>
      </p:sp>
      <p:pic>
        <p:nvPicPr>
          <p:cNvPr id="11272" name="Picture 8" descr="ソボクなギモン】トビウオが飛ぶ理由は？鳥より速く飛ぶって本当？">
            <a:extLst>
              <a:ext uri="{FF2B5EF4-FFF2-40B4-BE49-F238E27FC236}">
                <a16:creationId xmlns:a16="http://schemas.microsoft.com/office/drawing/2014/main" id="{DEEBABE4-DDCF-FC5C-5386-86065FA2A7C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371" t="15382" r="28521" b="26695"/>
          <a:stretch/>
        </p:blipFill>
        <p:spPr bwMode="auto">
          <a:xfrm>
            <a:off x="5022573" y="4153628"/>
            <a:ext cx="3087965" cy="238528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44AD07F5-5408-22B7-D4AA-EEAB3DD4970F}"/>
              </a:ext>
            </a:extLst>
          </p:cNvPr>
          <p:cNvSpPr txBox="1"/>
          <p:nvPr/>
        </p:nvSpPr>
        <p:spPr>
          <a:xfrm>
            <a:off x="355600" y="137467"/>
            <a:ext cx="1107996" cy="461665"/>
          </a:xfrm>
          <a:prstGeom prst="rect">
            <a:avLst/>
          </a:prstGeom>
          <a:noFill/>
          <a:ln>
            <a:solidFill>
              <a:schemeClr val="tx1"/>
            </a:solidFill>
          </a:ln>
        </p:spPr>
        <p:txBody>
          <a:bodyPr wrap="none" rtlCol="0">
            <a:spAutoFit/>
          </a:bodyPr>
          <a:lstStyle/>
          <a:p>
            <a:pPr algn="l"/>
            <a:r>
              <a:rPr kumimoji="1" lang="ja-JP" altLang="en-US" sz="2400" dirty="0"/>
              <a:t>おまけ</a:t>
            </a:r>
          </a:p>
        </p:txBody>
      </p:sp>
    </p:spTree>
    <p:extLst>
      <p:ext uri="{BB962C8B-B14F-4D97-AF65-F5344CB8AC3E}">
        <p14:creationId xmlns:p14="http://schemas.microsoft.com/office/powerpoint/2010/main" val="1646404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AE07E75-CB74-A04D-9EF4-2321C63FDB2A}"/>
              </a:ext>
            </a:extLst>
          </p:cNvPr>
          <p:cNvSpPr txBox="1"/>
          <p:nvPr/>
        </p:nvSpPr>
        <p:spPr>
          <a:xfrm>
            <a:off x="332267" y="209570"/>
            <a:ext cx="9241465" cy="1077218"/>
          </a:xfrm>
          <a:prstGeom prst="rect">
            <a:avLst/>
          </a:prstGeom>
          <a:noFill/>
        </p:spPr>
        <p:txBody>
          <a:bodyPr wrap="square" rtlCol="0">
            <a:spAutoFit/>
          </a:bodyPr>
          <a:lstStyle/>
          <a:p>
            <a:pPr algn="l"/>
            <a:r>
              <a:rPr kumimoji="1" lang="ja-JP" altLang="en-US" sz="1600" dirty="0"/>
              <a:t>その他の神殿</a:t>
            </a:r>
          </a:p>
          <a:p>
            <a:pPr algn="l"/>
            <a:r>
              <a:rPr lang="ja-JP" altLang="en-US" sz="1600" dirty="0"/>
              <a:t>パレンケ遺跡には、</a:t>
            </a:r>
            <a:r>
              <a:rPr kumimoji="1" lang="ja-JP" altLang="en-US" sz="1600" dirty="0"/>
              <a:t>「碑文の神殿」のほかに、「十字の神殿」、「葉十字の神殿」、「太陽の神殿」などと呼ばれる、数多の神殿群が存在する。いずれも「碑文の神殿」に同じくカン・バラム王に奉げられたもので、カン・バラム王について描かれた石板が納められている</a:t>
            </a:r>
          </a:p>
        </p:txBody>
      </p:sp>
      <p:pic>
        <p:nvPicPr>
          <p:cNvPr id="2050" name="Picture 2" descr="十字架の神殿 クチコミ・アクセス・営業時間｜パレンケ遺跡周辺【フォートラベル】">
            <a:extLst>
              <a:ext uri="{FF2B5EF4-FFF2-40B4-BE49-F238E27FC236}">
                <a16:creationId xmlns:a16="http://schemas.microsoft.com/office/drawing/2014/main" id="{3B7B8406-D64F-DAA5-4B8E-2D6D9ACA9A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672" y="1562322"/>
            <a:ext cx="2512607" cy="1739497"/>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74A6AF84-FD44-5DDA-8B2C-C8C8B3C51F65}"/>
              </a:ext>
            </a:extLst>
          </p:cNvPr>
          <p:cNvSpPr txBox="1"/>
          <p:nvPr/>
        </p:nvSpPr>
        <p:spPr>
          <a:xfrm>
            <a:off x="1212112" y="3401836"/>
            <a:ext cx="1210588" cy="338554"/>
          </a:xfrm>
          <a:prstGeom prst="rect">
            <a:avLst/>
          </a:prstGeom>
          <a:noFill/>
        </p:spPr>
        <p:txBody>
          <a:bodyPr wrap="none" rtlCol="0">
            <a:spAutoFit/>
          </a:bodyPr>
          <a:lstStyle/>
          <a:p>
            <a:pPr algn="l"/>
            <a:r>
              <a:rPr kumimoji="1" lang="ja-JP" altLang="en-US" sz="1600" dirty="0"/>
              <a:t>十字の神殿</a:t>
            </a:r>
          </a:p>
        </p:txBody>
      </p:sp>
      <p:pic>
        <p:nvPicPr>
          <p:cNvPr id="2052" name="Picture 4" descr="葉の十字架の神殿 クチコミ・アクセス・営業時間｜パレンケ遺跡周辺【フォートラベル】">
            <a:extLst>
              <a:ext uri="{FF2B5EF4-FFF2-40B4-BE49-F238E27FC236}">
                <a16:creationId xmlns:a16="http://schemas.microsoft.com/office/drawing/2014/main" id="{2FCA1C3B-B0AF-824A-EF8C-95EDAAC06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9618" y="1562321"/>
            <a:ext cx="3120656" cy="1755369"/>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565A59D2-FC80-DA3D-06AD-29F92794261D}"/>
              </a:ext>
            </a:extLst>
          </p:cNvPr>
          <p:cNvSpPr txBox="1"/>
          <p:nvPr/>
        </p:nvSpPr>
        <p:spPr>
          <a:xfrm>
            <a:off x="4262060" y="3401836"/>
            <a:ext cx="1415772" cy="338554"/>
          </a:xfrm>
          <a:prstGeom prst="rect">
            <a:avLst/>
          </a:prstGeom>
          <a:noFill/>
        </p:spPr>
        <p:txBody>
          <a:bodyPr wrap="none" rtlCol="0">
            <a:spAutoFit/>
          </a:bodyPr>
          <a:lstStyle/>
          <a:p>
            <a:pPr algn="l"/>
            <a:r>
              <a:rPr kumimoji="1" lang="ja-JP" altLang="en-US" sz="1600" dirty="0"/>
              <a:t>葉十字の神殿</a:t>
            </a:r>
          </a:p>
        </p:txBody>
      </p:sp>
      <p:pic>
        <p:nvPicPr>
          <p:cNvPr id="2054" name="Picture 6" descr="パレンケ太陽の神殿チアパスメキシコ - パレンケのストックフォトや画像を多数ご用意 - パレンケ, 寺院, 建造物 ピラミッド - iStock">
            <a:extLst>
              <a:ext uri="{FF2B5EF4-FFF2-40B4-BE49-F238E27FC236}">
                <a16:creationId xmlns:a16="http://schemas.microsoft.com/office/drawing/2014/main" id="{C7A5A7D6-D16C-958C-4E60-DCA995E742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9613" y="1631139"/>
            <a:ext cx="2287550" cy="171566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B9538A10-4C5F-A0DE-8C84-E2ED81637434}"/>
              </a:ext>
            </a:extLst>
          </p:cNvPr>
          <p:cNvSpPr txBox="1"/>
          <p:nvPr/>
        </p:nvSpPr>
        <p:spPr>
          <a:xfrm>
            <a:off x="7483300" y="3401836"/>
            <a:ext cx="1210588" cy="338554"/>
          </a:xfrm>
          <a:prstGeom prst="rect">
            <a:avLst/>
          </a:prstGeom>
          <a:noFill/>
        </p:spPr>
        <p:txBody>
          <a:bodyPr wrap="none" rtlCol="0">
            <a:spAutoFit/>
          </a:bodyPr>
          <a:lstStyle/>
          <a:p>
            <a:pPr algn="l"/>
            <a:r>
              <a:rPr kumimoji="1" lang="ja-JP" altLang="en-US" sz="1600" dirty="0"/>
              <a:t>太陽の神殿</a:t>
            </a:r>
          </a:p>
        </p:txBody>
      </p:sp>
      <p:sp>
        <p:nvSpPr>
          <p:cNvPr id="7" name="テキスト ボックス 6">
            <a:extLst>
              <a:ext uri="{FF2B5EF4-FFF2-40B4-BE49-F238E27FC236}">
                <a16:creationId xmlns:a16="http://schemas.microsoft.com/office/drawing/2014/main" id="{AC86891C-DEE0-A5D8-A2C8-9B550B3749D8}"/>
              </a:ext>
            </a:extLst>
          </p:cNvPr>
          <p:cNvSpPr txBox="1"/>
          <p:nvPr/>
        </p:nvSpPr>
        <p:spPr>
          <a:xfrm>
            <a:off x="332267" y="4015923"/>
            <a:ext cx="5345565" cy="1815882"/>
          </a:xfrm>
          <a:prstGeom prst="rect">
            <a:avLst/>
          </a:prstGeom>
          <a:noFill/>
        </p:spPr>
        <p:txBody>
          <a:bodyPr wrap="square" rtlCol="0">
            <a:spAutoFit/>
          </a:bodyPr>
          <a:lstStyle/>
          <a:p>
            <a:pPr algn="l"/>
            <a:r>
              <a:rPr kumimoji="1" lang="ja-JP" altLang="en-US" sz="1600" dirty="0"/>
              <a:t>「碑文の神殿」で発見されたパカル王の石棺の浮き彫り（右図）は、</a:t>
            </a:r>
            <a:r>
              <a:rPr kumimoji="1" lang="ja-JP" altLang="en-US" sz="1600" b="1" dirty="0">
                <a:solidFill>
                  <a:srgbClr val="FF0000"/>
                </a:solidFill>
              </a:rPr>
              <a:t>横から見るとロケットに乗って操縦桿を握った宇宙飛行士のよう</a:t>
            </a:r>
            <a:r>
              <a:rPr kumimoji="1" lang="ja-JP" altLang="en-US" sz="1600" dirty="0"/>
              <a:t>に見えるため、マヤ文明が宇宙人によって作られた文明であると述べる</a:t>
            </a:r>
            <a:r>
              <a:rPr kumimoji="1" lang="en-US" altLang="ja-JP" sz="1600" dirty="0"/>
              <a:t>UFO</a:t>
            </a:r>
            <a:r>
              <a:rPr kumimoji="1" lang="ja-JP" altLang="en-US" sz="1600" dirty="0"/>
              <a:t>研究家の間で広く知られている。この説は</a:t>
            </a:r>
            <a:r>
              <a:rPr kumimoji="1" lang="en-US" altLang="ja-JP" sz="1600" dirty="0"/>
              <a:t>1968</a:t>
            </a:r>
            <a:r>
              <a:rPr kumimoji="1" lang="ja-JP" altLang="en-US" sz="1600" dirty="0"/>
              <a:t>年、スイスのエーリッヒ・フォン・デニケン著</a:t>
            </a:r>
            <a:r>
              <a:rPr kumimoji="1" lang="en-US" altLang="ja-JP" sz="1600" dirty="0"/>
              <a:t>『</a:t>
            </a:r>
            <a:r>
              <a:rPr kumimoji="1" lang="ja-JP" altLang="en-US" sz="1600" dirty="0"/>
              <a:t>未来の記憶</a:t>
            </a:r>
            <a:r>
              <a:rPr kumimoji="1" lang="en-US" altLang="ja-JP" sz="1600" dirty="0"/>
              <a:t>』</a:t>
            </a:r>
            <a:r>
              <a:rPr kumimoji="1" lang="ja-JP" altLang="en-US" sz="1600" dirty="0"/>
              <a:t>によって広範に流布された。</a:t>
            </a:r>
          </a:p>
        </p:txBody>
      </p:sp>
      <p:pic>
        <p:nvPicPr>
          <p:cNvPr id="8" name="Picture 2">
            <a:extLst>
              <a:ext uri="{FF2B5EF4-FFF2-40B4-BE49-F238E27FC236}">
                <a16:creationId xmlns:a16="http://schemas.microsoft.com/office/drawing/2014/main" id="{ED2F5EA2-8947-B49D-93E4-366CABDBA6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4627" y="3949978"/>
            <a:ext cx="3312536" cy="1947771"/>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43C43012-AB70-14E3-A598-6D264D675A9D}"/>
              </a:ext>
            </a:extLst>
          </p:cNvPr>
          <p:cNvSpPr txBox="1"/>
          <p:nvPr/>
        </p:nvSpPr>
        <p:spPr>
          <a:xfrm>
            <a:off x="332267" y="6149035"/>
            <a:ext cx="8679491" cy="584775"/>
          </a:xfrm>
          <a:prstGeom prst="rect">
            <a:avLst/>
          </a:prstGeom>
          <a:noFill/>
        </p:spPr>
        <p:txBody>
          <a:bodyPr wrap="square" rtlCol="0">
            <a:spAutoFit/>
          </a:bodyPr>
          <a:lstStyle/>
          <a:p>
            <a:pPr algn="l"/>
            <a:r>
              <a:rPr kumimoji="1" lang="ja-JP" altLang="en-US" sz="1600" dirty="0"/>
              <a:t>しかし今日ではこの図柄は、人物は横たわっており、その上にトウモロコシを様式化した十字架が描かれているとする解釈が一般である。</a:t>
            </a:r>
            <a:endParaRPr kumimoji="1" lang="ja-JP" altLang="en-US" sz="1600" b="1" dirty="0">
              <a:solidFill>
                <a:srgbClr val="FF0000"/>
              </a:solidFill>
            </a:endParaRPr>
          </a:p>
        </p:txBody>
      </p:sp>
      <p:sp>
        <p:nvSpPr>
          <p:cNvPr id="10" name="スライド番号プレースホルダー 9">
            <a:extLst>
              <a:ext uri="{FF2B5EF4-FFF2-40B4-BE49-F238E27FC236}">
                <a16:creationId xmlns:a16="http://schemas.microsoft.com/office/drawing/2014/main" id="{CF9976FF-A56B-CD1E-0E6A-AE7E6A90025F}"/>
              </a:ext>
            </a:extLst>
          </p:cNvPr>
          <p:cNvSpPr>
            <a:spLocks noGrp="1"/>
          </p:cNvSpPr>
          <p:nvPr>
            <p:ph type="sldNum" sz="quarter" idx="12"/>
          </p:nvPr>
        </p:nvSpPr>
        <p:spPr/>
        <p:txBody>
          <a:bodyPr/>
          <a:lstStyle/>
          <a:p>
            <a:fld id="{CAA46EA8-3D2B-457B-8F4B-B2B8F733E4C4}" type="slidenum">
              <a:rPr kumimoji="1" lang="ja-JP" altLang="en-US" smtClean="0"/>
              <a:t>3</a:t>
            </a:fld>
            <a:endParaRPr kumimoji="1" lang="ja-JP" altLang="en-US"/>
          </a:p>
        </p:txBody>
      </p:sp>
    </p:spTree>
    <p:extLst>
      <p:ext uri="{BB962C8B-B14F-4D97-AF65-F5344CB8AC3E}">
        <p14:creationId xmlns:p14="http://schemas.microsoft.com/office/powerpoint/2010/main" val="1183116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46A571A-4B5E-7150-0B78-93972C1509C1}"/>
              </a:ext>
            </a:extLst>
          </p:cNvPr>
          <p:cNvSpPr>
            <a:spLocks noGrp="1"/>
          </p:cNvSpPr>
          <p:nvPr>
            <p:ph type="sldNum" sz="quarter" idx="12"/>
          </p:nvPr>
        </p:nvSpPr>
        <p:spPr/>
        <p:txBody>
          <a:bodyPr/>
          <a:lstStyle/>
          <a:p>
            <a:fld id="{CAA46EA8-3D2B-457B-8F4B-B2B8F733E4C4}" type="slidenum">
              <a:rPr kumimoji="1" lang="ja-JP" altLang="en-US" smtClean="0"/>
              <a:t>4</a:t>
            </a:fld>
            <a:endParaRPr kumimoji="1" lang="ja-JP" altLang="en-US"/>
          </a:p>
        </p:txBody>
      </p:sp>
      <p:sp>
        <p:nvSpPr>
          <p:cNvPr id="4" name="テキスト ボックス 3">
            <a:extLst>
              <a:ext uri="{FF2B5EF4-FFF2-40B4-BE49-F238E27FC236}">
                <a16:creationId xmlns:a16="http://schemas.microsoft.com/office/drawing/2014/main" id="{256A5534-6393-2ED5-177D-0B23EEA95A57}"/>
              </a:ext>
            </a:extLst>
          </p:cNvPr>
          <p:cNvSpPr txBox="1"/>
          <p:nvPr/>
        </p:nvSpPr>
        <p:spPr>
          <a:xfrm>
            <a:off x="6477204" y="6385025"/>
            <a:ext cx="2224790" cy="307777"/>
          </a:xfrm>
          <a:prstGeom prst="rect">
            <a:avLst/>
          </a:prstGeom>
          <a:noFill/>
        </p:spPr>
        <p:txBody>
          <a:bodyPr wrap="square">
            <a:spAutoFit/>
          </a:bodyPr>
          <a:lstStyle/>
          <a:p>
            <a:pPr algn="ctr"/>
            <a:r>
              <a:rPr lang="ja-JP" altLang="en-US" sz="1400" dirty="0"/>
              <a:t>パカル王の翡翠のマスク</a:t>
            </a:r>
          </a:p>
        </p:txBody>
      </p:sp>
      <p:sp>
        <p:nvSpPr>
          <p:cNvPr id="5" name="テキスト ボックス 4">
            <a:extLst>
              <a:ext uri="{FF2B5EF4-FFF2-40B4-BE49-F238E27FC236}">
                <a16:creationId xmlns:a16="http://schemas.microsoft.com/office/drawing/2014/main" id="{9ED85C06-1021-B6AE-75BF-F63597AD9F61}"/>
              </a:ext>
            </a:extLst>
          </p:cNvPr>
          <p:cNvSpPr txBox="1"/>
          <p:nvPr/>
        </p:nvSpPr>
        <p:spPr>
          <a:xfrm>
            <a:off x="414670" y="183208"/>
            <a:ext cx="3262432" cy="400110"/>
          </a:xfrm>
          <a:prstGeom prst="rect">
            <a:avLst/>
          </a:prstGeom>
          <a:noFill/>
        </p:spPr>
        <p:txBody>
          <a:bodyPr wrap="none" rtlCol="0">
            <a:spAutoFit/>
          </a:bodyPr>
          <a:lstStyle/>
          <a:p>
            <a:pPr algn="l"/>
            <a:r>
              <a:rPr kumimoji="1" lang="ja-JP" altLang="en-US" sz="2000" b="1" dirty="0"/>
              <a:t>そもそもパカル王って誰？</a:t>
            </a:r>
          </a:p>
        </p:txBody>
      </p:sp>
      <p:sp>
        <p:nvSpPr>
          <p:cNvPr id="6" name="テキスト ボックス 5">
            <a:extLst>
              <a:ext uri="{FF2B5EF4-FFF2-40B4-BE49-F238E27FC236}">
                <a16:creationId xmlns:a16="http://schemas.microsoft.com/office/drawing/2014/main" id="{B27B05F6-AC49-59B2-87D5-57C5340E928C}"/>
              </a:ext>
            </a:extLst>
          </p:cNvPr>
          <p:cNvSpPr txBox="1"/>
          <p:nvPr/>
        </p:nvSpPr>
        <p:spPr>
          <a:xfrm>
            <a:off x="414669" y="748206"/>
            <a:ext cx="9356651" cy="584775"/>
          </a:xfrm>
          <a:prstGeom prst="rect">
            <a:avLst/>
          </a:prstGeom>
          <a:noFill/>
        </p:spPr>
        <p:txBody>
          <a:bodyPr wrap="square" rtlCol="0">
            <a:spAutoFit/>
          </a:bodyPr>
          <a:lstStyle/>
          <a:p>
            <a:pPr algn="l"/>
            <a:r>
              <a:rPr kumimoji="1" lang="ja-JP" altLang="en-US" sz="1600" dirty="0"/>
              <a:t>キニチ・ハナーブ・パカル</a:t>
            </a:r>
            <a:r>
              <a:rPr kumimoji="1" lang="en-US" altLang="ja-JP" sz="1600" dirty="0"/>
              <a:t>1</a:t>
            </a:r>
            <a:r>
              <a:rPr kumimoji="1" lang="ja-JP" altLang="en-US" sz="1600" dirty="0"/>
              <a:t>世（</a:t>
            </a:r>
            <a:r>
              <a:rPr kumimoji="1" lang="en-US" altLang="ja-JP" sz="1600" dirty="0" err="1"/>
              <a:t>K‘inich</a:t>
            </a:r>
            <a:r>
              <a:rPr kumimoji="1" lang="en-US" altLang="ja-JP" sz="1600" dirty="0"/>
              <a:t> </a:t>
            </a:r>
            <a:r>
              <a:rPr kumimoji="1" lang="en-US" altLang="ja-JP" sz="1600" dirty="0" err="1"/>
              <a:t>Janaab</a:t>
            </a:r>
            <a:r>
              <a:rPr kumimoji="1" lang="en-US" altLang="ja-JP" sz="1600" dirty="0"/>
              <a:t>’ Pakal I</a:t>
            </a:r>
            <a:r>
              <a:rPr kumimoji="1" lang="ja-JP" altLang="en-US" sz="1600" dirty="0"/>
              <a:t>、</a:t>
            </a:r>
            <a:r>
              <a:rPr kumimoji="1" lang="en-US" altLang="ja-JP" sz="1600" dirty="0"/>
              <a:t>603</a:t>
            </a:r>
            <a:r>
              <a:rPr kumimoji="1" lang="ja-JP" altLang="en-US" sz="1600" dirty="0"/>
              <a:t>年 </a:t>
            </a:r>
            <a:r>
              <a:rPr kumimoji="1" lang="en-US" altLang="ja-JP" sz="1600" dirty="0"/>
              <a:t>- 683</a:t>
            </a:r>
            <a:r>
              <a:rPr kumimoji="1" lang="ja-JP" altLang="en-US" sz="1600" dirty="0"/>
              <a:t>年）は、古典期後期のマヤの都市であるパレンケの王で、パレンケを大国に成長させ、また盛んに建築を行った。</a:t>
            </a:r>
          </a:p>
        </p:txBody>
      </p:sp>
      <p:pic>
        <p:nvPicPr>
          <p:cNvPr id="4100" name="Picture 4" descr="undefined">
            <a:extLst>
              <a:ext uri="{FF2B5EF4-FFF2-40B4-BE49-F238E27FC236}">
                <a16:creationId xmlns:a16="http://schemas.microsoft.com/office/drawing/2014/main" id="{6270255C-A732-C9E3-B10D-D629FF29F4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004" y="1385788"/>
            <a:ext cx="2136195" cy="3620386"/>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8FC674EA-D69B-35BA-D2DC-4571875D7654}"/>
              </a:ext>
            </a:extLst>
          </p:cNvPr>
          <p:cNvSpPr txBox="1"/>
          <p:nvPr/>
        </p:nvSpPr>
        <p:spPr>
          <a:xfrm>
            <a:off x="683761" y="5120859"/>
            <a:ext cx="1800493" cy="523220"/>
          </a:xfrm>
          <a:prstGeom prst="rect">
            <a:avLst/>
          </a:prstGeom>
          <a:noFill/>
        </p:spPr>
        <p:txBody>
          <a:bodyPr wrap="none" rtlCol="0">
            <a:spAutoFit/>
          </a:bodyPr>
          <a:lstStyle/>
          <a:p>
            <a:pPr algn="l"/>
            <a:r>
              <a:rPr kumimoji="1" lang="ja-JP" altLang="en-US" sz="1400" dirty="0"/>
              <a:t>墓室から発見された</a:t>
            </a:r>
            <a:endParaRPr kumimoji="1" lang="en-US" altLang="ja-JP" sz="1400" dirty="0"/>
          </a:p>
          <a:p>
            <a:pPr algn="l"/>
            <a:r>
              <a:rPr kumimoji="1" lang="ja-JP" altLang="en-US" sz="1400" dirty="0"/>
              <a:t>パカルの漆喰の像</a:t>
            </a:r>
          </a:p>
        </p:txBody>
      </p:sp>
      <p:sp>
        <p:nvSpPr>
          <p:cNvPr id="9" name="テキスト ボックス 8">
            <a:extLst>
              <a:ext uri="{FF2B5EF4-FFF2-40B4-BE49-F238E27FC236}">
                <a16:creationId xmlns:a16="http://schemas.microsoft.com/office/drawing/2014/main" id="{C62B531F-5930-07A0-7961-6B6C64ABECB7}"/>
              </a:ext>
            </a:extLst>
          </p:cNvPr>
          <p:cNvSpPr txBox="1"/>
          <p:nvPr/>
        </p:nvSpPr>
        <p:spPr>
          <a:xfrm>
            <a:off x="5333727" y="1385788"/>
            <a:ext cx="4257514" cy="1815882"/>
          </a:xfrm>
          <a:prstGeom prst="rect">
            <a:avLst/>
          </a:prstGeom>
          <a:noFill/>
        </p:spPr>
        <p:txBody>
          <a:bodyPr wrap="square" rtlCol="0">
            <a:spAutoFit/>
          </a:bodyPr>
          <a:lstStyle/>
          <a:p>
            <a:pPr algn="l"/>
            <a:r>
              <a:rPr kumimoji="1" lang="ja-JP" altLang="en-US" sz="1600" dirty="0"/>
              <a:t>碑文の神殿の地下のパカル王の墓室の中央には巨大な石棺があり、その蓋にはトウモロコシの神の扮装をした若いパカル王の絵が描かれ、縁にはパカル王とその先祖の没した日付が記されていた。</a:t>
            </a:r>
            <a:endParaRPr kumimoji="1" lang="en-US" altLang="ja-JP" sz="1600" dirty="0"/>
          </a:p>
          <a:p>
            <a:pPr algn="l"/>
            <a:r>
              <a:rPr kumimoji="1" lang="ja-JP" altLang="en-US" sz="1600" dirty="0"/>
              <a:t>遺体は大量のヒスイ製品で飾られ、ヒスイの仮面がかぶされていた</a:t>
            </a:r>
          </a:p>
        </p:txBody>
      </p:sp>
      <p:pic>
        <p:nvPicPr>
          <p:cNvPr id="4102" name="Picture 6">
            <a:extLst>
              <a:ext uri="{FF2B5EF4-FFF2-40B4-BE49-F238E27FC236}">
                <a16:creationId xmlns:a16="http://schemas.microsoft.com/office/drawing/2014/main" id="{B270F14A-5F1B-5BAF-BBA0-4359CF19F4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2022" y="3195981"/>
            <a:ext cx="3635154" cy="305958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6161161C-674F-027E-A203-D81D28E41D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0701" y="1416254"/>
            <a:ext cx="2115524" cy="3605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962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2F14A6B-1C8E-FC2A-94D8-AAF3A2B5997C}"/>
              </a:ext>
            </a:extLst>
          </p:cNvPr>
          <p:cNvSpPr>
            <a:spLocks noGrp="1"/>
          </p:cNvSpPr>
          <p:nvPr>
            <p:ph type="sldNum" sz="quarter" idx="12"/>
          </p:nvPr>
        </p:nvSpPr>
        <p:spPr/>
        <p:txBody>
          <a:bodyPr/>
          <a:lstStyle/>
          <a:p>
            <a:fld id="{CAA46EA8-3D2B-457B-8F4B-B2B8F733E4C4}" type="slidenum">
              <a:rPr kumimoji="1" lang="ja-JP" altLang="en-US" smtClean="0"/>
              <a:t>5</a:t>
            </a:fld>
            <a:endParaRPr kumimoji="1" lang="ja-JP" altLang="en-US"/>
          </a:p>
        </p:txBody>
      </p:sp>
      <p:sp>
        <p:nvSpPr>
          <p:cNvPr id="3" name="テキスト ボックス 2">
            <a:extLst>
              <a:ext uri="{FF2B5EF4-FFF2-40B4-BE49-F238E27FC236}">
                <a16:creationId xmlns:a16="http://schemas.microsoft.com/office/drawing/2014/main" id="{27E8C9E9-50F4-1C85-C8DC-444DF5F5900C}"/>
              </a:ext>
            </a:extLst>
          </p:cNvPr>
          <p:cNvSpPr txBox="1"/>
          <p:nvPr/>
        </p:nvSpPr>
        <p:spPr>
          <a:xfrm>
            <a:off x="251591" y="348797"/>
            <a:ext cx="8973372" cy="1477328"/>
          </a:xfrm>
          <a:prstGeom prst="rect">
            <a:avLst/>
          </a:prstGeom>
          <a:noFill/>
        </p:spPr>
        <p:txBody>
          <a:bodyPr wrap="square" rtlCol="0">
            <a:spAutoFit/>
          </a:bodyPr>
          <a:lstStyle/>
          <a:p>
            <a:pPr algn="l"/>
            <a:r>
              <a:rPr kumimoji="1" lang="ja-JP" altLang="en-US" dirty="0"/>
              <a:t>パカルはおそらく</a:t>
            </a:r>
            <a:r>
              <a:rPr kumimoji="1" lang="en-US" altLang="ja-JP" dirty="0"/>
              <a:t>626</a:t>
            </a:r>
            <a:r>
              <a:rPr kumimoji="1" lang="ja-JP" altLang="en-US" dirty="0"/>
              <a:t>年にツァクブ・アハウと結婚し、後に王位を継承したキニチ・カン・バラム</a:t>
            </a:r>
            <a:r>
              <a:rPr kumimoji="1" lang="en-US" altLang="ja-JP" dirty="0"/>
              <a:t>2</a:t>
            </a:r>
            <a:r>
              <a:rPr kumimoji="1" lang="ja-JP" altLang="en-US" dirty="0"/>
              <a:t>世</a:t>
            </a:r>
            <a:r>
              <a:rPr kumimoji="1" lang="en-US" altLang="ja-JP" dirty="0"/>
              <a:t>(635-702)</a:t>
            </a:r>
            <a:r>
              <a:rPr kumimoji="1" lang="ja-JP" altLang="en-US" dirty="0"/>
              <a:t>とキニチ・カン・ホイ・チタム</a:t>
            </a:r>
            <a:r>
              <a:rPr kumimoji="1" lang="en-US" altLang="ja-JP" dirty="0"/>
              <a:t>2</a:t>
            </a:r>
            <a:r>
              <a:rPr kumimoji="1" lang="ja-JP" altLang="en-US" dirty="0"/>
              <a:t>世</a:t>
            </a:r>
            <a:r>
              <a:rPr kumimoji="1" lang="en-US" altLang="ja-JP" dirty="0"/>
              <a:t>(644-711)</a:t>
            </a:r>
            <a:r>
              <a:rPr kumimoji="1" lang="ja-JP" altLang="en-US" dirty="0"/>
              <a:t>のふたりの子が生まれた。カン・バラム</a:t>
            </a:r>
            <a:r>
              <a:rPr kumimoji="1" lang="en-US" altLang="ja-JP" dirty="0"/>
              <a:t>2</a:t>
            </a:r>
            <a:r>
              <a:rPr kumimoji="1" lang="ja-JP" altLang="en-US" dirty="0"/>
              <a:t>世は父親と同様に大規模な建築を行い、碑文の神殿を完成したほか、有名な</a:t>
            </a:r>
            <a:r>
              <a:rPr kumimoji="1" lang="ja-JP" altLang="en-US" b="1" dirty="0">
                <a:solidFill>
                  <a:srgbClr val="FF0000"/>
                </a:solidFill>
              </a:rPr>
              <a:t>十字グループ</a:t>
            </a:r>
            <a:r>
              <a:rPr kumimoji="1" lang="ja-JP" altLang="en-US" dirty="0"/>
              <a:t>を建設した。</a:t>
            </a:r>
            <a:r>
              <a:rPr kumimoji="1" lang="en-US" altLang="ja-JP" dirty="0"/>
              <a:t>702</a:t>
            </a:r>
            <a:r>
              <a:rPr kumimoji="1" lang="ja-JP" altLang="en-US" dirty="0"/>
              <a:t>年に即位したキニチ・カン・ホイ・チタム</a:t>
            </a:r>
            <a:r>
              <a:rPr kumimoji="1" lang="en-US" altLang="ja-JP" dirty="0"/>
              <a:t>2</a:t>
            </a:r>
            <a:r>
              <a:rPr kumimoji="1" lang="ja-JP" altLang="en-US" dirty="0"/>
              <a:t>世も建築事業を継続したが、</a:t>
            </a:r>
            <a:r>
              <a:rPr kumimoji="1" lang="en-US" altLang="ja-JP" dirty="0"/>
              <a:t>711</a:t>
            </a:r>
            <a:r>
              <a:rPr kumimoji="1" lang="ja-JP" altLang="en-US" dirty="0"/>
              <a:t>年に南のトニナに攻撃されて捕虜になった。</a:t>
            </a:r>
          </a:p>
        </p:txBody>
      </p:sp>
      <p:pic>
        <p:nvPicPr>
          <p:cNvPr id="6146" name="Picture 2">
            <a:extLst>
              <a:ext uri="{FF2B5EF4-FFF2-40B4-BE49-F238E27FC236}">
                <a16:creationId xmlns:a16="http://schemas.microsoft.com/office/drawing/2014/main" id="{4EB43330-877D-B381-912D-814C7B31FD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333" y="2425838"/>
            <a:ext cx="4346944" cy="2892167"/>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3D0FFA55-8A88-B490-E9EF-C5C41965E91D}"/>
              </a:ext>
            </a:extLst>
          </p:cNvPr>
          <p:cNvSpPr txBox="1"/>
          <p:nvPr/>
        </p:nvSpPr>
        <p:spPr>
          <a:xfrm>
            <a:off x="4813258" y="2425838"/>
            <a:ext cx="4701409" cy="2308324"/>
          </a:xfrm>
          <a:prstGeom prst="rect">
            <a:avLst/>
          </a:prstGeom>
          <a:noFill/>
        </p:spPr>
        <p:txBody>
          <a:bodyPr wrap="square" rtlCol="0">
            <a:spAutoFit/>
          </a:bodyPr>
          <a:lstStyle/>
          <a:p>
            <a:pPr algn="l"/>
            <a:r>
              <a:rPr kumimoji="1" lang="ja-JP" altLang="en-US" dirty="0"/>
              <a:t>宮殿のあるエリアから川を隔て、少し高い位置にある</a:t>
            </a:r>
            <a:r>
              <a:rPr kumimoji="1" lang="en-US" altLang="ja-JP" dirty="0"/>
              <a:t>3</a:t>
            </a:r>
            <a:r>
              <a:rPr kumimoji="1" lang="ja-JP" altLang="en-US" dirty="0"/>
              <a:t>つの神殿が十字グループ（</a:t>
            </a:r>
            <a:r>
              <a:rPr kumimoji="1" lang="en-US" altLang="ja-JP" dirty="0"/>
              <a:t>Grupo de las cruces</a:t>
            </a:r>
            <a:r>
              <a:rPr kumimoji="1" lang="ja-JP" altLang="en-US" dirty="0"/>
              <a:t>）と呼ばれる建物群（ピラミッド）です。十字の神殿、葉の十字の神殿、太陽の神殿と呼ばれます。</a:t>
            </a:r>
          </a:p>
          <a:p>
            <a:pPr algn="l"/>
            <a:endParaRPr kumimoji="1" lang="ja-JP" altLang="en-US" dirty="0"/>
          </a:p>
          <a:p>
            <a:pPr algn="l"/>
            <a:r>
              <a:rPr kumimoji="1" lang="ja-JP" altLang="en-US" dirty="0"/>
              <a:t>パカル王の息子であるカン・バラム</a:t>
            </a:r>
            <a:r>
              <a:rPr kumimoji="1" lang="en-US" altLang="ja-JP" dirty="0"/>
              <a:t>2</a:t>
            </a:r>
            <a:r>
              <a:rPr kumimoji="1" lang="ja-JP" altLang="en-US" dirty="0"/>
              <a:t>世（在位 </a:t>
            </a:r>
            <a:r>
              <a:rPr kumimoji="1" lang="en-US" altLang="ja-JP" dirty="0"/>
              <a:t>684 - 702</a:t>
            </a:r>
            <a:r>
              <a:rPr kumimoji="1" lang="ja-JP" altLang="en-US" dirty="0"/>
              <a:t>年）の時代に建造されました。</a:t>
            </a:r>
          </a:p>
        </p:txBody>
      </p:sp>
    </p:spTree>
    <p:extLst>
      <p:ext uri="{BB962C8B-B14F-4D97-AF65-F5344CB8AC3E}">
        <p14:creationId xmlns:p14="http://schemas.microsoft.com/office/powerpoint/2010/main" val="3141588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7E344F4-A2B5-7E9E-FC6E-3622A7D1A1EF}"/>
              </a:ext>
            </a:extLst>
          </p:cNvPr>
          <p:cNvSpPr>
            <a:spLocks noGrp="1"/>
          </p:cNvSpPr>
          <p:nvPr>
            <p:ph type="sldNum" sz="quarter" idx="12"/>
          </p:nvPr>
        </p:nvSpPr>
        <p:spPr/>
        <p:txBody>
          <a:bodyPr/>
          <a:lstStyle/>
          <a:p>
            <a:fld id="{CAA46EA8-3D2B-457B-8F4B-B2B8F733E4C4}" type="slidenum">
              <a:rPr kumimoji="1" lang="ja-JP" altLang="en-US" smtClean="0"/>
              <a:t>6</a:t>
            </a:fld>
            <a:endParaRPr kumimoji="1" lang="ja-JP" altLang="en-US"/>
          </a:p>
        </p:txBody>
      </p:sp>
      <p:sp>
        <p:nvSpPr>
          <p:cNvPr id="3" name="テキスト ボックス 2">
            <a:extLst>
              <a:ext uri="{FF2B5EF4-FFF2-40B4-BE49-F238E27FC236}">
                <a16:creationId xmlns:a16="http://schemas.microsoft.com/office/drawing/2014/main" id="{6C61C79E-CF9F-C3E8-02A8-577389682BAC}"/>
              </a:ext>
            </a:extLst>
          </p:cNvPr>
          <p:cNvSpPr txBox="1"/>
          <p:nvPr/>
        </p:nvSpPr>
        <p:spPr>
          <a:xfrm>
            <a:off x="340242" y="265813"/>
            <a:ext cx="8962993" cy="1077218"/>
          </a:xfrm>
          <a:prstGeom prst="rect">
            <a:avLst/>
          </a:prstGeom>
          <a:noFill/>
        </p:spPr>
        <p:txBody>
          <a:bodyPr wrap="square" rtlCol="0">
            <a:spAutoFit/>
          </a:bodyPr>
          <a:lstStyle/>
          <a:p>
            <a:pPr algn="l"/>
            <a:r>
              <a:rPr kumimoji="1" lang="ja-JP" altLang="en-US" sz="1600" dirty="0"/>
              <a:t>パカル王＝宇宙人説の起源となるレリーフが見つかった碑文の神殿や、煙草を吸うオジイサン神様の姿、トウモロコシを擬人化した神様の姿</a:t>
            </a:r>
            <a:r>
              <a:rPr kumimoji="1" lang="en-US" altLang="ja-JP" sz="1600" dirty="0"/>
              <a:t>(</a:t>
            </a:r>
            <a:r>
              <a:rPr kumimoji="1" lang="ja-JP" altLang="en-US" sz="1600" dirty="0"/>
              <a:t>マヤ神話ポポル・ヴフは独特のお話で、ヒトの原型はトウモロコシから作られたと伝承されている</a:t>
            </a:r>
            <a:r>
              <a:rPr kumimoji="1" lang="en-US" altLang="ja-JP" sz="1600" dirty="0"/>
              <a:t>)</a:t>
            </a:r>
            <a:r>
              <a:rPr kumimoji="1" lang="ja-JP" altLang="en-US" sz="1600" dirty="0"/>
              <a:t>の彫り込まれたレリーフもあったりで、私の目は、神殿の中の壁画たちに釘づけ♪でした。</a:t>
            </a:r>
          </a:p>
        </p:txBody>
      </p:sp>
      <p:pic>
        <p:nvPicPr>
          <p:cNvPr id="3074" name="Picture 2" descr="パカル王の石棺">
            <a:extLst>
              <a:ext uri="{FF2B5EF4-FFF2-40B4-BE49-F238E27FC236}">
                <a16:creationId xmlns:a16="http://schemas.microsoft.com/office/drawing/2014/main" id="{A8825C7C-F260-B39E-6465-C7C2863744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02" y="1558002"/>
            <a:ext cx="4762500" cy="3571875"/>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426EE9DE-8CB4-F026-E48D-85EBAB68125E}"/>
              </a:ext>
            </a:extLst>
          </p:cNvPr>
          <p:cNvSpPr txBox="1"/>
          <p:nvPr/>
        </p:nvSpPr>
        <p:spPr>
          <a:xfrm>
            <a:off x="5380075" y="3309364"/>
            <a:ext cx="4242391" cy="3046988"/>
          </a:xfrm>
          <a:prstGeom prst="rect">
            <a:avLst/>
          </a:prstGeom>
          <a:noFill/>
        </p:spPr>
        <p:txBody>
          <a:bodyPr wrap="square" rtlCol="0">
            <a:spAutoFit/>
          </a:bodyPr>
          <a:lstStyle/>
          <a:p>
            <a:pPr algn="l"/>
            <a:r>
              <a:rPr kumimoji="1" lang="ja-JP" altLang="en-US" sz="1600" dirty="0"/>
              <a:t>碑文の神殿は、ピラミッド型になっており、パレンケ遺跡の中で最も高い建造物。神殿の最上階の部屋からはパレンケ王家の歴史が記された碑文があり、マヤ文字が掘られていることからこの名が付けられました。そして、</a:t>
            </a:r>
            <a:r>
              <a:rPr kumimoji="1" lang="en-US" altLang="ja-JP" sz="1600" dirty="0"/>
              <a:t>1952</a:t>
            </a:r>
            <a:r>
              <a:rPr kumimoji="1" lang="ja-JP" altLang="en-US" sz="1600" dirty="0"/>
              <a:t>年には神殿の地下に石棺が発見。</a:t>
            </a:r>
          </a:p>
          <a:p>
            <a:pPr algn="l"/>
            <a:endParaRPr kumimoji="1" lang="ja-JP" altLang="en-US" sz="1600" dirty="0"/>
          </a:p>
          <a:p>
            <a:pPr algn="l"/>
            <a:r>
              <a:rPr kumimoji="1" lang="ja-JP" altLang="en-US" sz="1600" dirty="0"/>
              <a:t>この発見により、それまでは中米のピラミッドは「神殿の土台」だと考えられていたのですが、遺体が発見されたことから定説を覆すこととなったのです。</a:t>
            </a:r>
          </a:p>
        </p:txBody>
      </p:sp>
      <p:pic>
        <p:nvPicPr>
          <p:cNvPr id="5" name="Picture 8">
            <a:extLst>
              <a:ext uri="{FF2B5EF4-FFF2-40B4-BE49-F238E27FC236}">
                <a16:creationId xmlns:a16="http://schemas.microsoft.com/office/drawing/2014/main" id="{5B99AD54-936F-6E9F-029F-DB4F2CD15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301" y="1343031"/>
            <a:ext cx="2352090" cy="1571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723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40FDFBD-46A2-68AC-0D62-48821A415B53}"/>
              </a:ext>
            </a:extLst>
          </p:cNvPr>
          <p:cNvSpPr txBox="1"/>
          <p:nvPr/>
        </p:nvSpPr>
        <p:spPr>
          <a:xfrm>
            <a:off x="531628" y="510363"/>
            <a:ext cx="1800493" cy="369332"/>
          </a:xfrm>
          <a:prstGeom prst="rect">
            <a:avLst/>
          </a:prstGeom>
          <a:noFill/>
        </p:spPr>
        <p:txBody>
          <a:bodyPr wrap="none" rtlCol="0">
            <a:spAutoFit/>
          </a:bodyPr>
          <a:lstStyle/>
          <a:p>
            <a:r>
              <a:rPr kumimoji="1" lang="ja-JP" altLang="en-US" dirty="0"/>
              <a:t>パレンケの石棺</a:t>
            </a:r>
          </a:p>
        </p:txBody>
      </p:sp>
      <p:pic>
        <p:nvPicPr>
          <p:cNvPr id="1026" name="Picture 2">
            <a:extLst>
              <a:ext uri="{FF2B5EF4-FFF2-40B4-BE49-F238E27FC236}">
                <a16:creationId xmlns:a16="http://schemas.microsoft.com/office/drawing/2014/main" id="{F2C152D1-626B-CCA3-7FE7-9D2D3B493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277" y="985405"/>
            <a:ext cx="9183674" cy="5400000"/>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a:extLst>
              <a:ext uri="{FF2B5EF4-FFF2-40B4-BE49-F238E27FC236}">
                <a16:creationId xmlns:a16="http://schemas.microsoft.com/office/drawing/2014/main" id="{E87F518D-E141-AB1F-3D39-1EB86C782129}"/>
              </a:ext>
            </a:extLst>
          </p:cNvPr>
          <p:cNvSpPr>
            <a:spLocks noGrp="1"/>
          </p:cNvSpPr>
          <p:nvPr>
            <p:ph type="sldNum" sz="quarter" idx="12"/>
          </p:nvPr>
        </p:nvSpPr>
        <p:spPr/>
        <p:txBody>
          <a:bodyPr/>
          <a:lstStyle/>
          <a:p>
            <a:fld id="{CAA46EA8-3D2B-457B-8F4B-B2B8F733E4C4}" type="slidenum">
              <a:rPr kumimoji="1" lang="ja-JP" altLang="en-US" smtClean="0"/>
              <a:t>7</a:t>
            </a:fld>
            <a:endParaRPr kumimoji="1" lang="ja-JP" altLang="en-US"/>
          </a:p>
        </p:txBody>
      </p:sp>
      <p:sp>
        <p:nvSpPr>
          <p:cNvPr id="2" name="テキスト ボックス 1">
            <a:extLst>
              <a:ext uri="{FF2B5EF4-FFF2-40B4-BE49-F238E27FC236}">
                <a16:creationId xmlns:a16="http://schemas.microsoft.com/office/drawing/2014/main" id="{3FABEBFE-56AE-9BC4-F8B6-F862EF4443A9}"/>
              </a:ext>
            </a:extLst>
          </p:cNvPr>
          <p:cNvSpPr txBox="1"/>
          <p:nvPr/>
        </p:nvSpPr>
        <p:spPr>
          <a:xfrm>
            <a:off x="3778250" y="294608"/>
            <a:ext cx="4908550" cy="523220"/>
          </a:xfrm>
          <a:prstGeom prst="rect">
            <a:avLst/>
          </a:prstGeom>
          <a:noFill/>
        </p:spPr>
        <p:txBody>
          <a:bodyPr wrap="square" rtlCol="0">
            <a:spAutoFit/>
          </a:bodyPr>
          <a:lstStyle/>
          <a:p>
            <a:pPr algn="l"/>
            <a:r>
              <a:rPr kumimoji="1" lang="ja-JP" altLang="en-US" sz="1400" dirty="0"/>
              <a:t>この石棺は、縦３メートル、横</a:t>
            </a:r>
            <a:r>
              <a:rPr kumimoji="1" lang="en-US" altLang="ja-JP" sz="1400" dirty="0"/>
              <a:t>2.1</a:t>
            </a:r>
            <a:r>
              <a:rPr kumimoji="1" lang="ja-JP" altLang="en-US" sz="1400" dirty="0"/>
              <a:t>メートル、高さ</a:t>
            </a:r>
            <a:r>
              <a:rPr kumimoji="1" lang="en-US" altLang="ja-JP" sz="1400" dirty="0"/>
              <a:t>1.1</a:t>
            </a:r>
            <a:r>
              <a:rPr kumimoji="1" lang="ja-JP" altLang="en-US" sz="1400" dirty="0"/>
              <a:t>メートル、重さは５トンにもなる１枚の岩をくりぬいたもの</a:t>
            </a:r>
          </a:p>
        </p:txBody>
      </p:sp>
    </p:spTree>
    <p:extLst>
      <p:ext uri="{BB962C8B-B14F-4D97-AF65-F5344CB8AC3E}">
        <p14:creationId xmlns:p14="http://schemas.microsoft.com/office/powerpoint/2010/main" val="3897610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8E3D8F-2A44-7B40-BE68-66A4C5F3FA17}"/>
              </a:ext>
            </a:extLst>
          </p:cNvPr>
          <p:cNvSpPr txBox="1"/>
          <p:nvPr/>
        </p:nvSpPr>
        <p:spPr>
          <a:xfrm>
            <a:off x="531628" y="510363"/>
            <a:ext cx="1800493" cy="369332"/>
          </a:xfrm>
          <a:prstGeom prst="rect">
            <a:avLst/>
          </a:prstGeom>
          <a:noFill/>
        </p:spPr>
        <p:txBody>
          <a:bodyPr wrap="none" rtlCol="0">
            <a:spAutoFit/>
          </a:bodyPr>
          <a:lstStyle/>
          <a:p>
            <a:r>
              <a:rPr kumimoji="1" lang="ja-JP" altLang="en-US" dirty="0"/>
              <a:t>パレンケの石棺</a:t>
            </a:r>
          </a:p>
        </p:txBody>
      </p:sp>
      <p:pic>
        <p:nvPicPr>
          <p:cNvPr id="5" name="Picture 2" descr="undefined">
            <a:extLst>
              <a:ext uri="{FF2B5EF4-FFF2-40B4-BE49-F238E27FC236}">
                <a16:creationId xmlns:a16="http://schemas.microsoft.com/office/drawing/2014/main" id="{7637CC61-CAFF-2703-DDC4-B622E99F99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307508" y="-819810"/>
            <a:ext cx="5400000" cy="9010430"/>
          </a:xfrm>
          <a:prstGeom prst="rect">
            <a:avLst/>
          </a:prstGeom>
          <a:noFill/>
          <a:extLst>
            <a:ext uri="{909E8E84-426E-40DD-AFC4-6F175D3DCCD1}">
              <a14:hiddenFill xmlns:a14="http://schemas.microsoft.com/office/drawing/2010/main">
                <a:solidFill>
                  <a:srgbClr val="FFFFFF"/>
                </a:solidFill>
              </a14:hiddenFill>
            </a:ext>
          </a:extLst>
        </p:spPr>
      </p:pic>
      <p:sp>
        <p:nvSpPr>
          <p:cNvPr id="6" name="スライド番号プレースホルダー 5">
            <a:extLst>
              <a:ext uri="{FF2B5EF4-FFF2-40B4-BE49-F238E27FC236}">
                <a16:creationId xmlns:a16="http://schemas.microsoft.com/office/drawing/2014/main" id="{79C98FD8-61A3-A024-AA02-D442933DCFE6}"/>
              </a:ext>
            </a:extLst>
          </p:cNvPr>
          <p:cNvSpPr>
            <a:spLocks noGrp="1"/>
          </p:cNvSpPr>
          <p:nvPr>
            <p:ph type="sldNum" sz="quarter" idx="12"/>
          </p:nvPr>
        </p:nvSpPr>
        <p:spPr/>
        <p:txBody>
          <a:bodyPr/>
          <a:lstStyle/>
          <a:p>
            <a:fld id="{CAA46EA8-3D2B-457B-8F4B-B2B8F733E4C4}" type="slidenum">
              <a:rPr kumimoji="1" lang="ja-JP" altLang="en-US" smtClean="0"/>
              <a:t>8</a:t>
            </a:fld>
            <a:endParaRPr kumimoji="1" lang="ja-JP" altLang="en-US"/>
          </a:p>
        </p:txBody>
      </p:sp>
      <p:sp>
        <p:nvSpPr>
          <p:cNvPr id="3" name="テキスト ボックス 2">
            <a:extLst>
              <a:ext uri="{FF2B5EF4-FFF2-40B4-BE49-F238E27FC236}">
                <a16:creationId xmlns:a16="http://schemas.microsoft.com/office/drawing/2014/main" id="{2AB2DE15-A867-6AE8-BD8F-7D062D56B926}"/>
              </a:ext>
            </a:extLst>
          </p:cNvPr>
          <p:cNvSpPr txBox="1"/>
          <p:nvPr/>
        </p:nvSpPr>
        <p:spPr>
          <a:xfrm>
            <a:off x="3274147" y="232962"/>
            <a:ext cx="5950816" cy="369332"/>
          </a:xfrm>
          <a:prstGeom prst="rect">
            <a:avLst/>
          </a:prstGeom>
          <a:noFill/>
        </p:spPr>
        <p:txBody>
          <a:bodyPr wrap="square">
            <a:spAutoFit/>
          </a:bodyPr>
          <a:lstStyle/>
          <a:p>
            <a:r>
              <a:rPr lang="ja-JP" altLang="en-US" dirty="0"/>
              <a:t>この石棺のフタの絵は、横向きに見てはいけないもの</a:t>
            </a:r>
          </a:p>
        </p:txBody>
      </p:sp>
    </p:spTree>
    <p:extLst>
      <p:ext uri="{BB962C8B-B14F-4D97-AF65-F5344CB8AC3E}">
        <p14:creationId xmlns:p14="http://schemas.microsoft.com/office/powerpoint/2010/main" val="4211273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古代の宇宙飛行士が描かれた？ 「パレンケの石棺」">
            <a:extLst>
              <a:ext uri="{FF2B5EF4-FFF2-40B4-BE49-F238E27FC236}">
                <a16:creationId xmlns:a16="http://schemas.microsoft.com/office/drawing/2014/main" id="{0BADDF1B-A185-57D8-B0C3-60306D0D46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954" y="763403"/>
            <a:ext cx="4915283" cy="5331192"/>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a:extLst>
              <a:ext uri="{FF2B5EF4-FFF2-40B4-BE49-F238E27FC236}">
                <a16:creationId xmlns:a16="http://schemas.microsoft.com/office/drawing/2014/main" id="{D04FDA1A-9B4D-9A8A-21E9-2E121463E864}"/>
              </a:ext>
            </a:extLst>
          </p:cNvPr>
          <p:cNvSpPr>
            <a:spLocks noGrp="1"/>
          </p:cNvSpPr>
          <p:nvPr>
            <p:ph type="sldNum" sz="quarter" idx="12"/>
          </p:nvPr>
        </p:nvSpPr>
        <p:spPr/>
        <p:txBody>
          <a:bodyPr/>
          <a:lstStyle/>
          <a:p>
            <a:fld id="{CAA46EA8-3D2B-457B-8F4B-B2B8F733E4C4}" type="slidenum">
              <a:rPr kumimoji="1" lang="ja-JP" altLang="en-US" smtClean="0"/>
              <a:t>9</a:t>
            </a:fld>
            <a:endParaRPr kumimoji="1" lang="ja-JP" altLang="en-US"/>
          </a:p>
        </p:txBody>
      </p:sp>
      <p:pic>
        <p:nvPicPr>
          <p:cNvPr id="3" name="Picture 2" descr="undefined">
            <a:extLst>
              <a:ext uri="{FF2B5EF4-FFF2-40B4-BE49-F238E27FC236}">
                <a16:creationId xmlns:a16="http://schemas.microsoft.com/office/drawing/2014/main" id="{74C7A0A7-1DB1-7B9F-CF7D-D661C1D6D5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272" y="109866"/>
            <a:ext cx="3978350" cy="6638267"/>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82E8F329-336B-280B-CCF7-05CA5CE00F42}"/>
              </a:ext>
            </a:extLst>
          </p:cNvPr>
          <p:cNvSpPr txBox="1"/>
          <p:nvPr/>
        </p:nvSpPr>
        <p:spPr>
          <a:xfrm rot="5400000">
            <a:off x="-2680802" y="3378840"/>
            <a:ext cx="5950816" cy="369332"/>
          </a:xfrm>
          <a:prstGeom prst="rect">
            <a:avLst/>
          </a:prstGeom>
          <a:noFill/>
        </p:spPr>
        <p:txBody>
          <a:bodyPr wrap="square">
            <a:spAutoFit/>
          </a:bodyPr>
          <a:lstStyle/>
          <a:p>
            <a:r>
              <a:rPr lang="ja-JP" altLang="en-US" dirty="0"/>
              <a:t>この石棺のフタの絵は、横向きに見てはいけないもの</a:t>
            </a:r>
          </a:p>
        </p:txBody>
      </p:sp>
    </p:spTree>
    <p:extLst>
      <p:ext uri="{BB962C8B-B14F-4D97-AF65-F5344CB8AC3E}">
        <p14:creationId xmlns:p14="http://schemas.microsoft.com/office/powerpoint/2010/main" val="303765612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kumimoji="1" sz="1400" dirty="0"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263</TotalTime>
  <Words>2282</Words>
  <Application>Microsoft Office PowerPoint</Application>
  <PresentationFormat>A4 210 x 297 mm</PresentationFormat>
  <Paragraphs>121</Paragraphs>
  <Slides>20</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20</vt:i4>
      </vt:variant>
    </vt:vector>
  </HeadingPairs>
  <TitlesOfParts>
    <vt:vector size="25" baseType="lpstr">
      <vt:lpstr>游ゴシック</vt:lpstr>
      <vt:lpstr>Aptos</vt:lpstr>
      <vt:lpstr>Aptos Display</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正二 尾田</dc:creator>
  <cp:lastModifiedBy>正二 尾田</cp:lastModifiedBy>
  <cp:revision>39</cp:revision>
  <dcterms:created xsi:type="dcterms:W3CDTF">2025-01-10T15:45:22Z</dcterms:created>
  <dcterms:modified xsi:type="dcterms:W3CDTF">2025-01-13T00:15:54Z</dcterms:modified>
</cp:coreProperties>
</file>