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20" r:id="rId2"/>
  </p:sldIdLst>
  <p:sldSz cx="9906000" cy="6858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CAEBF3-4300-4F50-A1E6-3D51C62546B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42338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00A275-B823-4DA5-82AE-91CCAF245A4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114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D91D82-EFD5-4AF5-B306-97BC795E01F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30098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95300" y="274639"/>
            <a:ext cx="8915400" cy="585152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0717DC-4044-473B-A4FF-00D6FBEF0C0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98138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D0AEA6-7ED1-4940-856D-F4CCC9D2781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72311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43798C-E2F5-4076-8F62-A4FD011603A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49574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2C6CDB-3A82-4C9B-9C04-3BDA9D36CF8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0996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97871-14CD-421F-BDB1-3D743B989F6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6474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43C009-57D7-4C81-98E8-37DD2F7F5F6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2396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0F2D38-3EEF-4EC2-B62E-9D6970FF4CF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01200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99477E-E5D9-4CC6-9B61-B08C3338607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19675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06393F-7775-44F5-9E39-03E4BD760E4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0958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EDDFDD4E-2F24-433D-A10A-2F1DAB05DC9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449254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838200" y="2324100"/>
          <a:ext cx="4038600" cy="177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" imgW="4171950" imgH="1838325" progId="Canvas.Drawing.9">
                  <p:embed/>
                </p:oleObj>
              </mc:Choice>
              <mc:Fallback>
                <p:oleObj name="Drawing" r:id="rId2" imgW="4171950" imgH="1838325" progId="Canvas.Drawing.9">
                  <p:embed/>
                  <p:pic>
                    <p:nvPicPr>
                      <p:cNvPr id="1638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324100"/>
                        <a:ext cx="4038600" cy="177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5029200" y="2311400"/>
          <a:ext cx="4038600" cy="180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4" imgW="4219575" imgH="1885950" progId="Canvas.Drawing.9">
                  <p:embed/>
                </p:oleObj>
              </mc:Choice>
              <mc:Fallback>
                <p:oleObj name="Drawing" r:id="rId4" imgW="4219575" imgH="1885950" progId="Canvas.Drawing.9">
                  <p:embed/>
                  <p:pic>
                    <p:nvPicPr>
                      <p:cNvPr id="1638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311400"/>
                        <a:ext cx="4038600" cy="180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ext Box 9"/>
          <p:cNvSpPr txBox="1">
            <a:spLocks noChangeArrowheads="1"/>
          </p:cNvSpPr>
          <p:nvPr/>
        </p:nvSpPr>
        <p:spPr bwMode="auto">
          <a:xfrm>
            <a:off x="2073276" y="1484314"/>
            <a:ext cx="11858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3200" b="0">
                <a:solidFill>
                  <a:srgbClr val="000000"/>
                </a:solidFill>
              </a:rPr>
              <a:t>メダカ</a:t>
            </a:r>
          </a:p>
        </p:txBody>
      </p:sp>
      <p:sp>
        <p:nvSpPr>
          <p:cNvPr id="16389" name="Text Box 10"/>
          <p:cNvSpPr txBox="1">
            <a:spLocks noChangeArrowheads="1"/>
          </p:cNvSpPr>
          <p:nvPr/>
        </p:nvSpPr>
        <p:spPr bwMode="auto">
          <a:xfrm>
            <a:off x="6248400" y="1484314"/>
            <a:ext cx="16573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3200" b="0">
                <a:solidFill>
                  <a:srgbClr val="000000"/>
                </a:solidFill>
              </a:rPr>
              <a:t>カダヤシ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標準デザイン">
  <a:themeElements>
    <a:clrScheme name="標準デザイン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</Words>
  <Application>Microsoft Office PowerPoint</Application>
  <PresentationFormat>A4 210 x 297 mm</PresentationFormat>
  <Paragraphs>2</Paragraphs>
  <Slides>1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4" baseType="lpstr">
      <vt:lpstr>Arial</vt:lpstr>
      <vt:lpstr>標準デザイン</vt:lpstr>
      <vt:lpstr>Drawing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正二 尾田</dc:creator>
  <cp:lastModifiedBy>正二 尾田</cp:lastModifiedBy>
  <cp:revision>1</cp:revision>
  <dcterms:created xsi:type="dcterms:W3CDTF">2024-08-28T00:44:39Z</dcterms:created>
  <dcterms:modified xsi:type="dcterms:W3CDTF">2024-08-28T00:45:03Z</dcterms:modified>
</cp:coreProperties>
</file>