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4" r:id="rId4"/>
    <p:sldMasterId id="2147483746" r:id="rId5"/>
    <p:sldMasterId id="2147483758" r:id="rId6"/>
    <p:sldMasterId id="2147483770" r:id="rId7"/>
    <p:sldMasterId id="2147483782" r:id="rId8"/>
  </p:sldMasterIdLst>
  <p:notesMasterIdLst>
    <p:notesMasterId r:id="rId29"/>
  </p:notesMasterIdLst>
  <p:sldIdLst>
    <p:sldId id="262" r:id="rId9"/>
    <p:sldId id="266" r:id="rId10"/>
    <p:sldId id="1497" r:id="rId11"/>
    <p:sldId id="1498" r:id="rId12"/>
    <p:sldId id="423" r:id="rId13"/>
    <p:sldId id="1501" r:id="rId14"/>
    <p:sldId id="1502" r:id="rId15"/>
    <p:sldId id="1503" r:id="rId16"/>
    <p:sldId id="929" r:id="rId17"/>
    <p:sldId id="1410" r:id="rId18"/>
    <p:sldId id="1496" r:id="rId19"/>
    <p:sldId id="1495" r:id="rId20"/>
    <p:sldId id="1500" r:id="rId21"/>
    <p:sldId id="945" r:id="rId22"/>
    <p:sldId id="1499" r:id="rId23"/>
    <p:sldId id="828" r:id="rId24"/>
    <p:sldId id="1413" r:id="rId25"/>
    <p:sldId id="923" r:id="rId26"/>
    <p:sldId id="859" r:id="rId27"/>
    <p:sldId id="1403" r:id="rId28"/>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19" autoAdjust="0"/>
    <p:restoredTop sz="94660"/>
  </p:normalViewPr>
  <p:slideViewPr>
    <p:cSldViewPr snapToGrid="0">
      <p:cViewPr>
        <p:scale>
          <a:sx n="69" d="100"/>
          <a:sy n="69" d="100"/>
        </p:scale>
        <p:origin x="1531" y="130"/>
      </p:cViewPr>
      <p:guideLst/>
    </p:cSldViewPr>
  </p:slideViewPr>
  <p:notesTextViewPr>
    <p:cViewPr>
      <p:scale>
        <a:sx n="1" d="1"/>
        <a:sy n="1" d="1"/>
      </p:scale>
      <p:origin x="0" y="0"/>
    </p:cViewPr>
  </p:notesTextViewPr>
  <p:sorterViewPr>
    <p:cViewPr varScale="1">
      <p:scale>
        <a:sx n="100" d="100"/>
        <a:sy n="100" d="100"/>
      </p:scale>
      <p:origin x="0" y="-35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9DF48AC-A9B4-4FAF-ABDD-BAB38E86D445}" type="datetimeFigureOut">
              <a:rPr kumimoji="1" lang="ja-JP" altLang="en-US" smtClean="0"/>
              <a:t>2024/12/31</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CDF5594-0842-4668-AE6C-1144F128F7FB}" type="slidenum">
              <a:rPr kumimoji="1" lang="ja-JP" altLang="en-US" smtClean="0"/>
              <a:t>‹#›</a:t>
            </a:fld>
            <a:endParaRPr kumimoji="1" lang="ja-JP" altLang="en-US"/>
          </a:p>
        </p:txBody>
      </p:sp>
    </p:spTree>
    <p:extLst>
      <p:ext uri="{BB962C8B-B14F-4D97-AF65-F5344CB8AC3E}">
        <p14:creationId xmlns:p14="http://schemas.microsoft.com/office/powerpoint/2010/main" val="4245204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CDF5594-0842-4668-AE6C-1144F128F7FB}" type="slidenum">
              <a:rPr kumimoji="1" lang="ja-JP" altLang="en-US" smtClean="0"/>
              <a:t>1</a:t>
            </a:fld>
            <a:endParaRPr kumimoji="1" lang="ja-JP" altLang="en-US"/>
          </a:p>
        </p:txBody>
      </p:sp>
    </p:spTree>
    <p:extLst>
      <p:ext uri="{BB962C8B-B14F-4D97-AF65-F5344CB8AC3E}">
        <p14:creationId xmlns:p14="http://schemas.microsoft.com/office/powerpoint/2010/main" val="173244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09938" y="850900"/>
            <a:ext cx="3319462" cy="2297113"/>
          </a:xfrm>
        </p:spPr>
      </p:sp>
      <p:sp>
        <p:nvSpPr>
          <p:cNvPr id="3" name="ノート プレースホルダー 2"/>
          <p:cNvSpPr>
            <a:spLocks noGrp="1"/>
          </p:cNvSpPr>
          <p:nvPr>
            <p:ph type="body" idx="1"/>
          </p:nvPr>
        </p:nvSpPr>
        <p:spPr/>
        <p:txBody>
          <a:bodyPr/>
          <a:lstStyle/>
          <a:p>
            <a:r>
              <a:rPr kumimoji="1" lang="en-US" altLang="ja-JP" dirty="0" err="1"/>
              <a:t>Takehana</a:t>
            </a:r>
            <a:r>
              <a:rPr kumimoji="1" lang="en-US" altLang="ja-JP" dirty="0"/>
              <a:t> </a:t>
            </a:r>
            <a:r>
              <a:rPr kumimoji="1" lang="en-US" altLang="ja-JP" i="1" dirty="0"/>
              <a:t>et al</a:t>
            </a:r>
            <a:r>
              <a:rPr kumimoji="1" lang="en-US" altLang="ja-JP" dirty="0"/>
              <a:t>. 2003 </a:t>
            </a:r>
            <a:r>
              <a:rPr kumimoji="1" lang="ja-JP" altLang="en-US" dirty="0"/>
              <a:t>の</a:t>
            </a:r>
            <a:r>
              <a:rPr kumimoji="1" lang="en-US" altLang="ja-JP" dirty="0" err="1"/>
              <a:t>cytb</a:t>
            </a:r>
            <a:r>
              <a:rPr kumimoji="1" lang="ja-JP" altLang="en-US" dirty="0"/>
              <a:t>と</a:t>
            </a:r>
            <a:r>
              <a:rPr kumimoji="1" lang="ja-JP" altLang="en-US"/>
              <a:t>合わせた系統樹</a:t>
            </a:r>
            <a:endParaRPr kumimoji="1" lang="en-US" altLang="ja-JP" dirty="0"/>
          </a:p>
          <a:p>
            <a:r>
              <a:rPr kumimoji="1" lang="en-US" altLang="ja-JP" dirty="0"/>
              <a:t>OUT</a:t>
            </a:r>
            <a:r>
              <a:rPr kumimoji="1" lang="ja-JP" altLang="en-US"/>
              <a:t>にマークをつけたパターン</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1ED9FA-7563-4D9A-A712-D04BA96C685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1630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3A9785-7140-4556-82F2-EE5B0157FC0B}"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301404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1396EB-9510-4243-8248-404C18CEB819}"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0733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773F7F-7578-422F-931C-8620D743B377}"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7630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BD1C7ED-5BF5-41F5-AEC4-192253C59428}"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4242201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55D49B-3F78-4A2F-921A-A2BECB720B38}"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402767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1FE7C6-110F-4F2D-A425-D41275028EEB}"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59788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1327EF-DFF6-4A74-8378-E20D372769E5}" type="datetime1">
              <a:rPr kumimoji="1" lang="ja-JP" altLang="en-US" smtClean="0"/>
              <a:t>2024/12/31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25814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B5A883-39A6-4995-849C-AEDCAA8C831A}" type="datetime1">
              <a:rPr kumimoji="1" lang="ja-JP" altLang="en-US" smtClean="0"/>
              <a:t>2024/12/31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90561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EDFAB7-1B62-4151-A1DD-4834DA59627E}" type="datetime1">
              <a:rPr kumimoji="1" lang="ja-JP" altLang="en-US" smtClean="0"/>
              <a:t>2024/12/31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3438536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4A9C4-5E1E-4C7B-BE46-4E09DE6C8F0D}" type="datetime1">
              <a:rPr kumimoji="1" lang="ja-JP" altLang="en-US" smtClean="0"/>
              <a:t>2024/12/31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661300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C4D9C57-6C91-41AC-A6CE-BAA5EAE2E9E3}" type="datetime1">
              <a:rPr kumimoji="1" lang="ja-JP" altLang="en-US" smtClean="0"/>
              <a:t>2024/12/31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425658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64555D-AEE9-4A90-8D94-6CFE4FAD7364}"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669551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DD49CB-1017-4D8F-8091-FF71DC070BD0}" type="datetime1">
              <a:rPr kumimoji="1" lang="ja-JP" altLang="en-US" smtClean="0"/>
              <a:t>2024/12/31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27654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F3338D-8AEA-49CB-A8D1-F48FF69EDD1A}"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215758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BA251D-FBB7-4A8D-B91B-AB22A8001CBF}"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1668514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E21D1104-2E64-4233-91A6-3E64B087C0AB}" type="datetime1">
              <a:rPr kumimoji="1" lang="ja-JP" altLang="en-US" smtClean="0">
                <a:solidFill>
                  <a:srgbClr val="000000"/>
                </a:solidFill>
              </a:rPr>
              <a:t>2024/12/31</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6AE4381C-6342-4C39-9944-A6C574E9A711}"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72234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40D1C153-AED2-4C3D-8B6A-B7375F5F0E6D}" type="datetime1">
              <a:rPr kumimoji="1" lang="ja-JP" altLang="en-US" smtClean="0">
                <a:solidFill>
                  <a:srgbClr val="000000"/>
                </a:solidFill>
              </a:rPr>
              <a:t>2024/12/31</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8316434F-11CF-497E-85B8-C636502B864C}"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812388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6E2B3CA1-77C4-41E0-9E5E-30F085F78DBD}" type="datetime1">
              <a:rPr kumimoji="1" lang="ja-JP" altLang="en-US" smtClean="0">
                <a:solidFill>
                  <a:srgbClr val="000000"/>
                </a:solidFill>
              </a:rPr>
              <a:t>2024/12/31</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89B1C211-7681-4603-8D96-8D1BC427B8CC}"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551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pPr defTabSz="914400" fontAlgn="base">
              <a:spcBef>
                <a:spcPct val="0"/>
              </a:spcBef>
              <a:spcAft>
                <a:spcPct val="0"/>
              </a:spcAft>
              <a:defRPr/>
            </a:pPr>
            <a:fld id="{B5A4F7BB-B6BA-49CB-A3A4-2750EB332261}" type="datetime1">
              <a:rPr kumimoji="1" lang="ja-JP" altLang="en-US" smtClean="0">
                <a:solidFill>
                  <a:srgbClr val="000000"/>
                </a:solidFill>
              </a:rPr>
              <a:t>2024/12/31</a:t>
            </a:fld>
            <a:endParaRPr kumimoji="1"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pPr defTabSz="914400" fontAlgn="base">
              <a:spcBef>
                <a:spcPct val="0"/>
              </a:spcBef>
              <a:spcAft>
                <a:spcPct val="0"/>
              </a:spcAft>
              <a:defRPr/>
            </a:pPr>
            <a:fld id="{BB6533D2-72BB-4159-918C-8115FD6B95B0}"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235606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pPr defTabSz="914400" fontAlgn="base">
              <a:spcBef>
                <a:spcPct val="0"/>
              </a:spcBef>
              <a:spcAft>
                <a:spcPct val="0"/>
              </a:spcAft>
              <a:defRPr/>
            </a:pPr>
            <a:fld id="{C1E3C2DD-87A6-4316-A7A6-6457A07D7461}" type="datetime1">
              <a:rPr kumimoji="1" lang="ja-JP" altLang="en-US" smtClean="0">
                <a:solidFill>
                  <a:srgbClr val="000000"/>
                </a:solidFill>
              </a:rPr>
              <a:t>2024/12/31</a:t>
            </a:fld>
            <a:endParaRPr kumimoji="1"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pPr defTabSz="914400" fontAlgn="base">
              <a:spcBef>
                <a:spcPct val="0"/>
              </a:spcBef>
              <a:spcAft>
                <a:spcPct val="0"/>
              </a:spcAft>
              <a:defRPr/>
            </a:pPr>
            <a:fld id="{1BBA621B-A6FE-4CBC-9D1D-FFD512B031D6}"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957328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pPr defTabSz="914400" fontAlgn="base">
              <a:spcBef>
                <a:spcPct val="0"/>
              </a:spcBef>
              <a:spcAft>
                <a:spcPct val="0"/>
              </a:spcAft>
              <a:defRPr/>
            </a:pPr>
            <a:fld id="{6E809759-DBEA-4287-968C-63FA267B257C}" type="datetime1">
              <a:rPr kumimoji="1" lang="ja-JP" altLang="en-US" smtClean="0">
                <a:solidFill>
                  <a:srgbClr val="000000"/>
                </a:solidFill>
              </a:rPr>
              <a:t>2024/12/31</a:t>
            </a:fld>
            <a:endParaRPr kumimoji="1"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pPr defTabSz="914400" fontAlgn="base">
              <a:spcBef>
                <a:spcPct val="0"/>
              </a:spcBef>
              <a:spcAft>
                <a:spcPct val="0"/>
              </a:spcAft>
              <a:defRPr/>
            </a:pPr>
            <a:fld id="{1FDA4447-CC18-4AA2-B562-87305AC14E2E}"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346156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defTabSz="914400" fontAlgn="base">
              <a:spcBef>
                <a:spcPct val="0"/>
              </a:spcBef>
              <a:spcAft>
                <a:spcPct val="0"/>
              </a:spcAft>
              <a:defRPr/>
            </a:pPr>
            <a:fld id="{4D66DA6A-3DF9-4B13-892D-1057E4220347}" type="datetime1">
              <a:rPr kumimoji="1" lang="ja-JP" altLang="en-US" smtClean="0">
                <a:solidFill>
                  <a:srgbClr val="000000"/>
                </a:solidFill>
              </a:rPr>
              <a:t>2024/12/31</a:t>
            </a:fld>
            <a:endParaRPr kumimoji="1"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pPr defTabSz="914400" fontAlgn="base">
              <a:spcBef>
                <a:spcPct val="0"/>
              </a:spcBef>
              <a:spcAft>
                <a:spcPct val="0"/>
              </a:spcAft>
              <a:defRPr/>
            </a:pPr>
            <a:fld id="{32E89A38-A6B2-4DF4-A99D-FA11CE68BC6E}"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311872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58D5AC-1B59-49AA-81F9-DAF468FADAB6}" type="datetime1">
              <a:rPr kumimoji="1" lang="ja-JP" altLang="en-US" smtClean="0"/>
              <a:t>2024/12/31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698722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pPr defTabSz="914400" fontAlgn="base">
              <a:spcBef>
                <a:spcPct val="0"/>
              </a:spcBef>
              <a:spcAft>
                <a:spcPct val="0"/>
              </a:spcAft>
              <a:defRPr/>
            </a:pPr>
            <a:fld id="{F097CE3D-5488-463B-9ADD-029066AA2F9E}" type="datetime1">
              <a:rPr kumimoji="1" lang="ja-JP" altLang="en-US" smtClean="0">
                <a:solidFill>
                  <a:srgbClr val="000000"/>
                </a:solidFill>
              </a:rPr>
              <a:t>2024/12/31</a:t>
            </a:fld>
            <a:endParaRPr kumimoji="1"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pPr defTabSz="914400" fontAlgn="base">
              <a:spcBef>
                <a:spcPct val="0"/>
              </a:spcBef>
              <a:spcAft>
                <a:spcPct val="0"/>
              </a:spcAft>
              <a:defRPr/>
            </a:pPr>
            <a:fld id="{93D1EE93-95A1-4F21-AF8C-2A5A05F31A21}"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3292173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pPr defTabSz="914400" fontAlgn="base">
              <a:spcBef>
                <a:spcPct val="0"/>
              </a:spcBef>
              <a:spcAft>
                <a:spcPct val="0"/>
              </a:spcAft>
              <a:defRPr/>
            </a:pPr>
            <a:fld id="{87D21B6E-CA4A-42B6-BB65-D47C69E80699}" type="datetime1">
              <a:rPr kumimoji="1" lang="ja-JP" altLang="en-US" smtClean="0">
                <a:solidFill>
                  <a:srgbClr val="000000"/>
                </a:solidFill>
              </a:rPr>
              <a:t>2024/12/31</a:t>
            </a:fld>
            <a:endParaRPr kumimoji="1"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pPr defTabSz="914400" fontAlgn="base">
              <a:spcBef>
                <a:spcPct val="0"/>
              </a:spcBef>
              <a:spcAft>
                <a:spcPct val="0"/>
              </a:spcAft>
              <a:defRPr/>
            </a:pPr>
            <a:fld id="{477AE05B-8576-4919-942B-1CCB1DB1CF91}"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028693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B6403598-46C2-45F0-9E7C-8B0BCFF6F7E2}" type="datetime1">
              <a:rPr kumimoji="1" lang="ja-JP" altLang="en-US" smtClean="0">
                <a:solidFill>
                  <a:srgbClr val="000000"/>
                </a:solidFill>
              </a:rPr>
              <a:t>2024/12/31</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99E0EE25-2D35-4BBA-8C9E-DFF90D0DF552}"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2050726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42950" y="609600"/>
            <a:ext cx="6149975"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defTabSz="914400" fontAlgn="base">
              <a:spcBef>
                <a:spcPct val="0"/>
              </a:spcBef>
              <a:spcAft>
                <a:spcPct val="0"/>
              </a:spcAft>
              <a:defRPr/>
            </a:pPr>
            <a:fld id="{520680D8-3C79-47ED-B413-DE6A5F8306C8}" type="datetime1">
              <a:rPr kumimoji="1" lang="ja-JP" altLang="en-US" smtClean="0">
                <a:solidFill>
                  <a:srgbClr val="000000"/>
                </a:solidFill>
              </a:rPr>
              <a:t>2024/12/31</a:t>
            </a:fld>
            <a:endParaRPr kumimoji="1"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pPr defTabSz="914400" fontAlgn="base">
              <a:spcBef>
                <a:spcPct val="0"/>
              </a:spcBef>
              <a:spcAft>
                <a:spcPct val="0"/>
              </a:spcAft>
              <a:defRPr/>
            </a:pPr>
            <a:endParaRPr kumimoji="1"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pPr defTabSz="914400" fontAlgn="base">
              <a:spcBef>
                <a:spcPct val="0"/>
              </a:spcBef>
              <a:spcAft>
                <a:spcPct val="0"/>
              </a:spcAft>
              <a:defRPr/>
            </a:pPr>
            <a:fld id="{960B2A76-5B17-440D-ADB7-FE3788E37B49}"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1132897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defTabSz="844083"/>
            <a:fld id="{0AF57A92-B3AA-4A21-ACB8-324E95A01B22}"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495986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7C444137-A96B-4F58-8DBD-851D90EF8086}"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4073732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844083"/>
            <a:fld id="{377447A2-56F6-479E-9424-5148FB6D8DD6}"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615311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defTabSz="844083"/>
            <a:fld id="{C66E1DD4-C703-4008-A79C-D2F3D3B637CF}"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426908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defTabSz="844083"/>
            <a:fld id="{A691CC62-954B-408B-9A44-A1599939AAF7}"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029768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defTabSz="844083"/>
            <a:fld id="{97276F12-9233-408C-9A34-157DE75A7E57}"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76126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ABD6F0-46A3-48F0-A889-83F6B04430E4}" type="datetime1">
              <a:rPr kumimoji="1" lang="ja-JP" altLang="en-US" smtClean="0"/>
              <a:t>2024/12/31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715970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fld id="{30956675-DC4E-4657-9C63-50EEBCFCCB25}"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870762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4B450EC1-6B72-4371-826A-A38B9A452B08}"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320098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AFA57196-954B-4301-AF1B-842480A5F324}"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078161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4030BE2A-EED6-4050-B511-1AA6E660B68E}"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994198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B6FEB70D-CB98-43FF-B9AB-5C59537FFD83}"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809644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61D30D9D-6718-4C42-8291-C2CB394677DD}"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74EF44FD-4003-4370-83A4-A234E9E4179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40578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1370182E-84A7-40D9-9D16-131C0D6CB812}"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748BD9E0-E934-4D9E-B150-87BD97354E9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66095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9C379A4A-9A89-4BB5-A02A-BFD7B0304318}"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AE63750-90FF-4029-AB99-57E7B4273B2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74110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BBFE0B50-3ACA-4212-8D6D-44DCDC65E8F9}" type="datetime1">
              <a:rPr lang="ja-JP" altLang="en-US" smtClean="0">
                <a:solidFill>
                  <a:srgbClr val="000000"/>
                </a:solidFill>
              </a:rPr>
              <a:t>2024/12/31</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7ABA3FC-BAB0-4340-BBB2-17780D8FA60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72029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CA7932CF-D674-486A-AAA5-1AF95303E981}" type="datetime1">
              <a:rPr lang="ja-JP" altLang="en-US" smtClean="0">
                <a:solidFill>
                  <a:srgbClr val="000000"/>
                </a:solidFill>
              </a:rPr>
              <a:t>2024/12/31</a:t>
            </a:fld>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27A0E4F2-5B17-4FB7-A47B-3BD2AAE689E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389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C4C5095-3FEC-4377-83BF-D4D7C556D255}" type="datetime1">
              <a:rPr kumimoji="1" lang="ja-JP" altLang="en-US" smtClean="0"/>
              <a:t>2024/12/31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93466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220FDBD1-1D9D-483A-9587-1FAD99D6D06E}" type="datetime1">
              <a:rPr lang="ja-JP" altLang="en-US" smtClean="0">
                <a:solidFill>
                  <a:srgbClr val="000000"/>
                </a:solidFill>
              </a:rPr>
              <a:t>2024/12/31</a:t>
            </a:fld>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E1CBD1CE-A48B-41C8-A12B-E7581EB1201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38746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07FBD3E6-A319-4F5F-AB09-74806139826D}" type="datetime1">
              <a:rPr lang="ja-JP" altLang="en-US" smtClean="0">
                <a:solidFill>
                  <a:srgbClr val="000000"/>
                </a:solidFill>
              </a:rPr>
              <a:t>2024/12/31</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AE42893B-D4C6-46E8-A0A1-C69285FCA6C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13479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806A837B-9EDE-44CB-8964-7027536DAD1D}" type="datetime1">
              <a:rPr lang="ja-JP" altLang="en-US" smtClean="0">
                <a:solidFill>
                  <a:srgbClr val="000000"/>
                </a:solidFill>
              </a:rPr>
              <a:t>2024/12/31</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BC2C940-FDD3-44FA-91AF-81D2E3D95EB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79403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9447B694-8A28-4081-8249-717C6244A90D}" type="datetime1">
              <a:rPr lang="ja-JP" altLang="en-US" smtClean="0">
                <a:solidFill>
                  <a:srgbClr val="000000"/>
                </a:solidFill>
              </a:rPr>
              <a:t>2024/12/31</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182B7B6E-E4BE-4E0B-A892-58CF25C31BD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664176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94C9E99-6CB9-4E74-A00F-03BA43D60006}"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21B63677-2D15-455F-9AD8-1E307C32BCB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1609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A6B8D32D-6681-412A-AC56-05B24DA41999}"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F75D8F23-D565-4CA6-8877-09282379A0A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591223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C4FA6F0-58EB-4046-9E3C-F6F3E37EC4F6}"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9896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70CCF4-DE6D-4A7A-871D-F613A8060E81}"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3261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452C091-51C8-4D53-98AC-9DD425FD5B29}"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8626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A8D72E7-19E5-46F2-83BA-007611815F81}"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2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923F21-8701-4B59-99AB-25082EEE44EE}" type="datetime1">
              <a:rPr kumimoji="1" lang="ja-JP" altLang="en-US" smtClean="0"/>
              <a:t>2024/12/31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95130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8D5CDF5-8A89-4061-A28F-9B453F4EDBE4}"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29165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6A4005E-E839-474E-9E04-5E57DD3FBEEF}"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87870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C23A867-FB16-4734-BE20-61D9DF63329F}"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8906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DB73E37-F611-4800-9E6C-C367DC41A6A8}"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45568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F700A5-03A2-481E-A714-B51076A03ECB}"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3714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9AC7556-0888-4EC6-BE88-83887B6467A0}"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51003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40EF9B-8313-4228-A02D-F351936AA8D9}"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918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53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defTabSz="844083"/>
            <a:fld id="{3DD84DFA-D874-4379-952D-A18AECDFC692}"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386684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7274332C-CCE4-48D5-BA05-CDEE5673E5D1}"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202880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553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215">
                <a:solidFill>
                  <a:schemeClr val="tx1"/>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defTabSz="844083"/>
            <a:fld id="{EB0DB7B9-4F12-45DB-9168-6C6C5F199502}"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11933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B7C21-7645-48B8-884B-4591DECE626E}" type="datetime1">
              <a:rPr kumimoji="1" lang="ja-JP" altLang="en-US" smtClean="0"/>
              <a:t>2024/12/31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4411171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defTabSz="844083"/>
            <a:fld id="{720820A4-8727-4646-924A-98925B849020}"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111724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defTabSz="844083"/>
            <a:fld id="{7905A59A-0AB5-4030-9B46-D0680FA80B84}"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6381255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defTabSz="844083"/>
            <a:fld id="{265A0112-8F7C-4227-87AE-2DB3FE9E306A}"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501052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44083"/>
            <a:fld id="{EEE2BABE-5C55-4E2C-8AED-B1CCB0A4EF56}"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40979139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C6AF8E0E-ED81-4DC6-8E01-327EBDCD5E12}"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4515836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295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844083"/>
            <a:fld id="{2BB2C874-4C74-4218-9CD9-2D8D569BFF09}"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095368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E3BA196A-48C0-4551-9CD2-AAEF92BADEB7}"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46296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defTabSz="844083"/>
            <a:fld id="{09734D34-C729-4A01-9D16-3CDE1E9227EA}"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35851124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3ECCE0E1-BAC2-4FCF-A39D-398EFD532B55}"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C048792C-938D-439F-9379-B690179B14C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406596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2B861FC-83C5-4050-A023-40D224B66CD1}"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670F79E-DAD7-472E-B898-89D2C2D7FC7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4335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D3EB77-4F29-4776-AED6-C2311D75EE49}" type="datetime1">
              <a:rPr kumimoji="1" lang="ja-JP" altLang="en-US" smtClean="0"/>
              <a:t>2024/12/31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19681182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15C72368-A357-4286-A17B-712DBA359E11}"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C43DC02-BDD5-4CCB-832F-D9A134C0E11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310050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1FBC329B-E08B-4255-9E6C-0E876564EAEC}" type="datetime1">
              <a:rPr lang="ja-JP" altLang="en-US" smtClean="0">
                <a:solidFill>
                  <a:srgbClr val="000000"/>
                </a:solidFill>
              </a:rPr>
              <a:t>2024/12/31</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18EB9CE7-0F9C-4AAE-8D74-AF03D4E5235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13422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6C0D8DA9-0025-4E3D-827E-3BB1394940BC}" type="datetime1">
              <a:rPr lang="ja-JP" altLang="en-US" smtClean="0">
                <a:solidFill>
                  <a:srgbClr val="000000"/>
                </a:solidFill>
              </a:rPr>
              <a:t>2024/12/31</a:t>
            </a:fld>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8EED7136-2559-4472-8C37-DBC48069076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127768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5597A80F-0851-4A31-879B-1979775E0608}" type="datetime1">
              <a:rPr lang="ja-JP" altLang="en-US" smtClean="0">
                <a:solidFill>
                  <a:srgbClr val="000000"/>
                </a:solidFill>
              </a:rPr>
              <a:t>2024/12/31</a:t>
            </a:fld>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9BA55732-FDC8-4969-BD3C-42FFC1C2CA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821770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96F9F512-5310-4E68-9FF9-723C0F1E3B82}" type="datetime1">
              <a:rPr lang="ja-JP" altLang="en-US" smtClean="0">
                <a:solidFill>
                  <a:srgbClr val="000000"/>
                </a:solidFill>
              </a:rPr>
              <a:t>2024/12/31</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7F62950F-6201-4B27-B270-9CDFCFBEEF4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123704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9729EEB7-26FB-4007-AD93-42B016B5A52E}" type="datetime1">
              <a:rPr lang="ja-JP" altLang="en-US" smtClean="0">
                <a:solidFill>
                  <a:srgbClr val="000000"/>
                </a:solidFill>
              </a:rPr>
              <a:t>2024/12/31</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94699642-A73E-4324-BF73-3BC273DFFD6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701955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0E074F26-E78C-4752-8514-0206ACB9EE98}" type="datetime1">
              <a:rPr lang="ja-JP" altLang="en-US" smtClean="0">
                <a:solidFill>
                  <a:srgbClr val="000000"/>
                </a:solidFill>
              </a:rPr>
              <a:t>2024/12/31</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088D79EC-820F-498C-A9D9-A0AA78A0CB8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368308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87944C-4382-45F5-ABF1-8800249643C0}"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57CDE03-3F84-423C-9F1B-ABE0535560D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204001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9A8FEE4A-F367-447C-AE2D-A241C32C969C}" type="datetime1">
              <a:rPr lang="ja-JP" altLang="en-US" smtClean="0">
                <a:solidFill>
                  <a:srgbClr val="000000"/>
                </a:solidFill>
              </a:rPr>
              <a:t>2024/12/31</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5FF8284F-8EDA-467E-937D-F19C21CCB8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991023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EB9F481C-EFFC-4705-B687-DEA6FBE3DC80}" type="datetime1">
              <a:rPr lang="ja-JP" altLang="en-US" smtClean="0">
                <a:solidFill>
                  <a:srgbClr val="000000"/>
                </a:solidFill>
              </a:rPr>
              <a:t>2024/12/31</a:t>
            </a:fld>
            <a:endParaRPr lang="en-US" altLang="ja-JP">
              <a:solidFill>
                <a:srgbClr val="000000"/>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a:xfrm>
            <a:off x="7099300" y="6245225"/>
            <a:ext cx="2311400" cy="476250"/>
          </a:xfrm>
        </p:spPr>
        <p:txBody>
          <a:bodyPr/>
          <a:lstStyle>
            <a:lvl1pPr>
              <a:defRPr/>
            </a:lvl1pPr>
          </a:lstStyle>
          <a:p>
            <a:fld id="{A3FA1AE8-45B8-4808-B39C-EA5697B7E16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1411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B4ABCA-65A2-46E6-A130-66A1B7B967C4}" type="datetime1">
              <a:rPr kumimoji="1" lang="ja-JP" altLang="en-US" smtClean="0"/>
              <a:t>2024/12/31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41301678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3938589"/>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95300" y="6245225"/>
            <a:ext cx="2311400" cy="476250"/>
          </a:xfrm>
        </p:spPr>
        <p:txBody>
          <a:bodyPr/>
          <a:lstStyle>
            <a:lvl1pPr>
              <a:defRPr/>
            </a:lvl1pPr>
          </a:lstStyle>
          <a:p>
            <a:fld id="{C9BEF3AA-D590-4A39-833A-5628765E80AC}" type="datetime1">
              <a:rPr lang="ja-JP" altLang="en-US" smtClean="0">
                <a:solidFill>
                  <a:srgbClr val="000000"/>
                </a:solidFill>
              </a:rPr>
              <a:t>2024/12/31</a:t>
            </a:fld>
            <a:endParaRPr lang="en-US" altLang="ja-JP">
              <a:solidFill>
                <a:srgbClr val="000000"/>
              </a:solidFill>
            </a:endParaRPr>
          </a:p>
        </p:txBody>
      </p:sp>
      <p:sp>
        <p:nvSpPr>
          <p:cNvPr id="7" name="フッター プレースホルダ 6"/>
          <p:cNvSpPr>
            <a:spLocks noGrp="1"/>
          </p:cNvSpPr>
          <p:nvPr>
            <p:ph type="ftr" sz="quarter" idx="11"/>
          </p:nvPr>
        </p:nvSpPr>
        <p:spPr>
          <a:xfrm>
            <a:off x="3384550" y="6245225"/>
            <a:ext cx="3136900" cy="476250"/>
          </a:xfrm>
        </p:spPr>
        <p:txBody>
          <a:bodyPr/>
          <a:lstStyle>
            <a:lvl1pPr>
              <a:defRPr/>
            </a:lvl1pPr>
          </a:lstStyle>
          <a:p>
            <a:endParaRPr lang="en-US" altLang="ja-JP">
              <a:solidFill>
                <a:srgbClr val="000000"/>
              </a:solidFill>
            </a:endParaRPr>
          </a:p>
        </p:txBody>
      </p:sp>
      <p:sp>
        <p:nvSpPr>
          <p:cNvPr id="8" name="スライド番号プレースホルダ 7"/>
          <p:cNvSpPr>
            <a:spLocks noGrp="1"/>
          </p:cNvSpPr>
          <p:nvPr>
            <p:ph type="sldNum" sz="quarter" idx="12"/>
          </p:nvPr>
        </p:nvSpPr>
        <p:spPr>
          <a:xfrm>
            <a:off x="7099300" y="6245225"/>
            <a:ext cx="2311400" cy="476250"/>
          </a:xfrm>
        </p:spPr>
        <p:txBody>
          <a:bodyPr/>
          <a:lstStyle>
            <a:lvl1pPr>
              <a:defRPr/>
            </a:lvl1pPr>
          </a:lstStyle>
          <a:p>
            <a:fld id="{6A1D4BF0-3AFC-4CA8-8FCE-2B56A8C1AF1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7926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A04A08-2715-43E8-AE4B-C385991CCC32}" type="datetime1">
              <a:rPr kumimoji="1" lang="ja-JP" altLang="en-US" smtClean="0"/>
              <a:t>2024/12/31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C64BF7-53B6-4B20-B62E-F05CC6567557}" type="slidenum">
              <a:rPr kumimoji="1" lang="ja-JP" altLang="en-US" smtClean="0"/>
              <a:t>‹#›</a:t>
            </a:fld>
            <a:endParaRPr kumimoji="1" lang="ja-JP" altLang="en-US"/>
          </a:p>
        </p:txBody>
      </p:sp>
    </p:spTree>
    <p:extLst>
      <p:ext uri="{BB962C8B-B14F-4D97-AF65-F5344CB8AC3E}">
        <p14:creationId xmlns:p14="http://schemas.microsoft.com/office/powerpoint/2010/main" val="2187941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55777-771A-4C24-A639-2716D87F130E}" type="datetime1">
              <a:rPr kumimoji="1" lang="ja-JP" altLang="en-US" smtClean="0"/>
              <a:t>2024/12/31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0FFD8-1193-47FE-97CA-8B356EED0836}" type="slidenum">
              <a:rPr kumimoji="1" lang="ja-JP" altLang="en-US" smtClean="0"/>
              <a:t>‹#›</a:t>
            </a:fld>
            <a:endParaRPr kumimoji="1" lang="ja-JP" altLang="en-US"/>
          </a:p>
        </p:txBody>
      </p:sp>
    </p:spTree>
    <p:extLst>
      <p:ext uri="{BB962C8B-B14F-4D97-AF65-F5344CB8AC3E}">
        <p14:creationId xmlns:p14="http://schemas.microsoft.com/office/powerpoint/2010/main" val="2666407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246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246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Osaka" charset="-128"/>
              </a:defRPr>
            </a:lvl1pPr>
          </a:lstStyle>
          <a:p>
            <a:pPr defTabSz="914400" fontAlgn="base">
              <a:spcBef>
                <a:spcPct val="0"/>
              </a:spcBef>
              <a:spcAft>
                <a:spcPct val="0"/>
              </a:spcAft>
              <a:defRPr/>
            </a:pPr>
            <a:fld id="{5BD8B459-9866-44BE-A6BE-AAB3997746AE}" type="datetime1">
              <a:rPr kumimoji="1" lang="ja-JP" altLang="en-US" smtClean="0">
                <a:solidFill>
                  <a:srgbClr val="000000"/>
                </a:solidFill>
              </a:rPr>
              <a:t>2024/12/31</a:t>
            </a:fld>
            <a:endParaRPr kumimoji="1" lang="en-US" altLang="ja-JP">
              <a:solidFill>
                <a:srgbClr val="000000"/>
              </a:solidFill>
            </a:endParaRPr>
          </a:p>
        </p:txBody>
      </p:sp>
      <p:sp>
        <p:nvSpPr>
          <p:cNvPr id="6246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Osaka" charset="-128"/>
              </a:defRPr>
            </a:lvl1pPr>
          </a:lstStyle>
          <a:p>
            <a:pPr defTabSz="914400" fontAlgn="base">
              <a:spcBef>
                <a:spcPct val="0"/>
              </a:spcBef>
              <a:spcAft>
                <a:spcPct val="0"/>
              </a:spcAft>
              <a:defRPr/>
            </a:pPr>
            <a:endParaRPr kumimoji="1" lang="en-US" altLang="ja-JP">
              <a:solidFill>
                <a:srgbClr val="000000"/>
              </a:solidFill>
            </a:endParaRPr>
          </a:p>
        </p:txBody>
      </p:sp>
      <p:sp>
        <p:nvSpPr>
          <p:cNvPr id="6247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Osaka" charset="-128"/>
              </a:defRPr>
            </a:lvl1pPr>
          </a:lstStyle>
          <a:p>
            <a:pPr defTabSz="914400" fontAlgn="base">
              <a:spcBef>
                <a:spcPct val="0"/>
              </a:spcBef>
              <a:spcAft>
                <a:spcPct val="0"/>
              </a:spcAft>
              <a:defRPr/>
            </a:pPr>
            <a:fld id="{48886070-46D1-4196-A6D2-1BFBA0C48BB8}" type="slidenum">
              <a:rPr kumimoji="1" lang="en-US" altLang="ja-JP" smtClean="0">
                <a:solidFill>
                  <a:srgbClr val="000000"/>
                </a:solidFill>
              </a:rPr>
              <a:pPr defTabSz="914400" fontAlgn="base">
                <a:spcBef>
                  <a:spcPct val="0"/>
                </a:spcBef>
                <a:spcAft>
                  <a:spcPct val="0"/>
                </a:spcAft>
                <a:defRPr/>
              </a:pPr>
              <a:t>‹#›</a:t>
            </a:fld>
            <a:endParaRPr kumimoji="1" lang="en-US" altLang="ja-JP">
              <a:solidFill>
                <a:srgbClr val="000000"/>
              </a:solidFill>
            </a:endParaRPr>
          </a:p>
        </p:txBody>
      </p:sp>
    </p:spTree>
    <p:extLst>
      <p:ext uri="{BB962C8B-B14F-4D97-AF65-F5344CB8AC3E}">
        <p14:creationId xmlns:p14="http://schemas.microsoft.com/office/powerpoint/2010/main" val="20185046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charset="0"/>
          <a:ea typeface="ＭＳ Ｐゴシック" charset="-128"/>
        </a:defRPr>
      </a:lvl2pPr>
      <a:lvl3pPr algn="ctr" rtl="0" fontAlgn="base">
        <a:spcBef>
          <a:spcPct val="0"/>
        </a:spcBef>
        <a:spcAft>
          <a:spcPct val="0"/>
        </a:spcAft>
        <a:defRPr kumimoji="1" sz="4400">
          <a:solidFill>
            <a:schemeClr val="tx2"/>
          </a:solidFill>
          <a:latin typeface="Times" charset="0"/>
          <a:ea typeface="ＭＳ Ｐゴシック" charset="-128"/>
        </a:defRPr>
      </a:lvl3pPr>
      <a:lvl4pPr algn="ctr" rtl="0" fontAlgn="base">
        <a:spcBef>
          <a:spcPct val="0"/>
        </a:spcBef>
        <a:spcAft>
          <a:spcPct val="0"/>
        </a:spcAft>
        <a:defRPr kumimoji="1" sz="4400">
          <a:solidFill>
            <a:schemeClr val="tx2"/>
          </a:solidFill>
          <a:latin typeface="Times" charset="0"/>
          <a:ea typeface="ＭＳ Ｐゴシック" charset="-128"/>
        </a:defRPr>
      </a:lvl4pPr>
      <a:lvl5pPr algn="ctr" rtl="0" fontAlgn="base">
        <a:spcBef>
          <a:spcPct val="0"/>
        </a:spcBef>
        <a:spcAft>
          <a:spcPct val="0"/>
        </a:spcAft>
        <a:defRPr kumimoji="1" sz="4400">
          <a:solidFill>
            <a:schemeClr val="tx2"/>
          </a:solidFill>
          <a:latin typeface="Times" charset="0"/>
          <a:ea typeface="ＭＳ Ｐゴシック" charset="-128"/>
        </a:defRPr>
      </a:lvl5pPr>
      <a:lvl6pPr marL="457200" algn="ctr" rtl="0" fontAlgn="base">
        <a:spcBef>
          <a:spcPct val="0"/>
        </a:spcBef>
        <a:spcAft>
          <a:spcPct val="0"/>
        </a:spcAft>
        <a:defRPr kumimoji="1" sz="4400">
          <a:solidFill>
            <a:schemeClr val="tx2"/>
          </a:solidFill>
          <a:latin typeface="Times" charset="0"/>
          <a:ea typeface="ＭＳ Ｐゴシック" charset="-128"/>
        </a:defRPr>
      </a:lvl6pPr>
      <a:lvl7pPr marL="914400" algn="ctr" rtl="0" fontAlgn="base">
        <a:spcBef>
          <a:spcPct val="0"/>
        </a:spcBef>
        <a:spcAft>
          <a:spcPct val="0"/>
        </a:spcAft>
        <a:defRPr kumimoji="1" sz="4400">
          <a:solidFill>
            <a:schemeClr val="tx2"/>
          </a:solidFill>
          <a:latin typeface="Times" charset="0"/>
          <a:ea typeface="ＭＳ Ｐゴシック" charset="-128"/>
        </a:defRPr>
      </a:lvl7pPr>
      <a:lvl8pPr marL="1371600" algn="ctr" rtl="0" fontAlgn="base">
        <a:spcBef>
          <a:spcPct val="0"/>
        </a:spcBef>
        <a:spcAft>
          <a:spcPct val="0"/>
        </a:spcAft>
        <a:defRPr kumimoji="1" sz="4400">
          <a:solidFill>
            <a:schemeClr val="tx2"/>
          </a:solidFill>
          <a:latin typeface="Times" charset="0"/>
          <a:ea typeface="ＭＳ Ｐゴシック" charset="-128"/>
        </a:defRPr>
      </a:lvl8pPr>
      <a:lvl9pPr marL="1828800" algn="ctr" rtl="0" fontAlgn="base">
        <a:spcBef>
          <a:spcPct val="0"/>
        </a:spcBef>
        <a:spcAft>
          <a:spcPct val="0"/>
        </a:spcAft>
        <a:defRPr kumimoji="1" sz="4400">
          <a:solidFill>
            <a:schemeClr val="tx2"/>
          </a:solidFill>
          <a:latin typeface="Times"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DF266C98-C7AD-4A98-9B77-942E7DBCF275}"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2411796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7149249-1568-4C82-883C-0139EF9CEA70}" type="datetime1">
              <a:rPr lang="ja-JP" altLang="en-US" smtClean="0">
                <a:solidFill>
                  <a:srgbClr val="000000"/>
                </a:solidFill>
                <a:latin typeface="Arial"/>
                <a:ea typeface="ＭＳ Ｐゴシック"/>
              </a:rPr>
              <a:t>2024/12/31</a:t>
            </a:fld>
            <a:endParaRPr lang="en-US" altLang="ja-JP">
              <a:solidFill>
                <a:srgbClr val="000000"/>
              </a:solidFill>
              <a:latin typeface="Arial"/>
              <a:ea typeface="ＭＳ Ｐゴシック"/>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latin typeface="Arial"/>
              <a:ea typeface="ＭＳ Ｐゴシック"/>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E5BBBA0-A753-45F3-B6CE-35535E090C8B}" type="slidenum">
              <a:rPr lang="en-US" altLang="ja-JP" smtClean="0">
                <a:solidFill>
                  <a:srgbClr val="000000"/>
                </a:solidFill>
                <a:latin typeface="Arial"/>
                <a:ea typeface="ＭＳ Ｐゴシック"/>
              </a:rPr>
              <a:pPr/>
              <a:t>‹#›</a:t>
            </a:fld>
            <a:endParaRPr lang="en-US" altLang="ja-JP">
              <a:solidFill>
                <a:srgbClr val="000000"/>
              </a:solidFill>
              <a:latin typeface="Arial"/>
              <a:ea typeface="ＭＳ Ｐゴシック"/>
            </a:endParaRPr>
          </a:p>
        </p:txBody>
      </p:sp>
    </p:spTree>
    <p:extLst>
      <p:ext uri="{BB962C8B-B14F-4D97-AF65-F5344CB8AC3E}">
        <p14:creationId xmlns:p14="http://schemas.microsoft.com/office/powerpoint/2010/main" val="186501014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ＭＳ Ｐゴシック" pitchFamily="50" charset="-128"/>
        </a:defRPr>
      </a:lvl2pPr>
      <a:lvl3pPr algn="ctr" rtl="0" fontAlgn="base">
        <a:spcBef>
          <a:spcPct val="0"/>
        </a:spcBef>
        <a:spcAft>
          <a:spcPct val="0"/>
        </a:spcAft>
        <a:defRPr kumimoji="1" sz="4400">
          <a:solidFill>
            <a:schemeClr val="tx2"/>
          </a:solidFill>
          <a:latin typeface="Arial" pitchFamily="34" charset="0"/>
          <a:ea typeface="ＭＳ Ｐゴシック" pitchFamily="50" charset="-128"/>
        </a:defRPr>
      </a:lvl3pPr>
      <a:lvl4pPr algn="ctr" rtl="0" fontAlgn="base">
        <a:spcBef>
          <a:spcPct val="0"/>
        </a:spcBef>
        <a:spcAft>
          <a:spcPct val="0"/>
        </a:spcAft>
        <a:defRPr kumimoji="1" sz="4400">
          <a:solidFill>
            <a:schemeClr val="tx2"/>
          </a:solidFill>
          <a:latin typeface="Arial" pitchFamily="34" charset="0"/>
          <a:ea typeface="ＭＳ Ｐゴシック" pitchFamily="50" charset="-128"/>
        </a:defRPr>
      </a:lvl4pPr>
      <a:lvl5pPr algn="ctr" rtl="0" fontAlgn="base">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67C16-79A1-442A-B125-C85D55F5F395}"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137E-4B13-4544-911D-F93E6B86D99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773453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a:fld id="{D736C8CE-7EFB-441B-B1F0-7A4B3B91505B}" type="datetime1">
              <a:rPr lang="ja-JP" altLang="en-US" smtClean="0">
                <a:solidFill>
                  <a:prstClr val="black">
                    <a:tint val="75000"/>
                  </a:prstClr>
                </a:solidFill>
              </a:rPr>
              <a:t>2024/12/31</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defTabSz="844083"/>
            <a:fld id="{79F0BFF3-A8A5-45A8-8188-F5824D90EB55}" type="slidenum">
              <a:rPr lang="ja-JP" altLang="en-US" smtClean="0">
                <a:solidFill>
                  <a:prstClr val="black">
                    <a:tint val="75000"/>
                  </a:prstClr>
                </a:solidFill>
              </a:rPr>
              <a:pPr defTabSz="844083"/>
              <a:t>‹#›</a:t>
            </a:fld>
            <a:endParaRPr lang="ja-JP" altLang="en-US">
              <a:solidFill>
                <a:prstClr val="black">
                  <a:tint val="75000"/>
                </a:prstClr>
              </a:solidFill>
            </a:endParaRPr>
          </a:p>
        </p:txBody>
      </p:sp>
    </p:spTree>
    <p:extLst>
      <p:ext uri="{BB962C8B-B14F-4D97-AF65-F5344CB8AC3E}">
        <p14:creationId xmlns:p14="http://schemas.microsoft.com/office/powerpoint/2010/main" val="194672867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0BE120-C009-48A1-9090-99E36A659C89}" type="datetime1">
              <a:rPr lang="ja-JP" altLang="en-US" smtClean="0">
                <a:solidFill>
                  <a:srgbClr val="000000"/>
                </a:solidFill>
              </a:rPr>
              <a:t>2024/12/31</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A79ED-5BFB-469C-99E4-EEAC43B7DE9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46871837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7.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hyperlink" Target="https://ja.wikipedia.org/wiki/%E6%B0%B7%E6%9C%9F" TargetMode="External"/><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9.xml"/><Relationship Id="rId1" Type="http://schemas.openxmlformats.org/officeDocument/2006/relationships/themeOverride" Target="../theme/themeOverride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59BA3C-5D8E-DF94-A318-3B42E32E3FCA}"/>
              </a:ext>
            </a:extLst>
          </p:cNvPr>
          <p:cNvSpPr>
            <a:spLocks noGrp="1"/>
          </p:cNvSpPr>
          <p:nvPr>
            <p:ph type="sldNum" sz="quarter" idx="12"/>
          </p:nvPr>
        </p:nvSpPr>
        <p:spPr/>
        <p:txBody>
          <a:bodyPr/>
          <a:lstStyle/>
          <a:p>
            <a:fld id="{DCC64BF7-53B6-4B20-B62E-F05CC6567557}" type="slidenum">
              <a:rPr kumimoji="1" lang="ja-JP" altLang="en-US" smtClean="0"/>
              <a:t>1</a:t>
            </a:fld>
            <a:endParaRPr kumimoji="1" lang="ja-JP" altLang="en-US"/>
          </a:p>
        </p:txBody>
      </p:sp>
      <p:sp>
        <p:nvSpPr>
          <p:cNvPr id="7" name="テキスト ボックス 6">
            <a:extLst>
              <a:ext uri="{FF2B5EF4-FFF2-40B4-BE49-F238E27FC236}">
                <a16:creationId xmlns:a16="http://schemas.microsoft.com/office/drawing/2014/main" id="{1BF18C6B-AA5E-E4D0-4216-DA1651E68504}"/>
              </a:ext>
            </a:extLst>
          </p:cNvPr>
          <p:cNvSpPr txBox="1"/>
          <p:nvPr/>
        </p:nvSpPr>
        <p:spPr>
          <a:xfrm>
            <a:off x="4055417" y="6150828"/>
            <a:ext cx="1864613" cy="369332"/>
          </a:xfrm>
          <a:prstGeom prst="rect">
            <a:avLst/>
          </a:prstGeom>
          <a:noFill/>
        </p:spPr>
        <p:txBody>
          <a:bodyPr wrap="none" rtlCol="0">
            <a:spAutoFit/>
          </a:bodyPr>
          <a:lstStyle/>
          <a:p>
            <a:r>
              <a:rPr kumimoji="1" lang="en-US" altLang="ja-JP" dirty="0"/>
              <a:t>2024</a:t>
            </a:r>
            <a:r>
              <a:rPr kumimoji="1" lang="ja-JP" altLang="en-US" dirty="0"/>
              <a:t>年</a:t>
            </a:r>
            <a:r>
              <a:rPr kumimoji="1" lang="en-US" altLang="ja-JP" dirty="0"/>
              <a:t>12</a:t>
            </a:r>
            <a:r>
              <a:rPr kumimoji="1" lang="ja-JP" altLang="en-US" dirty="0"/>
              <a:t>月</a:t>
            </a:r>
            <a:r>
              <a:rPr kumimoji="1" lang="en-US" altLang="ja-JP" dirty="0"/>
              <a:t>31</a:t>
            </a:r>
            <a:r>
              <a:rPr kumimoji="1" lang="ja-JP" altLang="en-US" dirty="0"/>
              <a:t>日</a:t>
            </a:r>
          </a:p>
        </p:txBody>
      </p:sp>
      <p:sp>
        <p:nvSpPr>
          <p:cNvPr id="8" name="テキスト ボックス 7">
            <a:extLst>
              <a:ext uri="{FF2B5EF4-FFF2-40B4-BE49-F238E27FC236}">
                <a16:creationId xmlns:a16="http://schemas.microsoft.com/office/drawing/2014/main" id="{B47EA623-A600-2A32-FD5D-FC8142C1CEDA}"/>
              </a:ext>
            </a:extLst>
          </p:cNvPr>
          <p:cNvSpPr txBox="1"/>
          <p:nvPr/>
        </p:nvSpPr>
        <p:spPr>
          <a:xfrm>
            <a:off x="3992901" y="5658608"/>
            <a:ext cx="1989647" cy="523220"/>
          </a:xfrm>
          <a:prstGeom prst="rect">
            <a:avLst/>
          </a:prstGeom>
          <a:noFill/>
        </p:spPr>
        <p:txBody>
          <a:bodyPr wrap="none" rtlCol="0">
            <a:spAutoFit/>
          </a:bodyPr>
          <a:lstStyle/>
          <a:p>
            <a:r>
              <a:rPr kumimoji="1" lang="ja-JP" altLang="en-US" sz="2800" dirty="0"/>
              <a:t>尾 田   正 二</a:t>
            </a:r>
          </a:p>
        </p:txBody>
      </p:sp>
      <p:grpSp>
        <p:nvGrpSpPr>
          <p:cNvPr id="16" name="グループ化 15">
            <a:extLst>
              <a:ext uri="{FF2B5EF4-FFF2-40B4-BE49-F238E27FC236}">
                <a16:creationId xmlns:a16="http://schemas.microsoft.com/office/drawing/2014/main" id="{01785816-16F6-213E-47B7-8753ABD13474}"/>
              </a:ext>
            </a:extLst>
          </p:cNvPr>
          <p:cNvGrpSpPr/>
          <p:nvPr/>
        </p:nvGrpSpPr>
        <p:grpSpPr>
          <a:xfrm>
            <a:off x="1602747" y="1662412"/>
            <a:ext cx="4905339" cy="3533176"/>
            <a:chOff x="1863435" y="1787100"/>
            <a:chExt cx="4905339" cy="3533176"/>
          </a:xfrm>
        </p:grpSpPr>
        <p:grpSp>
          <p:nvGrpSpPr>
            <p:cNvPr id="15" name="グループ化 14">
              <a:extLst>
                <a:ext uri="{FF2B5EF4-FFF2-40B4-BE49-F238E27FC236}">
                  <a16:creationId xmlns:a16="http://schemas.microsoft.com/office/drawing/2014/main" id="{CD5BCD3D-BFB2-A57C-7A00-A32080B01546}"/>
                </a:ext>
              </a:extLst>
            </p:cNvPr>
            <p:cNvGrpSpPr/>
            <p:nvPr/>
          </p:nvGrpSpPr>
          <p:grpSpPr>
            <a:xfrm>
              <a:off x="1863435" y="1958438"/>
              <a:ext cx="4905339" cy="3361838"/>
              <a:chOff x="1863435" y="1958438"/>
              <a:chExt cx="4905339" cy="3361838"/>
            </a:xfrm>
          </p:grpSpPr>
          <p:pic>
            <p:nvPicPr>
              <p:cNvPr id="5" name="図 4">
                <a:extLst>
                  <a:ext uri="{FF2B5EF4-FFF2-40B4-BE49-F238E27FC236}">
                    <a16:creationId xmlns:a16="http://schemas.microsoft.com/office/drawing/2014/main" id="{DC5E25E1-73F4-9C5A-9F10-FC932133D58F}"/>
                  </a:ext>
                </a:extLst>
              </p:cNvPr>
              <p:cNvPicPr>
                <a:picLocks noChangeAspect="1"/>
              </p:cNvPicPr>
              <p:nvPr/>
            </p:nvPicPr>
            <p:blipFill>
              <a:blip r:embed="rId3"/>
              <a:stretch>
                <a:fillRect/>
              </a:stretch>
            </p:blipFill>
            <p:spPr>
              <a:xfrm>
                <a:off x="1863435" y="4044438"/>
                <a:ext cx="2128802" cy="1231730"/>
              </a:xfrm>
              <a:prstGeom prst="rect">
                <a:avLst/>
              </a:prstGeom>
            </p:spPr>
          </p:pic>
          <p:grpSp>
            <p:nvGrpSpPr>
              <p:cNvPr id="13" name="グループ化 12">
                <a:extLst>
                  <a:ext uri="{FF2B5EF4-FFF2-40B4-BE49-F238E27FC236}">
                    <a16:creationId xmlns:a16="http://schemas.microsoft.com/office/drawing/2014/main" id="{2F215181-03E6-3A73-1796-04D6D7FF764C}"/>
                  </a:ext>
                </a:extLst>
              </p:cNvPr>
              <p:cNvGrpSpPr/>
              <p:nvPr/>
            </p:nvGrpSpPr>
            <p:grpSpPr>
              <a:xfrm>
                <a:off x="3320722" y="1958438"/>
                <a:ext cx="3448052" cy="3361838"/>
                <a:chOff x="3156857" y="1632857"/>
                <a:chExt cx="3448052" cy="3361838"/>
              </a:xfrm>
            </p:grpSpPr>
            <p:pic>
              <p:nvPicPr>
                <p:cNvPr id="1026" name="Picture 2" descr="キュンとするまち。藤沢」公式マスコットキャラクター ふじキュン イラスト一覧（No.151～No.160）｜藤沢市">
                  <a:extLst>
                    <a:ext uri="{FF2B5EF4-FFF2-40B4-BE49-F238E27FC236}">
                      <a16:creationId xmlns:a16="http://schemas.microsoft.com/office/drawing/2014/main" id="{2E42228A-2BF5-B9D3-D737-8B6D490D2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417" y="1863304"/>
                  <a:ext cx="2322448" cy="313139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27C88166-774A-7676-B92D-DB827E267A90}"/>
                    </a:ext>
                  </a:extLst>
                </p:cNvPr>
                <p:cNvSpPr/>
                <p:nvPr/>
              </p:nvSpPr>
              <p:spPr>
                <a:xfrm>
                  <a:off x="3156857" y="1632857"/>
                  <a:ext cx="3448052"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5210DE4-F045-DF0A-CE01-C834621657EE}"/>
                    </a:ext>
                  </a:extLst>
                </p:cNvPr>
                <p:cNvSpPr/>
                <p:nvPr/>
              </p:nvSpPr>
              <p:spPr>
                <a:xfrm>
                  <a:off x="3828372" y="2243706"/>
                  <a:ext cx="764855"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868B18E-0463-5719-78D4-136D8C65C0A3}"/>
                    </a:ext>
                  </a:extLst>
                </p:cNvPr>
                <p:cNvSpPr/>
                <p:nvPr/>
              </p:nvSpPr>
              <p:spPr>
                <a:xfrm>
                  <a:off x="5086687" y="1863304"/>
                  <a:ext cx="452175" cy="1345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4" name="Picture 2" descr="はてなパンダのフリーイラスト | フリーイラストIroFuri・いろふり">
              <a:extLst>
                <a:ext uri="{FF2B5EF4-FFF2-40B4-BE49-F238E27FC236}">
                  <a16:creationId xmlns:a16="http://schemas.microsoft.com/office/drawing/2014/main" id="{CC481A10-F8CB-589C-A672-11728E55B2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4539" b="25346"/>
            <a:stretch/>
          </p:blipFill>
          <p:spPr bwMode="auto">
            <a:xfrm rot="1464981">
              <a:off x="4821561" y="1787100"/>
              <a:ext cx="994734" cy="161414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a:extLst>
              <a:ext uri="{FF2B5EF4-FFF2-40B4-BE49-F238E27FC236}">
                <a16:creationId xmlns:a16="http://schemas.microsoft.com/office/drawing/2014/main" id="{5E611E09-56D9-A385-039B-75FDF1F8FDCE}"/>
              </a:ext>
            </a:extLst>
          </p:cNvPr>
          <p:cNvSpPr txBox="1"/>
          <p:nvPr/>
        </p:nvSpPr>
        <p:spPr>
          <a:xfrm flipH="1">
            <a:off x="1401853" y="586896"/>
            <a:ext cx="7258595" cy="1323439"/>
          </a:xfrm>
          <a:prstGeom prst="rect">
            <a:avLst/>
          </a:prstGeom>
          <a:noFill/>
        </p:spPr>
        <p:txBody>
          <a:bodyPr wrap="square" rtlCol="0">
            <a:spAutoFit/>
          </a:bodyPr>
          <a:lstStyle/>
          <a:p>
            <a:pPr algn="ctr"/>
            <a:r>
              <a:rPr kumimoji="1" lang="ja-JP" altLang="en-US" sz="4000" dirty="0"/>
              <a:t>なぎさのメダカの遺伝子解析（続報その１）</a:t>
            </a:r>
          </a:p>
        </p:txBody>
      </p:sp>
      <p:pic>
        <p:nvPicPr>
          <p:cNvPr id="18" name="Picture 6" descr="ひらめきパンダ">
            <a:extLst>
              <a:ext uri="{FF2B5EF4-FFF2-40B4-BE49-F238E27FC236}">
                <a16:creationId xmlns:a16="http://schemas.microsoft.com/office/drawing/2014/main" id="{280D5F35-0E9D-456C-0DDB-14FFDB1F51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9250" b="6965"/>
          <a:stretch/>
        </p:blipFill>
        <p:spPr bwMode="auto">
          <a:xfrm rot="18468117" flipH="1">
            <a:off x="2891487" y="2299091"/>
            <a:ext cx="1043784" cy="1834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獅子頭イラスト｜無料イラスト・フリー素材なら「イラストAC」">
            <a:extLst>
              <a:ext uri="{FF2B5EF4-FFF2-40B4-BE49-F238E27FC236}">
                <a16:creationId xmlns:a16="http://schemas.microsoft.com/office/drawing/2014/main" id="{A84C88B7-D377-8F25-6031-469386821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549607" y="2831419"/>
            <a:ext cx="2719720" cy="271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0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2615" y="5808366"/>
            <a:ext cx="9180770" cy="830997"/>
          </a:xfrm>
          <a:prstGeom prst="rect">
            <a:avLst/>
          </a:prstGeom>
          <a:solidFill>
            <a:schemeClr val="bg1"/>
          </a:solid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ミトコンドリアの遺伝子型をもとに日本中の自然メダカの</a:t>
            </a:r>
            <a:r>
              <a:rPr kumimoji="1" lang="ja-JP" altLang="en-US" sz="1600" dirty="0">
                <a:solidFill>
                  <a:prstClr val="black"/>
                </a:solidFill>
                <a:latin typeface="Calibri" panose="020F0502020204030204"/>
                <a:ea typeface="游ゴシック" panose="020B0400000000000000" pitchFamily="50" charset="-128"/>
              </a:rPr>
              <a:t>系統樹が作成され、これにあてはめることによって、メダカの系譜を推測できる。</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遺伝的な近縁関係が地理的分布と「ほぼ」符合することから、土着のメダカか人為的</a:t>
            </a:r>
            <a:r>
              <a:rPr kumimoji="1" lang="ja-JP" altLang="en-US" sz="1600" dirty="0">
                <a:solidFill>
                  <a:prstClr val="black"/>
                </a:solidFill>
                <a:latin typeface="Calibri" panose="020F0502020204030204"/>
                <a:ea typeface="游ゴシック" panose="020B0400000000000000" pitchFamily="50" charset="-128"/>
              </a:rPr>
              <a:t>に放流されたメダカかを判定することに利用されてきました。</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3554" name="Picture 2" descr="tayousei3"/>
          <p:cNvPicPr>
            <a:picLocks noChangeAspect="1" noChangeArrowheads="1"/>
          </p:cNvPicPr>
          <p:nvPr/>
        </p:nvPicPr>
        <p:blipFill rotWithShape="1">
          <a:blip r:embed="rId2">
            <a:extLst>
              <a:ext uri="{28A0092B-C50C-407E-A947-70E740481C1C}">
                <a14:useLocalDpi xmlns:a14="http://schemas.microsoft.com/office/drawing/2010/main" val="0"/>
              </a:ext>
            </a:extLst>
          </a:blip>
          <a:srcRect t="8746"/>
          <a:stretch/>
        </p:blipFill>
        <p:spPr bwMode="auto">
          <a:xfrm>
            <a:off x="854947" y="174171"/>
            <a:ext cx="4654291" cy="54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6" name="Picture 64" descr="Tayousei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537" y="1163054"/>
            <a:ext cx="2525872" cy="324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a:off x="1443697" y="756472"/>
            <a:ext cx="6452118" cy="3627675"/>
            <a:chOff x="2987675" y="1568450"/>
            <a:chExt cx="5514975" cy="3101975"/>
          </a:xfrm>
          <a:solidFill>
            <a:srgbClr val="66CCFF"/>
          </a:solidFill>
        </p:grpSpPr>
        <p:sp>
          <p:nvSpPr>
            <p:cNvPr id="23555" name="Oval 3"/>
            <p:cNvSpPr>
              <a:spLocks noChangeArrowheads="1"/>
            </p:cNvSpPr>
            <p:nvPr/>
          </p:nvSpPr>
          <p:spPr bwMode="auto">
            <a:xfrm>
              <a:off x="3040063" y="15684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6" name="Oval 4"/>
            <p:cNvSpPr>
              <a:spLocks noChangeArrowheads="1"/>
            </p:cNvSpPr>
            <p:nvPr/>
          </p:nvSpPr>
          <p:spPr bwMode="auto">
            <a:xfrm>
              <a:off x="5307013" y="1970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7" name="Oval 5"/>
            <p:cNvSpPr>
              <a:spLocks noChangeArrowheads="1"/>
            </p:cNvSpPr>
            <p:nvPr/>
          </p:nvSpPr>
          <p:spPr bwMode="auto">
            <a:xfrm>
              <a:off x="5487988" y="26765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8" name="Oval 6"/>
            <p:cNvSpPr>
              <a:spLocks noChangeArrowheads="1"/>
            </p:cNvSpPr>
            <p:nvPr/>
          </p:nvSpPr>
          <p:spPr bwMode="auto">
            <a:xfrm>
              <a:off x="5532438" y="29241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9" name="Oval 7"/>
            <p:cNvSpPr>
              <a:spLocks noChangeArrowheads="1"/>
            </p:cNvSpPr>
            <p:nvPr/>
          </p:nvSpPr>
          <p:spPr bwMode="auto">
            <a:xfrm>
              <a:off x="5530850" y="27876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0" name="Oval 8"/>
            <p:cNvSpPr>
              <a:spLocks noChangeArrowheads="1"/>
            </p:cNvSpPr>
            <p:nvPr/>
          </p:nvSpPr>
          <p:spPr bwMode="auto">
            <a:xfrm>
              <a:off x="5435600" y="2892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1" name="Oval 9"/>
            <p:cNvSpPr>
              <a:spLocks noChangeArrowheads="1"/>
            </p:cNvSpPr>
            <p:nvPr/>
          </p:nvSpPr>
          <p:spPr bwMode="auto">
            <a:xfrm>
              <a:off x="5432425" y="27940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2" name="Oval 10"/>
            <p:cNvSpPr>
              <a:spLocks noChangeArrowheads="1"/>
            </p:cNvSpPr>
            <p:nvPr/>
          </p:nvSpPr>
          <p:spPr bwMode="auto">
            <a:xfrm>
              <a:off x="5383213" y="2995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3" name="Oval 11"/>
            <p:cNvSpPr>
              <a:spLocks noChangeArrowheads="1"/>
            </p:cNvSpPr>
            <p:nvPr/>
          </p:nvSpPr>
          <p:spPr bwMode="auto">
            <a:xfrm>
              <a:off x="5419725" y="31210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4" name="Oval 12"/>
            <p:cNvSpPr>
              <a:spLocks noChangeArrowheads="1"/>
            </p:cNvSpPr>
            <p:nvPr/>
          </p:nvSpPr>
          <p:spPr bwMode="auto">
            <a:xfrm>
              <a:off x="5470525" y="33242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5" name="Oval 13"/>
            <p:cNvSpPr>
              <a:spLocks noChangeArrowheads="1"/>
            </p:cNvSpPr>
            <p:nvPr/>
          </p:nvSpPr>
          <p:spPr bwMode="auto">
            <a:xfrm>
              <a:off x="5311775" y="35099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6" name="Oval 14"/>
            <p:cNvSpPr>
              <a:spLocks noChangeArrowheads="1"/>
            </p:cNvSpPr>
            <p:nvPr/>
          </p:nvSpPr>
          <p:spPr bwMode="auto">
            <a:xfrm>
              <a:off x="5213350" y="33559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7" name="Oval 15"/>
            <p:cNvSpPr>
              <a:spLocks noChangeArrowheads="1"/>
            </p:cNvSpPr>
            <p:nvPr/>
          </p:nvSpPr>
          <p:spPr bwMode="auto">
            <a:xfrm>
              <a:off x="5292725" y="34274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8" name="Oval 16"/>
            <p:cNvSpPr>
              <a:spLocks noChangeArrowheads="1"/>
            </p:cNvSpPr>
            <p:nvPr/>
          </p:nvSpPr>
          <p:spPr bwMode="auto">
            <a:xfrm>
              <a:off x="5362575" y="3540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69" name="Oval 17"/>
            <p:cNvSpPr>
              <a:spLocks noChangeArrowheads="1"/>
            </p:cNvSpPr>
            <p:nvPr/>
          </p:nvSpPr>
          <p:spPr bwMode="auto">
            <a:xfrm>
              <a:off x="5341938" y="3462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0" name="Oval 18"/>
            <p:cNvSpPr>
              <a:spLocks noChangeArrowheads="1"/>
            </p:cNvSpPr>
            <p:nvPr/>
          </p:nvSpPr>
          <p:spPr bwMode="auto">
            <a:xfrm>
              <a:off x="5219700" y="35194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1" name="Oval 19"/>
            <p:cNvSpPr>
              <a:spLocks noChangeArrowheads="1"/>
            </p:cNvSpPr>
            <p:nvPr/>
          </p:nvSpPr>
          <p:spPr bwMode="auto">
            <a:xfrm>
              <a:off x="5235575" y="3494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2" name="Oval 20"/>
            <p:cNvSpPr>
              <a:spLocks noChangeArrowheads="1"/>
            </p:cNvSpPr>
            <p:nvPr/>
          </p:nvSpPr>
          <p:spPr bwMode="auto">
            <a:xfrm>
              <a:off x="5226050" y="3413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3" name="Oval 21"/>
            <p:cNvSpPr>
              <a:spLocks noChangeArrowheads="1"/>
            </p:cNvSpPr>
            <p:nvPr/>
          </p:nvSpPr>
          <p:spPr bwMode="auto">
            <a:xfrm>
              <a:off x="5148263" y="34290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4" name="Oval 22"/>
            <p:cNvSpPr>
              <a:spLocks noChangeArrowheads="1"/>
            </p:cNvSpPr>
            <p:nvPr/>
          </p:nvSpPr>
          <p:spPr bwMode="auto">
            <a:xfrm>
              <a:off x="5413375" y="36385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5" name="Oval 23"/>
            <p:cNvSpPr>
              <a:spLocks noChangeArrowheads="1"/>
            </p:cNvSpPr>
            <p:nvPr/>
          </p:nvSpPr>
          <p:spPr bwMode="auto">
            <a:xfrm>
              <a:off x="5268913" y="35988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6" name="Oval 24"/>
            <p:cNvSpPr>
              <a:spLocks noChangeArrowheads="1"/>
            </p:cNvSpPr>
            <p:nvPr/>
          </p:nvSpPr>
          <p:spPr bwMode="auto">
            <a:xfrm>
              <a:off x="5207000" y="36449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7" name="Oval 25"/>
            <p:cNvSpPr>
              <a:spLocks noChangeArrowheads="1"/>
            </p:cNvSpPr>
            <p:nvPr/>
          </p:nvSpPr>
          <p:spPr bwMode="auto">
            <a:xfrm>
              <a:off x="5226050" y="36671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8" name="Oval 26"/>
            <p:cNvSpPr>
              <a:spLocks noChangeArrowheads="1"/>
            </p:cNvSpPr>
            <p:nvPr/>
          </p:nvSpPr>
          <p:spPr bwMode="auto">
            <a:xfrm>
              <a:off x="5354638" y="3663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79" name="Oval 27"/>
            <p:cNvSpPr>
              <a:spLocks noChangeArrowheads="1"/>
            </p:cNvSpPr>
            <p:nvPr/>
          </p:nvSpPr>
          <p:spPr bwMode="auto">
            <a:xfrm>
              <a:off x="5308600" y="36766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0" name="Oval 28"/>
            <p:cNvSpPr>
              <a:spLocks noChangeArrowheads="1"/>
            </p:cNvSpPr>
            <p:nvPr/>
          </p:nvSpPr>
          <p:spPr bwMode="auto">
            <a:xfrm>
              <a:off x="5265738" y="3749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1" name="Oval 29"/>
            <p:cNvSpPr>
              <a:spLocks noChangeArrowheads="1"/>
            </p:cNvSpPr>
            <p:nvPr/>
          </p:nvSpPr>
          <p:spPr bwMode="auto">
            <a:xfrm>
              <a:off x="5391150" y="3749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2" name="Oval 30"/>
            <p:cNvSpPr>
              <a:spLocks noChangeArrowheads="1"/>
            </p:cNvSpPr>
            <p:nvPr/>
          </p:nvSpPr>
          <p:spPr bwMode="auto">
            <a:xfrm>
              <a:off x="5313363" y="3716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3" name="Oval 31"/>
            <p:cNvSpPr>
              <a:spLocks noChangeArrowheads="1"/>
            </p:cNvSpPr>
            <p:nvPr/>
          </p:nvSpPr>
          <p:spPr bwMode="auto">
            <a:xfrm>
              <a:off x="5314950" y="3781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4" name="Oval 32"/>
            <p:cNvSpPr>
              <a:spLocks noChangeArrowheads="1"/>
            </p:cNvSpPr>
            <p:nvPr/>
          </p:nvSpPr>
          <p:spPr bwMode="auto">
            <a:xfrm>
              <a:off x="5257800" y="38084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5" name="Oval 33"/>
            <p:cNvSpPr>
              <a:spLocks noChangeArrowheads="1"/>
            </p:cNvSpPr>
            <p:nvPr/>
          </p:nvSpPr>
          <p:spPr bwMode="auto">
            <a:xfrm>
              <a:off x="5292725" y="3876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6" name="Oval 34"/>
            <p:cNvSpPr>
              <a:spLocks noChangeArrowheads="1"/>
            </p:cNvSpPr>
            <p:nvPr/>
          </p:nvSpPr>
          <p:spPr bwMode="auto">
            <a:xfrm>
              <a:off x="5318125" y="38512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7" name="Oval 35"/>
            <p:cNvSpPr>
              <a:spLocks noChangeArrowheads="1"/>
            </p:cNvSpPr>
            <p:nvPr/>
          </p:nvSpPr>
          <p:spPr bwMode="auto">
            <a:xfrm>
              <a:off x="5219700" y="38608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8" name="Oval 36"/>
            <p:cNvSpPr>
              <a:spLocks noChangeArrowheads="1"/>
            </p:cNvSpPr>
            <p:nvPr/>
          </p:nvSpPr>
          <p:spPr bwMode="auto">
            <a:xfrm>
              <a:off x="5097463" y="37560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89" name="Oval 37"/>
            <p:cNvSpPr>
              <a:spLocks noChangeArrowheads="1"/>
            </p:cNvSpPr>
            <p:nvPr/>
          </p:nvSpPr>
          <p:spPr bwMode="auto">
            <a:xfrm>
              <a:off x="5178425" y="37655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0" name="Oval 38"/>
            <p:cNvSpPr>
              <a:spLocks noChangeArrowheads="1"/>
            </p:cNvSpPr>
            <p:nvPr/>
          </p:nvSpPr>
          <p:spPr bwMode="auto">
            <a:xfrm>
              <a:off x="5151438" y="3790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1" name="Oval 39"/>
            <p:cNvSpPr>
              <a:spLocks noChangeArrowheads="1"/>
            </p:cNvSpPr>
            <p:nvPr/>
          </p:nvSpPr>
          <p:spPr bwMode="auto">
            <a:xfrm>
              <a:off x="5141913" y="38766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2" name="Oval 40"/>
            <p:cNvSpPr>
              <a:spLocks noChangeArrowheads="1"/>
            </p:cNvSpPr>
            <p:nvPr/>
          </p:nvSpPr>
          <p:spPr bwMode="auto">
            <a:xfrm>
              <a:off x="5051425" y="38639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3" name="Oval 41"/>
            <p:cNvSpPr>
              <a:spLocks noChangeArrowheads="1"/>
            </p:cNvSpPr>
            <p:nvPr/>
          </p:nvSpPr>
          <p:spPr bwMode="auto">
            <a:xfrm>
              <a:off x="5130800" y="37163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4" name="Oval 42"/>
            <p:cNvSpPr>
              <a:spLocks noChangeArrowheads="1"/>
            </p:cNvSpPr>
            <p:nvPr/>
          </p:nvSpPr>
          <p:spPr bwMode="auto">
            <a:xfrm>
              <a:off x="5130800" y="36639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5" name="Oval 43"/>
            <p:cNvSpPr>
              <a:spLocks noChangeArrowheads="1"/>
            </p:cNvSpPr>
            <p:nvPr/>
          </p:nvSpPr>
          <p:spPr bwMode="auto">
            <a:xfrm>
              <a:off x="5035550" y="3630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6" name="Oval 44"/>
            <p:cNvSpPr>
              <a:spLocks noChangeArrowheads="1"/>
            </p:cNvSpPr>
            <p:nvPr/>
          </p:nvSpPr>
          <p:spPr bwMode="auto">
            <a:xfrm>
              <a:off x="4948238" y="38354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7" name="Oval 45"/>
            <p:cNvSpPr>
              <a:spLocks noChangeArrowheads="1"/>
            </p:cNvSpPr>
            <p:nvPr/>
          </p:nvSpPr>
          <p:spPr bwMode="auto">
            <a:xfrm>
              <a:off x="4859338" y="38227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8" name="Oval 46"/>
            <p:cNvSpPr>
              <a:spLocks noChangeArrowheads="1"/>
            </p:cNvSpPr>
            <p:nvPr/>
          </p:nvSpPr>
          <p:spPr bwMode="auto">
            <a:xfrm>
              <a:off x="4819650" y="37306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99" name="Oval 47"/>
            <p:cNvSpPr>
              <a:spLocks noChangeArrowheads="1"/>
            </p:cNvSpPr>
            <p:nvPr/>
          </p:nvSpPr>
          <p:spPr bwMode="auto">
            <a:xfrm>
              <a:off x="4884738" y="3784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0" name="Oval 48"/>
            <p:cNvSpPr>
              <a:spLocks noChangeArrowheads="1"/>
            </p:cNvSpPr>
            <p:nvPr/>
          </p:nvSpPr>
          <p:spPr bwMode="auto">
            <a:xfrm>
              <a:off x="4818063" y="35623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1" name="Oval 49"/>
            <p:cNvSpPr>
              <a:spLocks noChangeArrowheads="1"/>
            </p:cNvSpPr>
            <p:nvPr/>
          </p:nvSpPr>
          <p:spPr bwMode="auto">
            <a:xfrm>
              <a:off x="4822825" y="35004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2" name="Oval 50"/>
            <p:cNvSpPr>
              <a:spLocks noChangeArrowheads="1"/>
            </p:cNvSpPr>
            <p:nvPr/>
          </p:nvSpPr>
          <p:spPr bwMode="auto">
            <a:xfrm>
              <a:off x="4787900" y="3657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3" name="Oval 51"/>
            <p:cNvSpPr>
              <a:spLocks noChangeArrowheads="1"/>
            </p:cNvSpPr>
            <p:nvPr/>
          </p:nvSpPr>
          <p:spPr bwMode="auto">
            <a:xfrm>
              <a:off x="4716463" y="3825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4" name="Oval 52"/>
            <p:cNvSpPr>
              <a:spLocks noChangeArrowheads="1"/>
            </p:cNvSpPr>
            <p:nvPr/>
          </p:nvSpPr>
          <p:spPr bwMode="auto">
            <a:xfrm>
              <a:off x="4765675" y="35004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5" name="Oval 53"/>
            <p:cNvSpPr>
              <a:spLocks noChangeArrowheads="1"/>
            </p:cNvSpPr>
            <p:nvPr/>
          </p:nvSpPr>
          <p:spPr bwMode="auto">
            <a:xfrm>
              <a:off x="4784725" y="34782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6" name="Oval 54"/>
            <p:cNvSpPr>
              <a:spLocks noChangeArrowheads="1"/>
            </p:cNvSpPr>
            <p:nvPr/>
          </p:nvSpPr>
          <p:spPr bwMode="auto">
            <a:xfrm>
              <a:off x="4803775" y="3444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7" name="Oval 55"/>
            <p:cNvSpPr>
              <a:spLocks noChangeArrowheads="1"/>
            </p:cNvSpPr>
            <p:nvPr/>
          </p:nvSpPr>
          <p:spPr bwMode="auto">
            <a:xfrm>
              <a:off x="4675188" y="35274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8" name="Oval 56"/>
            <p:cNvSpPr>
              <a:spLocks noChangeArrowheads="1"/>
            </p:cNvSpPr>
            <p:nvPr/>
          </p:nvSpPr>
          <p:spPr bwMode="auto">
            <a:xfrm>
              <a:off x="4456113" y="38703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09" name="Oval 57"/>
            <p:cNvSpPr>
              <a:spLocks noChangeArrowheads="1"/>
            </p:cNvSpPr>
            <p:nvPr/>
          </p:nvSpPr>
          <p:spPr bwMode="auto">
            <a:xfrm>
              <a:off x="4605338" y="39163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0" name="Oval 58"/>
            <p:cNvSpPr>
              <a:spLocks noChangeArrowheads="1"/>
            </p:cNvSpPr>
            <p:nvPr/>
          </p:nvSpPr>
          <p:spPr bwMode="auto">
            <a:xfrm>
              <a:off x="4525963" y="39163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1" name="Oval 59"/>
            <p:cNvSpPr>
              <a:spLocks noChangeArrowheads="1"/>
            </p:cNvSpPr>
            <p:nvPr/>
          </p:nvSpPr>
          <p:spPr bwMode="auto">
            <a:xfrm>
              <a:off x="4568825" y="41449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2" name="Oval 60"/>
            <p:cNvSpPr>
              <a:spLocks noChangeArrowheads="1"/>
            </p:cNvSpPr>
            <p:nvPr/>
          </p:nvSpPr>
          <p:spPr bwMode="auto">
            <a:xfrm>
              <a:off x="4443413" y="39116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3" name="Oval 61"/>
            <p:cNvSpPr>
              <a:spLocks noChangeArrowheads="1"/>
            </p:cNvSpPr>
            <p:nvPr/>
          </p:nvSpPr>
          <p:spPr bwMode="auto">
            <a:xfrm>
              <a:off x="4487863" y="394335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4" name="Oval 62"/>
            <p:cNvSpPr>
              <a:spLocks noChangeArrowheads="1"/>
            </p:cNvSpPr>
            <p:nvPr/>
          </p:nvSpPr>
          <p:spPr bwMode="auto">
            <a:xfrm>
              <a:off x="4402138" y="43576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5" name="Oval 63"/>
            <p:cNvSpPr>
              <a:spLocks noChangeArrowheads="1"/>
            </p:cNvSpPr>
            <p:nvPr/>
          </p:nvSpPr>
          <p:spPr bwMode="auto">
            <a:xfrm>
              <a:off x="4313238" y="43672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8" name="Oval 66"/>
            <p:cNvSpPr>
              <a:spLocks noChangeArrowheads="1"/>
            </p:cNvSpPr>
            <p:nvPr/>
          </p:nvSpPr>
          <p:spPr bwMode="auto">
            <a:xfrm>
              <a:off x="4437063" y="39449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19" name="Oval 67"/>
            <p:cNvSpPr>
              <a:spLocks noChangeArrowheads="1"/>
            </p:cNvSpPr>
            <p:nvPr/>
          </p:nvSpPr>
          <p:spPr bwMode="auto">
            <a:xfrm>
              <a:off x="4405313" y="407352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0" name="Oval 68"/>
            <p:cNvSpPr>
              <a:spLocks noChangeArrowheads="1"/>
            </p:cNvSpPr>
            <p:nvPr/>
          </p:nvSpPr>
          <p:spPr bwMode="auto">
            <a:xfrm>
              <a:off x="4559300" y="40211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1" name="Oval 69"/>
            <p:cNvSpPr>
              <a:spLocks noChangeArrowheads="1"/>
            </p:cNvSpPr>
            <p:nvPr/>
          </p:nvSpPr>
          <p:spPr bwMode="auto">
            <a:xfrm>
              <a:off x="4600575" y="40544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2" name="Oval 70"/>
            <p:cNvSpPr>
              <a:spLocks noChangeArrowheads="1"/>
            </p:cNvSpPr>
            <p:nvPr/>
          </p:nvSpPr>
          <p:spPr bwMode="auto">
            <a:xfrm>
              <a:off x="4811713" y="40401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3" name="Oval 71"/>
            <p:cNvSpPr>
              <a:spLocks noChangeArrowheads="1"/>
            </p:cNvSpPr>
            <p:nvPr/>
          </p:nvSpPr>
          <p:spPr bwMode="auto">
            <a:xfrm>
              <a:off x="4518025" y="41608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4" name="Oval 72"/>
            <p:cNvSpPr>
              <a:spLocks noChangeArrowheads="1"/>
            </p:cNvSpPr>
            <p:nvPr/>
          </p:nvSpPr>
          <p:spPr bwMode="auto">
            <a:xfrm>
              <a:off x="4478338" y="41830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5" name="Oval 73"/>
            <p:cNvSpPr>
              <a:spLocks noChangeArrowheads="1"/>
            </p:cNvSpPr>
            <p:nvPr/>
          </p:nvSpPr>
          <p:spPr bwMode="auto">
            <a:xfrm>
              <a:off x="4494213" y="41052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6" name="Oval 74"/>
            <p:cNvSpPr>
              <a:spLocks noChangeArrowheads="1"/>
            </p:cNvSpPr>
            <p:nvPr/>
          </p:nvSpPr>
          <p:spPr bwMode="auto">
            <a:xfrm>
              <a:off x="4067175" y="39401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7" name="Oval 75"/>
            <p:cNvSpPr>
              <a:spLocks noChangeArrowheads="1"/>
            </p:cNvSpPr>
            <p:nvPr/>
          </p:nvSpPr>
          <p:spPr bwMode="auto">
            <a:xfrm>
              <a:off x="4289425" y="44354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8" name="Oval 76"/>
            <p:cNvSpPr>
              <a:spLocks noChangeArrowheads="1"/>
            </p:cNvSpPr>
            <p:nvPr/>
          </p:nvSpPr>
          <p:spPr bwMode="auto">
            <a:xfrm>
              <a:off x="4868863" y="33766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29" name="Oval 77"/>
            <p:cNvSpPr>
              <a:spLocks noChangeArrowheads="1"/>
            </p:cNvSpPr>
            <p:nvPr/>
          </p:nvSpPr>
          <p:spPr bwMode="auto">
            <a:xfrm>
              <a:off x="4945063" y="32845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0" name="Oval 78"/>
            <p:cNvSpPr>
              <a:spLocks noChangeArrowheads="1"/>
            </p:cNvSpPr>
            <p:nvPr/>
          </p:nvSpPr>
          <p:spPr bwMode="auto">
            <a:xfrm>
              <a:off x="5100638" y="3059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1" name="Oval 79"/>
            <p:cNvSpPr>
              <a:spLocks noChangeArrowheads="1"/>
            </p:cNvSpPr>
            <p:nvPr/>
          </p:nvSpPr>
          <p:spPr bwMode="auto">
            <a:xfrm>
              <a:off x="5238750" y="3444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2" name="Oval 80"/>
            <p:cNvSpPr>
              <a:spLocks noChangeArrowheads="1"/>
            </p:cNvSpPr>
            <p:nvPr/>
          </p:nvSpPr>
          <p:spPr bwMode="auto">
            <a:xfrm>
              <a:off x="5302250" y="35131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3" name="Oval 81"/>
            <p:cNvSpPr>
              <a:spLocks noChangeArrowheads="1"/>
            </p:cNvSpPr>
            <p:nvPr/>
          </p:nvSpPr>
          <p:spPr bwMode="auto">
            <a:xfrm>
              <a:off x="5256213" y="3694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4" name="Oval 82"/>
            <p:cNvSpPr>
              <a:spLocks noChangeArrowheads="1"/>
            </p:cNvSpPr>
            <p:nvPr/>
          </p:nvSpPr>
          <p:spPr bwMode="auto">
            <a:xfrm>
              <a:off x="5207000" y="387508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5" name="Oval 83"/>
            <p:cNvSpPr>
              <a:spLocks noChangeArrowheads="1"/>
            </p:cNvSpPr>
            <p:nvPr/>
          </p:nvSpPr>
          <p:spPr bwMode="auto">
            <a:xfrm>
              <a:off x="5124450" y="38211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6" name="Oval 84"/>
            <p:cNvSpPr>
              <a:spLocks noChangeArrowheads="1"/>
            </p:cNvSpPr>
            <p:nvPr/>
          </p:nvSpPr>
          <p:spPr bwMode="auto">
            <a:xfrm>
              <a:off x="5346700" y="38147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7" name="Oval 85"/>
            <p:cNvSpPr>
              <a:spLocks noChangeArrowheads="1"/>
            </p:cNvSpPr>
            <p:nvPr/>
          </p:nvSpPr>
          <p:spPr bwMode="auto">
            <a:xfrm>
              <a:off x="5065713" y="377031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8" name="Oval 86"/>
            <p:cNvSpPr>
              <a:spLocks noChangeArrowheads="1"/>
            </p:cNvSpPr>
            <p:nvPr/>
          </p:nvSpPr>
          <p:spPr bwMode="auto">
            <a:xfrm>
              <a:off x="5075238" y="37131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39" name="Oval 87"/>
            <p:cNvSpPr>
              <a:spLocks noChangeArrowheads="1"/>
            </p:cNvSpPr>
            <p:nvPr/>
          </p:nvSpPr>
          <p:spPr bwMode="auto">
            <a:xfrm>
              <a:off x="4479925" y="3924300"/>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0" name="Oval 88"/>
            <p:cNvSpPr>
              <a:spLocks noChangeArrowheads="1"/>
            </p:cNvSpPr>
            <p:nvPr/>
          </p:nvSpPr>
          <p:spPr bwMode="auto">
            <a:xfrm>
              <a:off x="4827588" y="3487738"/>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1" name="Oval 89"/>
            <p:cNvSpPr>
              <a:spLocks noChangeArrowheads="1"/>
            </p:cNvSpPr>
            <p:nvPr/>
          </p:nvSpPr>
          <p:spPr bwMode="auto">
            <a:xfrm>
              <a:off x="5429250" y="2682875"/>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2" name="Oval 90"/>
            <p:cNvSpPr>
              <a:spLocks noChangeArrowheads="1"/>
            </p:cNvSpPr>
            <p:nvPr/>
          </p:nvSpPr>
          <p:spPr bwMode="auto">
            <a:xfrm>
              <a:off x="3043238" y="1693863"/>
              <a:ext cx="73025" cy="73025"/>
            </a:xfrm>
            <a:prstGeom prst="ellipse">
              <a:avLst/>
            </a:prstGeom>
            <a:grp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4" name="Rectangle 92"/>
            <p:cNvSpPr>
              <a:spLocks noChangeArrowheads="1"/>
            </p:cNvSpPr>
            <p:nvPr/>
          </p:nvSpPr>
          <p:spPr bwMode="auto">
            <a:xfrm rot="2752826">
              <a:off x="3046413" y="1941513"/>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5" name="Rectangle 93"/>
            <p:cNvSpPr>
              <a:spLocks noChangeArrowheads="1"/>
            </p:cNvSpPr>
            <p:nvPr/>
          </p:nvSpPr>
          <p:spPr bwMode="auto">
            <a:xfrm rot="2752826">
              <a:off x="4994275" y="3919538"/>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6" name="Rectangle 94"/>
            <p:cNvSpPr>
              <a:spLocks noChangeArrowheads="1"/>
            </p:cNvSpPr>
            <p:nvPr/>
          </p:nvSpPr>
          <p:spPr bwMode="auto">
            <a:xfrm rot="2752826">
              <a:off x="4926013" y="3921125"/>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47" name="Rectangle 95"/>
            <p:cNvSpPr>
              <a:spLocks noChangeArrowheads="1"/>
            </p:cNvSpPr>
            <p:nvPr/>
          </p:nvSpPr>
          <p:spPr bwMode="auto">
            <a:xfrm rot="2752826">
              <a:off x="4846638" y="3983038"/>
              <a:ext cx="73025" cy="730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29" name="AutoShape 97"/>
            <p:cNvSpPr>
              <a:spLocks noChangeArrowheads="1"/>
            </p:cNvSpPr>
            <p:nvPr/>
          </p:nvSpPr>
          <p:spPr bwMode="auto">
            <a:xfrm>
              <a:off x="2987675" y="1773238"/>
              <a:ext cx="144463"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0" name="AutoShape 98"/>
            <p:cNvSpPr>
              <a:spLocks noChangeArrowheads="1"/>
            </p:cNvSpPr>
            <p:nvPr/>
          </p:nvSpPr>
          <p:spPr bwMode="auto">
            <a:xfrm>
              <a:off x="3960813" y="3773488"/>
              <a:ext cx="144462"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1" name="AutoShape 99"/>
            <p:cNvSpPr>
              <a:spLocks noChangeArrowheads="1"/>
            </p:cNvSpPr>
            <p:nvPr/>
          </p:nvSpPr>
          <p:spPr bwMode="auto">
            <a:xfrm>
              <a:off x="4352925" y="4165600"/>
              <a:ext cx="144463" cy="144463"/>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2" name="AutoShape 100"/>
            <p:cNvSpPr>
              <a:spLocks noChangeArrowheads="1"/>
            </p:cNvSpPr>
            <p:nvPr/>
          </p:nvSpPr>
          <p:spPr bwMode="auto">
            <a:xfrm>
              <a:off x="4427538" y="4102100"/>
              <a:ext cx="144462" cy="144463"/>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533" name="AutoShape 101"/>
            <p:cNvSpPr>
              <a:spLocks noChangeArrowheads="1"/>
            </p:cNvSpPr>
            <p:nvPr/>
          </p:nvSpPr>
          <p:spPr bwMode="auto">
            <a:xfrm>
              <a:off x="4721225" y="3998913"/>
              <a:ext cx="144463" cy="144462"/>
            </a:xfrm>
            <a:prstGeom prst="star5">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655" name="AutoShape 103"/>
            <p:cNvSpPr>
              <a:spLocks noChangeArrowheads="1"/>
            </p:cNvSpPr>
            <p:nvPr/>
          </p:nvSpPr>
          <p:spPr bwMode="auto">
            <a:xfrm flipV="1">
              <a:off x="3043238" y="20859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6" name="AutoShape 104"/>
            <p:cNvSpPr>
              <a:spLocks noChangeArrowheads="1"/>
            </p:cNvSpPr>
            <p:nvPr/>
          </p:nvSpPr>
          <p:spPr bwMode="auto">
            <a:xfrm flipV="1">
              <a:off x="3432175" y="455295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7" name="AutoShape 105"/>
            <p:cNvSpPr>
              <a:spLocks noChangeArrowheads="1"/>
            </p:cNvSpPr>
            <p:nvPr/>
          </p:nvSpPr>
          <p:spPr bwMode="auto">
            <a:xfrm flipV="1">
              <a:off x="3648075" y="443706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8" name="AutoShape 106"/>
            <p:cNvSpPr>
              <a:spLocks noChangeArrowheads="1"/>
            </p:cNvSpPr>
            <p:nvPr/>
          </p:nvSpPr>
          <p:spPr bwMode="auto">
            <a:xfrm flipV="1">
              <a:off x="3625850" y="448310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59" name="AutoShape 107"/>
            <p:cNvSpPr>
              <a:spLocks noChangeArrowheads="1"/>
            </p:cNvSpPr>
            <p:nvPr/>
          </p:nvSpPr>
          <p:spPr bwMode="auto">
            <a:xfrm flipV="1">
              <a:off x="3794125" y="4459288"/>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0" name="AutoShape 108"/>
            <p:cNvSpPr>
              <a:spLocks noChangeArrowheads="1"/>
            </p:cNvSpPr>
            <p:nvPr/>
          </p:nvSpPr>
          <p:spPr bwMode="auto">
            <a:xfrm flipV="1">
              <a:off x="3541713" y="45815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1" name="AutoShape 109"/>
            <p:cNvSpPr>
              <a:spLocks noChangeArrowheads="1"/>
            </p:cNvSpPr>
            <p:nvPr/>
          </p:nvSpPr>
          <p:spPr bwMode="auto">
            <a:xfrm flipV="1">
              <a:off x="3582988" y="45688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2" name="AutoShape 110"/>
            <p:cNvSpPr>
              <a:spLocks noChangeArrowheads="1"/>
            </p:cNvSpPr>
            <p:nvPr/>
          </p:nvSpPr>
          <p:spPr bwMode="auto">
            <a:xfrm flipV="1">
              <a:off x="3492500" y="46005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4" name="AutoShape 112"/>
            <p:cNvSpPr>
              <a:spLocks noChangeArrowheads="1"/>
            </p:cNvSpPr>
            <p:nvPr/>
          </p:nvSpPr>
          <p:spPr bwMode="auto">
            <a:xfrm>
              <a:off x="3043238" y="2198688"/>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5" name="AutoShape 113"/>
            <p:cNvSpPr>
              <a:spLocks noChangeArrowheads="1"/>
            </p:cNvSpPr>
            <p:nvPr/>
          </p:nvSpPr>
          <p:spPr bwMode="auto">
            <a:xfrm>
              <a:off x="4286250" y="436721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6" name="AutoShape 114"/>
            <p:cNvSpPr>
              <a:spLocks noChangeArrowheads="1"/>
            </p:cNvSpPr>
            <p:nvPr/>
          </p:nvSpPr>
          <p:spPr bwMode="auto">
            <a:xfrm>
              <a:off x="4224338" y="4305300"/>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7" name="AutoShape 115"/>
            <p:cNvSpPr>
              <a:spLocks noChangeArrowheads="1"/>
            </p:cNvSpPr>
            <p:nvPr/>
          </p:nvSpPr>
          <p:spPr bwMode="auto">
            <a:xfrm>
              <a:off x="4297363" y="430212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8" name="AutoShape 116"/>
            <p:cNvSpPr>
              <a:spLocks noChangeArrowheads="1"/>
            </p:cNvSpPr>
            <p:nvPr/>
          </p:nvSpPr>
          <p:spPr bwMode="auto">
            <a:xfrm>
              <a:off x="4325938" y="4283075"/>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69" name="AutoShape 117"/>
            <p:cNvSpPr>
              <a:spLocks noChangeArrowheads="1"/>
            </p:cNvSpPr>
            <p:nvPr/>
          </p:nvSpPr>
          <p:spPr bwMode="auto">
            <a:xfrm>
              <a:off x="4356100" y="4221163"/>
              <a:ext cx="69850" cy="69850"/>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p:cNvSpPr/>
            <p:nvPr/>
          </p:nvSpPr>
          <p:spPr>
            <a:xfrm>
              <a:off x="8118475" y="2708275"/>
              <a:ext cx="384175" cy="677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23" name="グループ化 122"/>
          <p:cNvGrpSpPr/>
          <p:nvPr/>
        </p:nvGrpSpPr>
        <p:grpSpPr>
          <a:xfrm>
            <a:off x="1443697" y="1643897"/>
            <a:ext cx="6460300" cy="2701263"/>
            <a:chOff x="2987675" y="2327275"/>
            <a:chExt cx="5521969" cy="2309813"/>
          </a:xfrm>
          <a:solidFill>
            <a:srgbClr val="FFC000"/>
          </a:solidFill>
        </p:grpSpPr>
        <p:grpSp>
          <p:nvGrpSpPr>
            <p:cNvPr id="124" name="グループ化 123"/>
            <p:cNvGrpSpPr/>
            <p:nvPr/>
          </p:nvGrpSpPr>
          <p:grpSpPr>
            <a:xfrm>
              <a:off x="2987675" y="2327275"/>
              <a:ext cx="2508250" cy="2309813"/>
              <a:chOff x="2987675" y="2327275"/>
              <a:chExt cx="2508250" cy="2309813"/>
            </a:xfrm>
            <a:grpFill/>
          </p:grpSpPr>
          <p:sp>
            <p:nvSpPr>
              <p:cNvPr id="126" name="Rectangle 3"/>
              <p:cNvSpPr>
                <a:spLocks noChangeArrowheads="1"/>
              </p:cNvSpPr>
              <p:nvPr/>
            </p:nvSpPr>
            <p:spPr bwMode="auto">
              <a:xfrm>
                <a:off x="3043238" y="23272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7" name="Rectangle 4"/>
              <p:cNvSpPr>
                <a:spLocks noChangeArrowheads="1"/>
              </p:cNvSpPr>
              <p:nvPr/>
            </p:nvSpPr>
            <p:spPr bwMode="auto">
              <a:xfrm>
                <a:off x="5272088" y="3276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8" name="Rectangle 5"/>
              <p:cNvSpPr>
                <a:spLocks noChangeArrowheads="1"/>
              </p:cNvSpPr>
              <p:nvPr/>
            </p:nvSpPr>
            <p:spPr bwMode="auto">
              <a:xfrm>
                <a:off x="5422900" y="33258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9" name="Rectangle 6"/>
              <p:cNvSpPr>
                <a:spLocks noChangeArrowheads="1"/>
              </p:cNvSpPr>
              <p:nvPr/>
            </p:nvSpPr>
            <p:spPr bwMode="auto">
              <a:xfrm>
                <a:off x="5338763" y="3222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0" name="Rectangle 7"/>
              <p:cNvSpPr>
                <a:spLocks noChangeArrowheads="1"/>
              </p:cNvSpPr>
              <p:nvPr/>
            </p:nvSpPr>
            <p:spPr bwMode="auto">
              <a:xfrm>
                <a:off x="4987925" y="3495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1" name="Rectangle 8"/>
              <p:cNvSpPr>
                <a:spLocks noChangeArrowheads="1"/>
              </p:cNvSpPr>
              <p:nvPr/>
            </p:nvSpPr>
            <p:spPr bwMode="auto">
              <a:xfrm>
                <a:off x="4929188" y="33639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2" name="Rectangle 9"/>
              <p:cNvSpPr>
                <a:spLocks noChangeArrowheads="1"/>
              </p:cNvSpPr>
              <p:nvPr/>
            </p:nvSpPr>
            <p:spPr bwMode="auto">
              <a:xfrm>
                <a:off x="5302250" y="3508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3" name="Rectangle 10"/>
              <p:cNvSpPr>
                <a:spLocks noChangeArrowheads="1"/>
              </p:cNvSpPr>
              <p:nvPr/>
            </p:nvSpPr>
            <p:spPr bwMode="auto">
              <a:xfrm>
                <a:off x="5076825" y="3530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4" name="Rectangle 11"/>
              <p:cNvSpPr>
                <a:spLocks noChangeArrowheads="1"/>
              </p:cNvSpPr>
              <p:nvPr/>
            </p:nvSpPr>
            <p:spPr bwMode="auto">
              <a:xfrm>
                <a:off x="5148263" y="35591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5" name="Rectangle 12"/>
              <p:cNvSpPr>
                <a:spLocks noChangeArrowheads="1"/>
              </p:cNvSpPr>
              <p:nvPr/>
            </p:nvSpPr>
            <p:spPr bwMode="auto">
              <a:xfrm>
                <a:off x="5076825" y="36099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6" name="Rectangle 13"/>
              <p:cNvSpPr>
                <a:spLocks noChangeArrowheads="1"/>
              </p:cNvSpPr>
              <p:nvPr/>
            </p:nvSpPr>
            <p:spPr bwMode="auto">
              <a:xfrm>
                <a:off x="5216525" y="3613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7" name="Rectangle 14"/>
              <p:cNvSpPr>
                <a:spLocks noChangeArrowheads="1"/>
              </p:cNvSpPr>
              <p:nvPr/>
            </p:nvSpPr>
            <p:spPr bwMode="auto">
              <a:xfrm>
                <a:off x="5148263" y="36449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8" name="Rectangle 15"/>
              <p:cNvSpPr>
                <a:spLocks noChangeArrowheads="1"/>
              </p:cNvSpPr>
              <p:nvPr/>
            </p:nvSpPr>
            <p:spPr bwMode="auto">
              <a:xfrm>
                <a:off x="5192713" y="36861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9" name="Rectangle 16"/>
              <p:cNvSpPr>
                <a:spLocks noChangeArrowheads="1"/>
              </p:cNvSpPr>
              <p:nvPr/>
            </p:nvSpPr>
            <p:spPr bwMode="auto">
              <a:xfrm>
                <a:off x="5354638" y="36671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0" name="Rectangle 17"/>
              <p:cNvSpPr>
                <a:spLocks noChangeArrowheads="1"/>
              </p:cNvSpPr>
              <p:nvPr/>
            </p:nvSpPr>
            <p:spPr bwMode="auto">
              <a:xfrm>
                <a:off x="5345113" y="3740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1" name="Rectangle 18"/>
              <p:cNvSpPr>
                <a:spLocks noChangeArrowheads="1"/>
              </p:cNvSpPr>
              <p:nvPr/>
            </p:nvSpPr>
            <p:spPr bwMode="auto">
              <a:xfrm>
                <a:off x="5305425" y="3830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2" name="Rectangle 19"/>
              <p:cNvSpPr>
                <a:spLocks noChangeArrowheads="1"/>
              </p:cNvSpPr>
              <p:nvPr/>
            </p:nvSpPr>
            <p:spPr bwMode="auto">
              <a:xfrm>
                <a:off x="5213350" y="3862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3" name="Rectangle 20"/>
              <p:cNvSpPr>
                <a:spLocks noChangeArrowheads="1"/>
              </p:cNvSpPr>
              <p:nvPr/>
            </p:nvSpPr>
            <p:spPr bwMode="auto">
              <a:xfrm>
                <a:off x="5076825" y="36893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4" name="Rectangle 21"/>
              <p:cNvSpPr>
                <a:spLocks noChangeArrowheads="1"/>
              </p:cNvSpPr>
              <p:nvPr/>
            </p:nvSpPr>
            <p:spPr bwMode="auto">
              <a:xfrm>
                <a:off x="4956175" y="37607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5" name="Rectangle 22"/>
              <p:cNvSpPr>
                <a:spLocks noChangeArrowheads="1"/>
              </p:cNvSpPr>
              <p:nvPr/>
            </p:nvSpPr>
            <p:spPr bwMode="auto">
              <a:xfrm>
                <a:off x="4356100" y="38258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6" name="Rectangle 23"/>
              <p:cNvSpPr>
                <a:spLocks noChangeArrowheads="1"/>
              </p:cNvSpPr>
              <p:nvPr/>
            </p:nvSpPr>
            <p:spPr bwMode="auto">
              <a:xfrm>
                <a:off x="4343400" y="3927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7" name="Rectangle 24"/>
              <p:cNvSpPr>
                <a:spLocks noChangeArrowheads="1"/>
              </p:cNvSpPr>
              <p:nvPr/>
            </p:nvSpPr>
            <p:spPr bwMode="auto">
              <a:xfrm>
                <a:off x="4356100" y="3860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8" name="Rectangle 25"/>
              <p:cNvSpPr>
                <a:spLocks noChangeArrowheads="1"/>
              </p:cNvSpPr>
              <p:nvPr/>
            </p:nvSpPr>
            <p:spPr bwMode="auto">
              <a:xfrm>
                <a:off x="4335463" y="40417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9" name="Rectangle 26"/>
              <p:cNvSpPr>
                <a:spLocks noChangeArrowheads="1"/>
              </p:cNvSpPr>
              <p:nvPr/>
            </p:nvSpPr>
            <p:spPr bwMode="auto">
              <a:xfrm>
                <a:off x="4275138"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0" name="Rectangle 27"/>
              <p:cNvSpPr>
                <a:spLocks noChangeArrowheads="1"/>
              </p:cNvSpPr>
              <p:nvPr/>
            </p:nvSpPr>
            <p:spPr bwMode="auto">
              <a:xfrm>
                <a:off x="4211638" y="3924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1" name="Rectangle 28"/>
              <p:cNvSpPr>
                <a:spLocks noChangeArrowheads="1"/>
              </p:cNvSpPr>
              <p:nvPr/>
            </p:nvSpPr>
            <p:spPr bwMode="auto">
              <a:xfrm>
                <a:off x="4140200" y="39179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2" name="Rectangle 29"/>
              <p:cNvSpPr>
                <a:spLocks noChangeArrowheads="1"/>
              </p:cNvSpPr>
              <p:nvPr/>
            </p:nvSpPr>
            <p:spPr bwMode="auto">
              <a:xfrm>
                <a:off x="4048125" y="3908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3" name="Rectangle 30"/>
              <p:cNvSpPr>
                <a:spLocks noChangeArrowheads="1"/>
              </p:cNvSpPr>
              <p:nvPr/>
            </p:nvSpPr>
            <p:spPr bwMode="auto">
              <a:xfrm>
                <a:off x="4002088"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4" name="Rectangle 31"/>
              <p:cNvSpPr>
                <a:spLocks noChangeArrowheads="1"/>
              </p:cNvSpPr>
              <p:nvPr/>
            </p:nvSpPr>
            <p:spPr bwMode="auto">
              <a:xfrm>
                <a:off x="4083050" y="39957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5" name="Rectangle 32"/>
              <p:cNvSpPr>
                <a:spLocks noChangeArrowheads="1"/>
              </p:cNvSpPr>
              <p:nvPr/>
            </p:nvSpPr>
            <p:spPr bwMode="auto">
              <a:xfrm>
                <a:off x="4179888" y="39798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6" name="Rectangle 33"/>
              <p:cNvSpPr>
                <a:spLocks noChangeArrowheads="1"/>
              </p:cNvSpPr>
              <p:nvPr/>
            </p:nvSpPr>
            <p:spPr bwMode="auto">
              <a:xfrm>
                <a:off x="4208463" y="40290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7" name="Rectangle 34"/>
              <p:cNvSpPr>
                <a:spLocks noChangeArrowheads="1"/>
              </p:cNvSpPr>
              <p:nvPr/>
            </p:nvSpPr>
            <p:spPr bwMode="auto">
              <a:xfrm>
                <a:off x="4230688" y="40957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8" name="Rectangle 35"/>
              <p:cNvSpPr>
                <a:spLocks noChangeArrowheads="1"/>
              </p:cNvSpPr>
              <p:nvPr/>
            </p:nvSpPr>
            <p:spPr bwMode="auto">
              <a:xfrm>
                <a:off x="4124325" y="41560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59" name="Rectangle 36"/>
              <p:cNvSpPr>
                <a:spLocks noChangeArrowheads="1"/>
              </p:cNvSpPr>
              <p:nvPr/>
            </p:nvSpPr>
            <p:spPr bwMode="auto">
              <a:xfrm>
                <a:off x="4165600" y="4130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0" name="Rectangle 37"/>
              <p:cNvSpPr>
                <a:spLocks noChangeArrowheads="1"/>
              </p:cNvSpPr>
              <p:nvPr/>
            </p:nvSpPr>
            <p:spPr bwMode="auto">
              <a:xfrm>
                <a:off x="4202113" y="4202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1" name="Rectangle 38"/>
              <p:cNvSpPr>
                <a:spLocks noChangeArrowheads="1"/>
              </p:cNvSpPr>
              <p:nvPr/>
            </p:nvSpPr>
            <p:spPr bwMode="auto">
              <a:xfrm>
                <a:off x="4189413" y="43005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2" name="Rectangle 39"/>
              <p:cNvSpPr>
                <a:spLocks noChangeArrowheads="1"/>
              </p:cNvSpPr>
              <p:nvPr/>
            </p:nvSpPr>
            <p:spPr bwMode="auto">
              <a:xfrm>
                <a:off x="4076700" y="42211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3" name="Rectangle 40"/>
              <p:cNvSpPr>
                <a:spLocks noChangeArrowheads="1"/>
              </p:cNvSpPr>
              <p:nvPr/>
            </p:nvSpPr>
            <p:spPr bwMode="auto">
              <a:xfrm>
                <a:off x="4284663" y="4365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4" name="Rectangle 41"/>
              <p:cNvSpPr>
                <a:spLocks noChangeArrowheads="1"/>
              </p:cNvSpPr>
              <p:nvPr/>
            </p:nvSpPr>
            <p:spPr bwMode="auto">
              <a:xfrm>
                <a:off x="4243388" y="44402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5" name="Rectangle 42"/>
              <p:cNvSpPr>
                <a:spLocks noChangeArrowheads="1"/>
              </p:cNvSpPr>
              <p:nvPr/>
            </p:nvSpPr>
            <p:spPr bwMode="auto">
              <a:xfrm>
                <a:off x="4152900" y="44211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6" name="Rectangle 43"/>
              <p:cNvSpPr>
                <a:spLocks noChangeArrowheads="1"/>
              </p:cNvSpPr>
              <p:nvPr/>
            </p:nvSpPr>
            <p:spPr bwMode="auto">
              <a:xfrm>
                <a:off x="4130675" y="4352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7" name="Rectangle 44"/>
              <p:cNvSpPr>
                <a:spLocks noChangeArrowheads="1"/>
              </p:cNvSpPr>
              <p:nvPr/>
            </p:nvSpPr>
            <p:spPr bwMode="auto">
              <a:xfrm>
                <a:off x="3992563" y="4051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8" name="Rectangle 45"/>
              <p:cNvSpPr>
                <a:spLocks noChangeArrowheads="1"/>
              </p:cNvSpPr>
              <p:nvPr/>
            </p:nvSpPr>
            <p:spPr bwMode="auto">
              <a:xfrm>
                <a:off x="4051300" y="41370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9" name="Rectangle 46"/>
              <p:cNvSpPr>
                <a:spLocks noChangeArrowheads="1"/>
              </p:cNvSpPr>
              <p:nvPr/>
            </p:nvSpPr>
            <p:spPr bwMode="auto">
              <a:xfrm>
                <a:off x="3986213" y="41687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0" name="Rectangle 47"/>
              <p:cNvSpPr>
                <a:spLocks noChangeArrowheads="1"/>
              </p:cNvSpPr>
              <p:nvPr/>
            </p:nvSpPr>
            <p:spPr bwMode="auto">
              <a:xfrm>
                <a:off x="3773488" y="4114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1" name="Rectangle 48"/>
              <p:cNvSpPr>
                <a:spLocks noChangeArrowheads="1"/>
              </p:cNvSpPr>
              <p:nvPr/>
            </p:nvSpPr>
            <p:spPr bwMode="auto">
              <a:xfrm>
                <a:off x="3822700" y="40782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2" name="Rectangle 49"/>
              <p:cNvSpPr>
                <a:spLocks noChangeArrowheads="1"/>
              </p:cNvSpPr>
              <p:nvPr/>
            </p:nvSpPr>
            <p:spPr bwMode="auto">
              <a:xfrm>
                <a:off x="3857625" y="4143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3" name="Rectangle 50"/>
              <p:cNvSpPr>
                <a:spLocks noChangeArrowheads="1"/>
              </p:cNvSpPr>
              <p:nvPr/>
            </p:nvSpPr>
            <p:spPr bwMode="auto">
              <a:xfrm>
                <a:off x="3660775" y="40211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4" name="Rectangle 51"/>
              <p:cNvSpPr>
                <a:spLocks noChangeArrowheads="1"/>
              </p:cNvSpPr>
              <p:nvPr/>
            </p:nvSpPr>
            <p:spPr bwMode="auto">
              <a:xfrm>
                <a:off x="3606800" y="4237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5" name="Rectangle 52"/>
              <p:cNvSpPr>
                <a:spLocks noChangeArrowheads="1"/>
              </p:cNvSpPr>
              <p:nvPr/>
            </p:nvSpPr>
            <p:spPr bwMode="auto">
              <a:xfrm>
                <a:off x="3563938" y="4208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6" name="Rectangle 53"/>
              <p:cNvSpPr>
                <a:spLocks noChangeArrowheads="1"/>
              </p:cNvSpPr>
              <p:nvPr/>
            </p:nvSpPr>
            <p:spPr bwMode="auto">
              <a:xfrm>
                <a:off x="3498850" y="40513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7" name="Rectangle 54"/>
              <p:cNvSpPr>
                <a:spLocks noChangeArrowheads="1"/>
              </p:cNvSpPr>
              <p:nvPr/>
            </p:nvSpPr>
            <p:spPr bwMode="auto">
              <a:xfrm>
                <a:off x="3055938" y="4208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8" name="Rectangle 55"/>
              <p:cNvSpPr>
                <a:spLocks noChangeArrowheads="1"/>
              </p:cNvSpPr>
              <p:nvPr/>
            </p:nvSpPr>
            <p:spPr bwMode="auto">
              <a:xfrm>
                <a:off x="3217863" y="4211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9" name="Rectangle 56"/>
              <p:cNvSpPr>
                <a:spLocks noChangeArrowheads="1"/>
              </p:cNvSpPr>
              <p:nvPr/>
            </p:nvSpPr>
            <p:spPr bwMode="auto">
              <a:xfrm>
                <a:off x="3335338" y="43021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0" name="Rectangle 57"/>
              <p:cNvSpPr>
                <a:spLocks noChangeArrowheads="1"/>
              </p:cNvSpPr>
              <p:nvPr/>
            </p:nvSpPr>
            <p:spPr bwMode="auto">
              <a:xfrm>
                <a:off x="3348038" y="4243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1" name="Rectangle 58"/>
              <p:cNvSpPr>
                <a:spLocks noChangeArrowheads="1"/>
              </p:cNvSpPr>
              <p:nvPr/>
            </p:nvSpPr>
            <p:spPr bwMode="auto">
              <a:xfrm>
                <a:off x="3484563" y="44148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2" name="Rectangle 59"/>
              <p:cNvSpPr>
                <a:spLocks noChangeArrowheads="1"/>
              </p:cNvSpPr>
              <p:nvPr/>
            </p:nvSpPr>
            <p:spPr bwMode="auto">
              <a:xfrm>
                <a:off x="3509963" y="43116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3" name="Rectangle 60"/>
              <p:cNvSpPr>
                <a:spLocks noChangeArrowheads="1"/>
              </p:cNvSpPr>
              <p:nvPr/>
            </p:nvSpPr>
            <p:spPr bwMode="auto">
              <a:xfrm>
                <a:off x="3497263" y="43434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4" name="Rectangle 61"/>
              <p:cNvSpPr>
                <a:spLocks noChangeArrowheads="1"/>
              </p:cNvSpPr>
              <p:nvPr/>
            </p:nvSpPr>
            <p:spPr bwMode="auto">
              <a:xfrm>
                <a:off x="2987675" y="43894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5" name="Rectangle 62"/>
              <p:cNvSpPr>
                <a:spLocks noChangeArrowheads="1"/>
              </p:cNvSpPr>
              <p:nvPr/>
            </p:nvSpPr>
            <p:spPr bwMode="auto">
              <a:xfrm>
                <a:off x="3206750" y="4497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6" name="Rectangle 63"/>
              <p:cNvSpPr>
                <a:spLocks noChangeArrowheads="1"/>
              </p:cNvSpPr>
              <p:nvPr/>
            </p:nvSpPr>
            <p:spPr bwMode="auto">
              <a:xfrm>
                <a:off x="3289300" y="45656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7" name="Rectangle 64"/>
              <p:cNvSpPr>
                <a:spLocks noChangeArrowheads="1"/>
              </p:cNvSpPr>
              <p:nvPr/>
            </p:nvSpPr>
            <p:spPr bwMode="auto">
              <a:xfrm>
                <a:off x="3867150" y="44370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8" name="Rectangle 65"/>
              <p:cNvSpPr>
                <a:spLocks noChangeArrowheads="1"/>
              </p:cNvSpPr>
              <p:nvPr/>
            </p:nvSpPr>
            <p:spPr bwMode="auto">
              <a:xfrm>
                <a:off x="3889375" y="4398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89" name="Rectangle 66"/>
              <p:cNvSpPr>
                <a:spLocks noChangeArrowheads="1"/>
              </p:cNvSpPr>
              <p:nvPr/>
            </p:nvSpPr>
            <p:spPr bwMode="auto">
              <a:xfrm>
                <a:off x="3911600" y="4362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0" name="Rectangle 67"/>
              <p:cNvSpPr>
                <a:spLocks noChangeArrowheads="1"/>
              </p:cNvSpPr>
              <p:nvPr/>
            </p:nvSpPr>
            <p:spPr bwMode="auto">
              <a:xfrm>
                <a:off x="3943350" y="43465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1" name="Rectangle 68"/>
              <p:cNvSpPr>
                <a:spLocks noChangeArrowheads="1"/>
              </p:cNvSpPr>
              <p:nvPr/>
            </p:nvSpPr>
            <p:spPr bwMode="auto">
              <a:xfrm>
                <a:off x="3943350" y="4289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125" name="正方形/長方形 124"/>
            <p:cNvSpPr/>
            <p:nvPr/>
          </p:nvSpPr>
          <p:spPr>
            <a:xfrm>
              <a:off x="8077200" y="3354252"/>
              <a:ext cx="432444" cy="496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92" name="グループ化 191"/>
          <p:cNvGrpSpPr/>
          <p:nvPr/>
        </p:nvGrpSpPr>
        <p:grpSpPr>
          <a:xfrm>
            <a:off x="1048101" y="1933516"/>
            <a:ext cx="6855896" cy="2682698"/>
            <a:chOff x="2649538" y="2574925"/>
            <a:chExt cx="5860106" cy="2293938"/>
          </a:xfrm>
          <a:solidFill>
            <a:srgbClr val="0066FF"/>
          </a:solidFill>
        </p:grpSpPr>
        <p:grpSp>
          <p:nvGrpSpPr>
            <p:cNvPr id="193" name="グループ化 192"/>
            <p:cNvGrpSpPr/>
            <p:nvPr/>
          </p:nvGrpSpPr>
          <p:grpSpPr>
            <a:xfrm>
              <a:off x="2649538" y="2574925"/>
              <a:ext cx="2784475" cy="2293938"/>
              <a:chOff x="2649538" y="2574925"/>
              <a:chExt cx="2784475" cy="2293938"/>
            </a:xfrm>
            <a:grpFill/>
          </p:grpSpPr>
          <p:sp>
            <p:nvSpPr>
              <p:cNvPr id="195" name="Rectangle 3"/>
              <p:cNvSpPr>
                <a:spLocks noChangeArrowheads="1"/>
              </p:cNvSpPr>
              <p:nvPr/>
            </p:nvSpPr>
            <p:spPr bwMode="auto">
              <a:xfrm>
                <a:off x="3040063" y="2574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6" name="Rectangle 4"/>
              <p:cNvSpPr>
                <a:spLocks noChangeArrowheads="1"/>
              </p:cNvSpPr>
              <p:nvPr/>
            </p:nvSpPr>
            <p:spPr bwMode="auto">
              <a:xfrm>
                <a:off x="5197475" y="3509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7" name="Rectangle 5"/>
              <p:cNvSpPr>
                <a:spLocks noChangeArrowheads="1"/>
              </p:cNvSpPr>
              <p:nvPr/>
            </p:nvSpPr>
            <p:spPr bwMode="auto">
              <a:xfrm>
                <a:off x="5213350" y="34686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8" name="Rectangle 6"/>
              <p:cNvSpPr>
                <a:spLocks noChangeArrowheads="1"/>
              </p:cNvSpPr>
              <p:nvPr/>
            </p:nvSpPr>
            <p:spPr bwMode="auto">
              <a:xfrm>
                <a:off x="5194300" y="3419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99" name="Rectangle 7"/>
              <p:cNvSpPr>
                <a:spLocks noChangeArrowheads="1"/>
              </p:cNvSpPr>
              <p:nvPr/>
            </p:nvSpPr>
            <p:spPr bwMode="auto">
              <a:xfrm>
                <a:off x="5191125" y="3475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0" name="Rectangle 8"/>
              <p:cNvSpPr>
                <a:spLocks noChangeArrowheads="1"/>
              </p:cNvSpPr>
              <p:nvPr/>
            </p:nvSpPr>
            <p:spPr bwMode="auto">
              <a:xfrm>
                <a:off x="5360988" y="36734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1" name="Rectangle 9"/>
              <p:cNvSpPr>
                <a:spLocks noChangeArrowheads="1"/>
              </p:cNvSpPr>
              <p:nvPr/>
            </p:nvSpPr>
            <p:spPr bwMode="auto">
              <a:xfrm>
                <a:off x="5210175" y="3560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2" name="Rectangle 10"/>
              <p:cNvSpPr>
                <a:spLocks noChangeArrowheads="1"/>
              </p:cNvSpPr>
              <p:nvPr/>
            </p:nvSpPr>
            <p:spPr bwMode="auto">
              <a:xfrm>
                <a:off x="5095875" y="3567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3" name="Rectangle 11"/>
              <p:cNvSpPr>
                <a:spLocks noChangeArrowheads="1"/>
              </p:cNvSpPr>
              <p:nvPr/>
            </p:nvSpPr>
            <p:spPr bwMode="auto">
              <a:xfrm>
                <a:off x="5010150" y="35877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4" name="Rectangle 12"/>
              <p:cNvSpPr>
                <a:spLocks noChangeArrowheads="1"/>
              </p:cNvSpPr>
              <p:nvPr/>
            </p:nvSpPr>
            <p:spPr bwMode="auto">
              <a:xfrm>
                <a:off x="5022850" y="35226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5" name="Rectangle 13"/>
              <p:cNvSpPr>
                <a:spLocks noChangeArrowheads="1"/>
              </p:cNvSpPr>
              <p:nvPr/>
            </p:nvSpPr>
            <p:spPr bwMode="auto">
              <a:xfrm>
                <a:off x="5076825" y="3608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6" name="Rectangle 14"/>
              <p:cNvSpPr>
                <a:spLocks noChangeArrowheads="1"/>
              </p:cNvSpPr>
              <p:nvPr/>
            </p:nvSpPr>
            <p:spPr bwMode="auto">
              <a:xfrm>
                <a:off x="5184775" y="3671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7" name="Rectangle 15"/>
              <p:cNvSpPr>
                <a:spLocks noChangeArrowheads="1"/>
              </p:cNvSpPr>
              <p:nvPr/>
            </p:nvSpPr>
            <p:spPr bwMode="auto">
              <a:xfrm>
                <a:off x="5003800" y="37703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8" name="Rectangle 16"/>
              <p:cNvSpPr>
                <a:spLocks noChangeArrowheads="1"/>
              </p:cNvSpPr>
              <p:nvPr/>
            </p:nvSpPr>
            <p:spPr bwMode="auto">
              <a:xfrm>
                <a:off x="5210175" y="38084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9" name="Rectangle 17"/>
              <p:cNvSpPr>
                <a:spLocks noChangeArrowheads="1"/>
              </p:cNvSpPr>
              <p:nvPr/>
            </p:nvSpPr>
            <p:spPr bwMode="auto">
              <a:xfrm>
                <a:off x="2693988" y="40719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0" name="Rectangle 18"/>
              <p:cNvSpPr>
                <a:spLocks noChangeArrowheads="1"/>
              </p:cNvSpPr>
              <p:nvPr/>
            </p:nvSpPr>
            <p:spPr bwMode="auto">
              <a:xfrm>
                <a:off x="2649538" y="4195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1" name="Rectangle 19"/>
              <p:cNvSpPr>
                <a:spLocks noChangeArrowheads="1"/>
              </p:cNvSpPr>
              <p:nvPr/>
            </p:nvSpPr>
            <p:spPr bwMode="auto">
              <a:xfrm>
                <a:off x="2771775" y="4306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2" name="Rectangle 20"/>
              <p:cNvSpPr>
                <a:spLocks noChangeArrowheads="1"/>
              </p:cNvSpPr>
              <p:nvPr/>
            </p:nvSpPr>
            <p:spPr bwMode="auto">
              <a:xfrm>
                <a:off x="3000375" y="42116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3" name="Rectangle 21"/>
              <p:cNvSpPr>
                <a:spLocks noChangeArrowheads="1"/>
              </p:cNvSpPr>
              <p:nvPr/>
            </p:nvSpPr>
            <p:spPr bwMode="auto">
              <a:xfrm>
                <a:off x="3059113" y="41656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4" name="Rectangle 22"/>
              <p:cNvSpPr>
                <a:spLocks noChangeArrowheads="1"/>
              </p:cNvSpPr>
              <p:nvPr/>
            </p:nvSpPr>
            <p:spPr bwMode="auto">
              <a:xfrm>
                <a:off x="3084513" y="4143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5" name="Rectangle 23"/>
              <p:cNvSpPr>
                <a:spLocks noChangeArrowheads="1"/>
              </p:cNvSpPr>
              <p:nvPr/>
            </p:nvSpPr>
            <p:spPr bwMode="auto">
              <a:xfrm>
                <a:off x="3130550" y="41592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6" name="Rectangle 24"/>
              <p:cNvSpPr>
                <a:spLocks noChangeArrowheads="1"/>
              </p:cNvSpPr>
              <p:nvPr/>
            </p:nvSpPr>
            <p:spPr bwMode="auto">
              <a:xfrm>
                <a:off x="3190875" y="41497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7" name="Rectangle 25"/>
              <p:cNvSpPr>
                <a:spLocks noChangeArrowheads="1"/>
              </p:cNvSpPr>
              <p:nvPr/>
            </p:nvSpPr>
            <p:spPr bwMode="auto">
              <a:xfrm>
                <a:off x="3219450" y="4108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8" name="Rectangle 26"/>
              <p:cNvSpPr>
                <a:spLocks noChangeArrowheads="1"/>
              </p:cNvSpPr>
              <p:nvPr/>
            </p:nvSpPr>
            <p:spPr bwMode="auto">
              <a:xfrm>
                <a:off x="3251200" y="40735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19" name="Rectangle 27"/>
              <p:cNvSpPr>
                <a:spLocks noChangeArrowheads="1"/>
              </p:cNvSpPr>
              <p:nvPr/>
            </p:nvSpPr>
            <p:spPr bwMode="auto">
              <a:xfrm>
                <a:off x="3313113" y="40624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0" name="Rectangle 28"/>
              <p:cNvSpPr>
                <a:spLocks noChangeArrowheads="1"/>
              </p:cNvSpPr>
              <p:nvPr/>
            </p:nvSpPr>
            <p:spPr bwMode="auto">
              <a:xfrm>
                <a:off x="3357563" y="39862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1" name="Rectangle 29"/>
              <p:cNvSpPr>
                <a:spLocks noChangeArrowheads="1"/>
              </p:cNvSpPr>
              <p:nvPr/>
            </p:nvSpPr>
            <p:spPr bwMode="auto">
              <a:xfrm>
                <a:off x="3254375" y="42592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2" name="Rectangle 30"/>
              <p:cNvSpPr>
                <a:spLocks noChangeArrowheads="1"/>
              </p:cNvSpPr>
              <p:nvPr/>
            </p:nvSpPr>
            <p:spPr bwMode="auto">
              <a:xfrm>
                <a:off x="3300413" y="4289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3" name="Rectangle 31"/>
              <p:cNvSpPr>
                <a:spLocks noChangeArrowheads="1"/>
              </p:cNvSpPr>
              <p:nvPr/>
            </p:nvSpPr>
            <p:spPr bwMode="auto">
              <a:xfrm>
                <a:off x="3132138" y="42862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4" name="Rectangle 32"/>
              <p:cNvSpPr>
                <a:spLocks noChangeArrowheads="1"/>
              </p:cNvSpPr>
              <p:nvPr/>
            </p:nvSpPr>
            <p:spPr bwMode="auto">
              <a:xfrm>
                <a:off x="3100388" y="4243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5" name="Rectangle 33"/>
              <p:cNvSpPr>
                <a:spLocks noChangeArrowheads="1"/>
              </p:cNvSpPr>
              <p:nvPr/>
            </p:nvSpPr>
            <p:spPr bwMode="auto">
              <a:xfrm>
                <a:off x="2986088" y="43005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6" name="Rectangle 34"/>
              <p:cNvSpPr>
                <a:spLocks noChangeArrowheads="1"/>
              </p:cNvSpPr>
              <p:nvPr/>
            </p:nvSpPr>
            <p:spPr bwMode="auto">
              <a:xfrm>
                <a:off x="2973388" y="43370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7" name="Rectangle 35"/>
              <p:cNvSpPr>
                <a:spLocks noChangeArrowheads="1"/>
              </p:cNvSpPr>
              <p:nvPr/>
            </p:nvSpPr>
            <p:spPr bwMode="auto">
              <a:xfrm>
                <a:off x="2943225" y="43751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8" name="Rectangle 36"/>
              <p:cNvSpPr>
                <a:spLocks noChangeArrowheads="1"/>
              </p:cNvSpPr>
              <p:nvPr/>
            </p:nvSpPr>
            <p:spPr bwMode="auto">
              <a:xfrm>
                <a:off x="2894013" y="43973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29" name="Rectangle 37"/>
              <p:cNvSpPr>
                <a:spLocks noChangeArrowheads="1"/>
              </p:cNvSpPr>
              <p:nvPr/>
            </p:nvSpPr>
            <p:spPr bwMode="auto">
              <a:xfrm>
                <a:off x="2840038" y="4424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0" name="Rectangle 38"/>
              <p:cNvSpPr>
                <a:spLocks noChangeArrowheads="1"/>
              </p:cNvSpPr>
              <p:nvPr/>
            </p:nvSpPr>
            <p:spPr bwMode="auto">
              <a:xfrm>
                <a:off x="3033713" y="43275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1" name="Rectangle 39"/>
              <p:cNvSpPr>
                <a:spLocks noChangeArrowheads="1"/>
              </p:cNvSpPr>
              <p:nvPr/>
            </p:nvSpPr>
            <p:spPr bwMode="auto">
              <a:xfrm>
                <a:off x="3059113" y="43307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2" name="Rectangle 40"/>
              <p:cNvSpPr>
                <a:spLocks noChangeArrowheads="1"/>
              </p:cNvSpPr>
              <p:nvPr/>
            </p:nvSpPr>
            <p:spPr bwMode="auto">
              <a:xfrm>
                <a:off x="3109913" y="43561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3" name="Rectangle 41"/>
              <p:cNvSpPr>
                <a:spLocks noChangeArrowheads="1"/>
              </p:cNvSpPr>
              <p:nvPr/>
            </p:nvSpPr>
            <p:spPr bwMode="auto">
              <a:xfrm>
                <a:off x="3132138" y="43656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4" name="Rectangle 42"/>
              <p:cNvSpPr>
                <a:spLocks noChangeArrowheads="1"/>
              </p:cNvSpPr>
              <p:nvPr/>
            </p:nvSpPr>
            <p:spPr bwMode="auto">
              <a:xfrm>
                <a:off x="3203575" y="43846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 name="Rectangle 43"/>
              <p:cNvSpPr>
                <a:spLocks noChangeArrowheads="1"/>
              </p:cNvSpPr>
              <p:nvPr/>
            </p:nvSpPr>
            <p:spPr bwMode="auto">
              <a:xfrm>
                <a:off x="3132138" y="44942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6" name="Rectangle 44"/>
              <p:cNvSpPr>
                <a:spLocks noChangeArrowheads="1"/>
              </p:cNvSpPr>
              <p:nvPr/>
            </p:nvSpPr>
            <p:spPr bwMode="auto">
              <a:xfrm>
                <a:off x="3225800" y="47037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7" name="Rectangle 45"/>
              <p:cNvSpPr>
                <a:spLocks noChangeArrowheads="1"/>
              </p:cNvSpPr>
              <p:nvPr/>
            </p:nvSpPr>
            <p:spPr bwMode="auto">
              <a:xfrm>
                <a:off x="3898900" y="38052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8" name="Rectangle 46"/>
              <p:cNvSpPr>
                <a:spLocks noChangeArrowheads="1"/>
              </p:cNvSpPr>
              <p:nvPr/>
            </p:nvSpPr>
            <p:spPr bwMode="auto">
              <a:xfrm>
                <a:off x="3203575" y="47974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194" name="Rectangle 48"/>
            <p:cNvSpPr>
              <a:spLocks noChangeArrowheads="1"/>
            </p:cNvSpPr>
            <p:nvPr/>
          </p:nvSpPr>
          <p:spPr bwMode="auto">
            <a:xfrm>
              <a:off x="8027988" y="3789363"/>
              <a:ext cx="481656" cy="261937"/>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grpSp>
        <p:nvGrpSpPr>
          <p:cNvPr id="239" name="グループ化 238"/>
          <p:cNvGrpSpPr/>
          <p:nvPr/>
        </p:nvGrpSpPr>
        <p:grpSpPr>
          <a:xfrm>
            <a:off x="1504988" y="2082040"/>
            <a:ext cx="6257105" cy="1889956"/>
            <a:chOff x="3040063" y="2701925"/>
            <a:chExt cx="5348287" cy="1616075"/>
          </a:xfrm>
          <a:solidFill>
            <a:srgbClr val="FF0000"/>
          </a:solidFill>
        </p:grpSpPr>
        <p:grpSp>
          <p:nvGrpSpPr>
            <p:cNvPr id="240" name="グループ化 239"/>
            <p:cNvGrpSpPr/>
            <p:nvPr/>
          </p:nvGrpSpPr>
          <p:grpSpPr>
            <a:xfrm>
              <a:off x="3040063" y="2701925"/>
              <a:ext cx="1077912" cy="1444625"/>
              <a:chOff x="3040063" y="2701925"/>
              <a:chExt cx="1077912" cy="1444625"/>
            </a:xfrm>
            <a:grpFill/>
          </p:grpSpPr>
          <p:sp>
            <p:nvSpPr>
              <p:cNvPr id="242" name="Rectangle 3"/>
              <p:cNvSpPr>
                <a:spLocks noChangeArrowheads="1"/>
              </p:cNvSpPr>
              <p:nvPr/>
            </p:nvSpPr>
            <p:spPr bwMode="auto">
              <a:xfrm>
                <a:off x="3040063" y="2701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3" name="Rectangle 4"/>
              <p:cNvSpPr>
                <a:spLocks noChangeArrowheads="1"/>
              </p:cNvSpPr>
              <p:nvPr/>
            </p:nvSpPr>
            <p:spPr bwMode="auto">
              <a:xfrm>
                <a:off x="3203575" y="407511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4" name="Rectangle 5"/>
              <p:cNvSpPr>
                <a:spLocks noChangeArrowheads="1"/>
              </p:cNvSpPr>
              <p:nvPr/>
            </p:nvSpPr>
            <p:spPr bwMode="auto">
              <a:xfrm>
                <a:off x="3349625" y="40179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5" name="Rectangle 6"/>
              <p:cNvSpPr>
                <a:spLocks noChangeArrowheads="1"/>
              </p:cNvSpPr>
              <p:nvPr/>
            </p:nvSpPr>
            <p:spPr bwMode="auto">
              <a:xfrm>
                <a:off x="3419475" y="39957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6" name="Rectangle 7"/>
              <p:cNvSpPr>
                <a:spLocks noChangeArrowheads="1"/>
              </p:cNvSpPr>
              <p:nvPr/>
            </p:nvSpPr>
            <p:spPr bwMode="auto">
              <a:xfrm>
                <a:off x="3448050" y="39338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7" name="Rectangle 8"/>
              <p:cNvSpPr>
                <a:spLocks noChangeArrowheads="1"/>
              </p:cNvSpPr>
              <p:nvPr/>
            </p:nvSpPr>
            <p:spPr bwMode="auto">
              <a:xfrm>
                <a:off x="3321050" y="398303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8" name="Rectangle 9"/>
              <p:cNvSpPr>
                <a:spLocks noChangeArrowheads="1"/>
              </p:cNvSpPr>
              <p:nvPr/>
            </p:nvSpPr>
            <p:spPr bwMode="auto">
              <a:xfrm>
                <a:off x="3576638" y="385127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49" name="Rectangle 10"/>
              <p:cNvSpPr>
                <a:spLocks noChangeArrowheads="1"/>
              </p:cNvSpPr>
              <p:nvPr/>
            </p:nvSpPr>
            <p:spPr bwMode="auto">
              <a:xfrm>
                <a:off x="3660775" y="38544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0" name="Rectangle 11"/>
              <p:cNvSpPr>
                <a:spLocks noChangeArrowheads="1"/>
              </p:cNvSpPr>
              <p:nvPr/>
            </p:nvSpPr>
            <p:spPr bwMode="auto">
              <a:xfrm>
                <a:off x="3609975" y="36290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1" name="Rectangle 12"/>
              <p:cNvSpPr>
                <a:spLocks noChangeArrowheads="1"/>
              </p:cNvSpPr>
              <p:nvPr/>
            </p:nvSpPr>
            <p:spPr bwMode="auto">
              <a:xfrm>
                <a:off x="3678238" y="36449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2" name="Rectangle 13"/>
              <p:cNvSpPr>
                <a:spLocks noChangeArrowheads="1"/>
              </p:cNvSpPr>
              <p:nvPr/>
            </p:nvSpPr>
            <p:spPr bwMode="auto">
              <a:xfrm>
                <a:off x="3822700" y="386080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3" name="Rectangle 14"/>
              <p:cNvSpPr>
                <a:spLocks noChangeArrowheads="1"/>
              </p:cNvSpPr>
              <p:nvPr/>
            </p:nvSpPr>
            <p:spPr bwMode="auto">
              <a:xfrm>
                <a:off x="3876675" y="38274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4" name="Rectangle 15"/>
              <p:cNvSpPr>
                <a:spLocks noChangeArrowheads="1"/>
              </p:cNvSpPr>
              <p:nvPr/>
            </p:nvSpPr>
            <p:spPr bwMode="auto">
              <a:xfrm>
                <a:off x="3929063" y="37988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5" name="Rectangle 16"/>
              <p:cNvSpPr>
                <a:spLocks noChangeArrowheads="1"/>
              </p:cNvSpPr>
              <p:nvPr/>
            </p:nvSpPr>
            <p:spPr bwMode="auto">
              <a:xfrm>
                <a:off x="3956050" y="3789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6" name="Rectangle 17"/>
              <p:cNvSpPr>
                <a:spLocks noChangeArrowheads="1"/>
              </p:cNvSpPr>
              <p:nvPr/>
            </p:nvSpPr>
            <p:spPr bwMode="auto">
              <a:xfrm>
                <a:off x="3984625" y="37861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7" name="Rectangle 18"/>
              <p:cNvSpPr>
                <a:spLocks noChangeArrowheads="1"/>
              </p:cNvSpPr>
              <p:nvPr/>
            </p:nvSpPr>
            <p:spPr bwMode="auto">
              <a:xfrm>
                <a:off x="4010025" y="3789363"/>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8" name="Rectangle 19"/>
              <p:cNvSpPr>
                <a:spLocks noChangeArrowheads="1"/>
              </p:cNvSpPr>
              <p:nvPr/>
            </p:nvSpPr>
            <p:spPr bwMode="auto">
              <a:xfrm>
                <a:off x="4044950" y="37734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59" name="Rectangle 20"/>
              <p:cNvSpPr>
                <a:spLocks noChangeArrowheads="1"/>
              </p:cNvSpPr>
              <p:nvPr/>
            </p:nvSpPr>
            <p:spPr bwMode="auto">
              <a:xfrm>
                <a:off x="4032250" y="3816350"/>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60" name="Rectangle 21"/>
              <p:cNvSpPr>
                <a:spLocks noChangeArrowheads="1"/>
              </p:cNvSpPr>
              <p:nvPr/>
            </p:nvSpPr>
            <p:spPr bwMode="auto">
              <a:xfrm>
                <a:off x="4016375" y="3844925"/>
                <a:ext cx="73025" cy="71438"/>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61" name="Rectangle 22"/>
              <p:cNvSpPr>
                <a:spLocks noChangeArrowheads="1"/>
              </p:cNvSpPr>
              <p:nvPr/>
            </p:nvSpPr>
            <p:spPr bwMode="auto">
              <a:xfrm>
                <a:off x="4038600" y="3862388"/>
                <a:ext cx="73025" cy="7143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241" name="Rectangle 24"/>
            <p:cNvSpPr>
              <a:spLocks noChangeArrowheads="1"/>
            </p:cNvSpPr>
            <p:nvPr/>
          </p:nvSpPr>
          <p:spPr bwMode="auto">
            <a:xfrm>
              <a:off x="8027988" y="4057650"/>
              <a:ext cx="360362" cy="260350"/>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grpSp>
        <p:nvGrpSpPr>
          <p:cNvPr id="294" name="グループ化 293"/>
          <p:cNvGrpSpPr/>
          <p:nvPr/>
        </p:nvGrpSpPr>
        <p:grpSpPr>
          <a:xfrm>
            <a:off x="927378" y="2232419"/>
            <a:ext cx="6834713" cy="3193245"/>
            <a:chOff x="2546350" y="2830513"/>
            <a:chExt cx="5842000" cy="2730500"/>
          </a:xfrm>
          <a:solidFill>
            <a:srgbClr val="0000CC"/>
          </a:solidFill>
        </p:grpSpPr>
        <p:grpSp>
          <p:nvGrpSpPr>
            <p:cNvPr id="295" name="グループ化 294"/>
            <p:cNvGrpSpPr/>
            <p:nvPr/>
          </p:nvGrpSpPr>
          <p:grpSpPr>
            <a:xfrm>
              <a:off x="2546350" y="2830513"/>
              <a:ext cx="3522663" cy="2730500"/>
              <a:chOff x="2546350" y="2830513"/>
              <a:chExt cx="3522663" cy="2730500"/>
            </a:xfrm>
            <a:grpFill/>
          </p:grpSpPr>
          <p:sp>
            <p:nvSpPr>
              <p:cNvPr id="297" name="AutoShape 3"/>
              <p:cNvSpPr>
                <a:spLocks noChangeArrowheads="1"/>
              </p:cNvSpPr>
              <p:nvPr/>
            </p:nvSpPr>
            <p:spPr bwMode="auto">
              <a:xfrm>
                <a:off x="3036888" y="283051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98" name="AutoShape 4"/>
              <p:cNvSpPr>
                <a:spLocks noChangeArrowheads="1"/>
              </p:cNvSpPr>
              <p:nvPr/>
            </p:nvSpPr>
            <p:spPr bwMode="auto">
              <a:xfrm>
                <a:off x="2906713" y="43370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99" name="AutoShape 5"/>
              <p:cNvSpPr>
                <a:spLocks noChangeArrowheads="1"/>
              </p:cNvSpPr>
              <p:nvPr/>
            </p:nvSpPr>
            <p:spPr bwMode="auto">
              <a:xfrm>
                <a:off x="2962275" y="44799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0" name="AutoShape 6"/>
              <p:cNvSpPr>
                <a:spLocks noChangeArrowheads="1"/>
              </p:cNvSpPr>
              <p:nvPr/>
            </p:nvSpPr>
            <p:spPr bwMode="auto">
              <a:xfrm>
                <a:off x="3043238" y="47561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1" name="AutoShape 7"/>
              <p:cNvSpPr>
                <a:spLocks noChangeArrowheads="1"/>
              </p:cNvSpPr>
              <p:nvPr/>
            </p:nvSpPr>
            <p:spPr bwMode="auto">
              <a:xfrm>
                <a:off x="2849563" y="50069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endParaRPr kumimoji="1" lang="ja-JP" altLang="ja-JP"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2" name="AutoShape 8"/>
              <p:cNvSpPr>
                <a:spLocks noChangeArrowheads="1"/>
              </p:cNvSpPr>
              <p:nvPr/>
            </p:nvSpPr>
            <p:spPr bwMode="auto">
              <a:xfrm>
                <a:off x="2898775" y="49418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3" name="AutoShape 9"/>
              <p:cNvSpPr>
                <a:spLocks noChangeArrowheads="1"/>
              </p:cNvSpPr>
              <p:nvPr/>
            </p:nvSpPr>
            <p:spPr bwMode="auto">
              <a:xfrm>
                <a:off x="2884488" y="48863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4" name="AutoShape 10"/>
              <p:cNvSpPr>
                <a:spLocks noChangeArrowheads="1"/>
              </p:cNvSpPr>
              <p:nvPr/>
            </p:nvSpPr>
            <p:spPr bwMode="auto">
              <a:xfrm>
                <a:off x="2919413" y="48529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5" name="AutoShape 11"/>
              <p:cNvSpPr>
                <a:spLocks noChangeArrowheads="1"/>
              </p:cNvSpPr>
              <p:nvPr/>
            </p:nvSpPr>
            <p:spPr bwMode="auto">
              <a:xfrm>
                <a:off x="2890838" y="48196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6" name="AutoShape 12"/>
              <p:cNvSpPr>
                <a:spLocks noChangeArrowheads="1"/>
              </p:cNvSpPr>
              <p:nvPr/>
            </p:nvSpPr>
            <p:spPr bwMode="auto">
              <a:xfrm>
                <a:off x="2925763" y="47847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7" name="AutoShape 13"/>
              <p:cNvSpPr>
                <a:spLocks noChangeArrowheads="1"/>
              </p:cNvSpPr>
              <p:nvPr/>
            </p:nvSpPr>
            <p:spPr bwMode="auto">
              <a:xfrm>
                <a:off x="2978150" y="46370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8" name="AutoShape 14"/>
              <p:cNvSpPr>
                <a:spLocks noChangeArrowheads="1"/>
              </p:cNvSpPr>
              <p:nvPr/>
            </p:nvSpPr>
            <p:spPr bwMode="auto">
              <a:xfrm>
                <a:off x="2787650" y="486886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09" name="AutoShape 15"/>
              <p:cNvSpPr>
                <a:spLocks noChangeArrowheads="1"/>
              </p:cNvSpPr>
              <p:nvPr/>
            </p:nvSpPr>
            <p:spPr bwMode="auto">
              <a:xfrm>
                <a:off x="2762250" y="48466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0" name="AutoShape 16"/>
              <p:cNvSpPr>
                <a:spLocks noChangeArrowheads="1"/>
              </p:cNvSpPr>
              <p:nvPr/>
            </p:nvSpPr>
            <p:spPr bwMode="auto">
              <a:xfrm>
                <a:off x="2546350" y="4614863"/>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1" name="AutoShape 17"/>
              <p:cNvSpPr>
                <a:spLocks noChangeArrowheads="1"/>
              </p:cNvSpPr>
              <p:nvPr/>
            </p:nvSpPr>
            <p:spPr bwMode="auto">
              <a:xfrm>
                <a:off x="2830513" y="46926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2" name="AutoShape 18"/>
              <p:cNvSpPr>
                <a:spLocks noChangeArrowheads="1"/>
              </p:cNvSpPr>
              <p:nvPr/>
            </p:nvSpPr>
            <p:spPr bwMode="auto">
              <a:xfrm>
                <a:off x="2873375" y="46434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3" name="AutoShape 19"/>
              <p:cNvSpPr>
                <a:spLocks noChangeArrowheads="1"/>
              </p:cNvSpPr>
              <p:nvPr/>
            </p:nvSpPr>
            <p:spPr bwMode="auto">
              <a:xfrm>
                <a:off x="2932113" y="45085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4" name="AutoShape 20"/>
              <p:cNvSpPr>
                <a:spLocks noChangeArrowheads="1"/>
              </p:cNvSpPr>
              <p:nvPr/>
            </p:nvSpPr>
            <p:spPr bwMode="auto">
              <a:xfrm>
                <a:off x="2849563" y="45370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5" name="AutoShape 21"/>
              <p:cNvSpPr>
                <a:spLocks noChangeArrowheads="1"/>
              </p:cNvSpPr>
              <p:nvPr/>
            </p:nvSpPr>
            <p:spPr bwMode="auto">
              <a:xfrm>
                <a:off x="2771775" y="45085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6" name="AutoShape 22"/>
              <p:cNvSpPr>
                <a:spLocks noChangeArrowheads="1"/>
              </p:cNvSpPr>
              <p:nvPr/>
            </p:nvSpPr>
            <p:spPr bwMode="auto">
              <a:xfrm>
                <a:off x="2811463" y="44926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7" name="AutoShape 23"/>
              <p:cNvSpPr>
                <a:spLocks noChangeArrowheads="1"/>
              </p:cNvSpPr>
              <p:nvPr/>
            </p:nvSpPr>
            <p:spPr bwMode="auto">
              <a:xfrm>
                <a:off x="2771775" y="44037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8" name="AutoShape 24"/>
              <p:cNvSpPr>
                <a:spLocks noChangeArrowheads="1"/>
              </p:cNvSpPr>
              <p:nvPr/>
            </p:nvSpPr>
            <p:spPr bwMode="auto">
              <a:xfrm>
                <a:off x="2941638" y="521652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19" name="AutoShape 25"/>
              <p:cNvSpPr>
                <a:spLocks noChangeArrowheads="1"/>
              </p:cNvSpPr>
              <p:nvPr/>
            </p:nvSpPr>
            <p:spPr bwMode="auto">
              <a:xfrm>
                <a:off x="5995988" y="414020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0" name="AutoShape 26"/>
              <p:cNvSpPr>
                <a:spLocks noChangeArrowheads="1"/>
              </p:cNvSpPr>
              <p:nvPr/>
            </p:nvSpPr>
            <p:spPr bwMode="auto">
              <a:xfrm>
                <a:off x="5842000" y="4857750"/>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1" name="AutoShape 27"/>
              <p:cNvSpPr>
                <a:spLocks noChangeArrowheads="1"/>
              </p:cNvSpPr>
              <p:nvPr/>
            </p:nvSpPr>
            <p:spPr bwMode="auto">
              <a:xfrm>
                <a:off x="5380038" y="53117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2" name="AutoShape 28"/>
              <p:cNvSpPr>
                <a:spLocks noChangeArrowheads="1"/>
              </p:cNvSpPr>
              <p:nvPr/>
            </p:nvSpPr>
            <p:spPr bwMode="auto">
              <a:xfrm>
                <a:off x="5321300" y="53482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3" name="AutoShape 29"/>
              <p:cNvSpPr>
                <a:spLocks noChangeArrowheads="1"/>
              </p:cNvSpPr>
              <p:nvPr/>
            </p:nvSpPr>
            <p:spPr bwMode="auto">
              <a:xfrm>
                <a:off x="5348288" y="537368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4" name="AutoShape 30"/>
              <p:cNvSpPr>
                <a:spLocks noChangeArrowheads="1"/>
              </p:cNvSpPr>
              <p:nvPr/>
            </p:nvSpPr>
            <p:spPr bwMode="auto">
              <a:xfrm>
                <a:off x="5292725" y="5392738"/>
                <a:ext cx="73025" cy="71437"/>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325" name="AutoShape 31"/>
              <p:cNvSpPr>
                <a:spLocks noChangeArrowheads="1"/>
              </p:cNvSpPr>
              <p:nvPr/>
            </p:nvSpPr>
            <p:spPr bwMode="auto">
              <a:xfrm>
                <a:off x="5276850" y="5489575"/>
                <a:ext cx="73025" cy="71438"/>
              </a:xfrm>
              <a:prstGeom prst="triangle">
                <a:avLst>
                  <a:gd name="adj" fmla="val 50000"/>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296" name="Rectangle 33"/>
            <p:cNvSpPr>
              <a:spLocks noChangeArrowheads="1"/>
            </p:cNvSpPr>
            <p:nvPr/>
          </p:nvSpPr>
          <p:spPr bwMode="auto">
            <a:xfrm>
              <a:off x="7885113" y="4324350"/>
              <a:ext cx="503237" cy="122238"/>
            </a:xfrm>
            <a:prstGeom prst="rect">
              <a:avLst/>
            </a:prstGeom>
            <a:grpFill/>
            <a:ln w="9525">
              <a:no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auto" latinLnBrk="0" hangingPunct="1">
                <a:lnSpc>
                  <a:spcPct val="100000"/>
                </a:lnSpc>
                <a:spcBef>
                  <a:spcPct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pSp>
      <p:sp>
        <p:nvSpPr>
          <p:cNvPr id="9" name="上下矢印 8"/>
          <p:cNvSpPr/>
          <p:nvPr/>
        </p:nvSpPr>
        <p:spPr>
          <a:xfrm>
            <a:off x="8425549" y="2292669"/>
            <a:ext cx="361741" cy="107122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8402887" y="1609098"/>
            <a:ext cx="468398" cy="433196"/>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東</a:t>
            </a:r>
          </a:p>
        </p:txBody>
      </p:sp>
      <p:sp>
        <p:nvSpPr>
          <p:cNvPr id="326" name="テキスト ボックス 325"/>
          <p:cNvSpPr txBox="1"/>
          <p:nvPr/>
        </p:nvSpPr>
        <p:spPr>
          <a:xfrm>
            <a:off x="8402887" y="3708732"/>
            <a:ext cx="468398" cy="433196"/>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西</a:t>
            </a:r>
          </a:p>
        </p:txBody>
      </p:sp>
      <p:sp>
        <p:nvSpPr>
          <p:cNvPr id="327" name="テキスト ボックス 326"/>
          <p:cNvSpPr txBox="1"/>
          <p:nvPr/>
        </p:nvSpPr>
        <p:spPr>
          <a:xfrm>
            <a:off x="5959320" y="4736965"/>
            <a:ext cx="2821798" cy="603883"/>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err="1">
                <a:ln>
                  <a:noFill/>
                </a:ln>
                <a:solidFill>
                  <a:srgbClr val="000000"/>
                </a:solidFill>
                <a:effectLst/>
                <a:uLnTx/>
                <a:uFillTx/>
                <a:latin typeface="Calibri" pitchFamily="34" charset="0"/>
                <a:ea typeface="ＭＳ Ｐゴシック"/>
                <a:cs typeface="+mn-cs"/>
              </a:rPr>
              <a:t>Takehana</a:t>
            </a: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 et al., </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Zool. Sci., 20, 1279-1291, 2003</a:t>
            </a:r>
            <a:endParaRPr kumimoji="1" lang="ja-JP" altLang="en-US" sz="1662" b="0" i="0" u="none" strike="noStrike" kern="1200" cap="none" spc="0" normalizeH="0" baseline="0" noProof="0" dirty="0">
              <a:ln>
                <a:noFill/>
              </a:ln>
              <a:solidFill>
                <a:srgbClr val="000000"/>
              </a:solidFill>
              <a:effectLst/>
              <a:uLnTx/>
              <a:uFillTx/>
              <a:latin typeface="Calibri" pitchFamily="34" charset="0"/>
              <a:ea typeface="ＭＳ Ｐゴシック"/>
              <a:cs typeface="+mn-cs"/>
            </a:endParaRPr>
          </a:p>
        </p:txBody>
      </p:sp>
      <p:sp>
        <p:nvSpPr>
          <p:cNvPr id="18" name="スライド番号プレースホルダー 17">
            <a:extLst>
              <a:ext uri="{FF2B5EF4-FFF2-40B4-BE49-F238E27FC236}">
                <a16:creationId xmlns:a16="http://schemas.microsoft.com/office/drawing/2014/main" id="{9DF7FE5F-F594-67D4-A57D-B4A2136157B6}"/>
              </a:ext>
            </a:extLst>
          </p:cNvPr>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10</a:t>
            </a:fld>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5E0D57CE-4E48-7C17-FFD9-335D2B9B3E17}"/>
              </a:ext>
            </a:extLst>
          </p:cNvPr>
          <p:cNvSpPr txBox="1"/>
          <p:nvPr/>
        </p:nvSpPr>
        <p:spPr>
          <a:xfrm>
            <a:off x="203768" y="174171"/>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Tree>
    <p:extLst>
      <p:ext uri="{BB962C8B-B14F-4D97-AF65-F5344CB8AC3E}">
        <p14:creationId xmlns:p14="http://schemas.microsoft.com/office/powerpoint/2010/main" val="400673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 が含まれている画像&#10;&#10;自動的に生成された説明">
            <a:extLst>
              <a:ext uri="{FF2B5EF4-FFF2-40B4-BE49-F238E27FC236}">
                <a16:creationId xmlns:a16="http://schemas.microsoft.com/office/drawing/2014/main" id="{8DE49BA0-FF42-60E5-D5A8-54DC2CD4C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1" y="784746"/>
            <a:ext cx="9813983" cy="3367745"/>
          </a:xfrm>
          <a:prstGeom prst="rect">
            <a:avLst/>
          </a:prstGeom>
        </p:spPr>
      </p:pic>
      <p:sp>
        <p:nvSpPr>
          <p:cNvPr id="40" name="テキスト ボックス 39">
            <a:extLst>
              <a:ext uri="{FF2B5EF4-FFF2-40B4-BE49-F238E27FC236}">
                <a16:creationId xmlns:a16="http://schemas.microsoft.com/office/drawing/2014/main" id="{BD84A51E-78A7-0206-EAEB-7C62EC73FFEC}"/>
              </a:ext>
            </a:extLst>
          </p:cNvPr>
          <p:cNvSpPr txBox="1"/>
          <p:nvPr/>
        </p:nvSpPr>
        <p:spPr>
          <a:xfrm>
            <a:off x="938711" y="256738"/>
            <a:ext cx="401428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cytochrome</a:t>
            </a:r>
            <a:r>
              <a:rPr kumimoji="0" lang="ja-JP" altLang="en-US" sz="20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200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0" lang="ja-JP" altLang="en-US" sz="20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系統樹</a:t>
            </a:r>
            <a:endParaRPr kumimoji="0" lang="ja-JP" altLang="en" sz="20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4B09C3C7-F0DE-0166-C0EB-ECB57E772D8A}"/>
              </a:ext>
            </a:extLst>
          </p:cNvPr>
          <p:cNvSpPr txBox="1"/>
          <p:nvPr/>
        </p:nvSpPr>
        <p:spPr>
          <a:xfrm>
            <a:off x="49078" y="4634246"/>
            <a:ext cx="7106179"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近隣結合法（</a:t>
            </a:r>
            <a:r>
              <a:rPr kumimoji="0" lang="en-US" altLang="ja-JP"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Tamura-</a:t>
            </a:r>
            <a:r>
              <a:rPr kumimoji="0" lang="en-US" altLang="ja-JP" sz="13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Nei</a:t>
            </a:r>
            <a:r>
              <a:rPr kumimoji="0" lang="en-US" altLang="ja-JP"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method, Bootstrapping: 1000</a:t>
            </a:r>
            <a:r>
              <a:rPr kumimoji="0" lang="ja-JP" altLang="en-US"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en-US" altLang="ja-JP"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cytochrome </a:t>
            </a:r>
            <a:r>
              <a:rPr kumimoji="0" lang="en-US" altLang="ja-JP" sz="1300" b="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0" lang="en-US" altLang="ja-JP" sz="13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(1141 bp)</a:t>
            </a:r>
          </a:p>
        </p:txBody>
      </p:sp>
      <p:sp>
        <p:nvSpPr>
          <p:cNvPr id="22" name="テキスト ボックス 21">
            <a:extLst>
              <a:ext uri="{FF2B5EF4-FFF2-40B4-BE49-F238E27FC236}">
                <a16:creationId xmlns:a16="http://schemas.microsoft.com/office/drawing/2014/main" id="{936F02C5-73D6-9C9F-731D-881509AB19D6}"/>
              </a:ext>
            </a:extLst>
          </p:cNvPr>
          <p:cNvSpPr txBox="1"/>
          <p:nvPr/>
        </p:nvSpPr>
        <p:spPr>
          <a:xfrm>
            <a:off x="8688978" y="4028865"/>
            <a:ext cx="558981" cy="5425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Ⅰ</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3B82EAE3-3030-4870-C6FB-DA92CF01696C}"/>
              </a:ext>
            </a:extLst>
          </p:cNvPr>
          <p:cNvSpPr txBox="1"/>
          <p:nvPr/>
        </p:nvSpPr>
        <p:spPr>
          <a:xfrm>
            <a:off x="7631716" y="4030871"/>
            <a:ext cx="1018903"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A-Ⅱ</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D7369D56-F002-FA39-4030-5CA79614B760}"/>
              </a:ext>
            </a:extLst>
          </p:cNvPr>
          <p:cNvSpPr txBox="1"/>
          <p:nvPr/>
        </p:nvSpPr>
        <p:spPr>
          <a:xfrm>
            <a:off x="7368746" y="4315177"/>
            <a:ext cx="595006"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A-Ⅲ</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553BB0E9-8DED-7003-FDE4-74672F91B718}"/>
              </a:ext>
            </a:extLst>
          </p:cNvPr>
          <p:cNvSpPr txBox="1"/>
          <p:nvPr/>
        </p:nvSpPr>
        <p:spPr>
          <a:xfrm>
            <a:off x="7060774" y="4016504"/>
            <a:ext cx="1489996"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B-Ⅰ</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135BA12D-7FC8-47AB-BC39-17E823E6A1F8}"/>
              </a:ext>
            </a:extLst>
          </p:cNvPr>
          <p:cNvSpPr txBox="1"/>
          <p:nvPr/>
        </p:nvSpPr>
        <p:spPr>
          <a:xfrm>
            <a:off x="6478469" y="4004458"/>
            <a:ext cx="905484"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B-Ⅱ</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B771740B-B3C6-9FF8-9595-923A02709B54}"/>
              </a:ext>
            </a:extLst>
          </p:cNvPr>
          <p:cNvSpPr txBox="1"/>
          <p:nvPr/>
        </p:nvSpPr>
        <p:spPr>
          <a:xfrm>
            <a:off x="6105639" y="4307736"/>
            <a:ext cx="707372"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B-Ⅲ</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8FEF3151-E083-1154-5517-7BBCDE5EA37D}"/>
              </a:ext>
            </a:extLst>
          </p:cNvPr>
          <p:cNvSpPr txBox="1"/>
          <p:nvPr/>
        </p:nvSpPr>
        <p:spPr>
          <a:xfrm>
            <a:off x="5776589" y="4014496"/>
            <a:ext cx="1246750"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B-Ⅳ</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44A21688-19DA-8699-FC25-427B1F3D1F77}"/>
              </a:ext>
            </a:extLst>
          </p:cNvPr>
          <p:cNvSpPr txBox="1"/>
          <p:nvPr/>
        </p:nvSpPr>
        <p:spPr>
          <a:xfrm>
            <a:off x="5563555" y="4311752"/>
            <a:ext cx="554301" cy="5425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B-Ⅴ</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2E890325-3FB7-21E9-2E2A-69006D4F06FB}"/>
              </a:ext>
            </a:extLst>
          </p:cNvPr>
          <p:cNvSpPr txBox="1"/>
          <p:nvPr/>
        </p:nvSpPr>
        <p:spPr>
          <a:xfrm>
            <a:off x="5279741" y="4008473"/>
            <a:ext cx="1174569"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B-Ⅵ</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A06E3D32-8B40-6208-BF9A-9DB03E30A374}"/>
              </a:ext>
            </a:extLst>
          </p:cNvPr>
          <p:cNvSpPr txBox="1"/>
          <p:nvPr/>
        </p:nvSpPr>
        <p:spPr>
          <a:xfrm>
            <a:off x="4368286" y="4006466"/>
            <a:ext cx="663692"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B-Ⅶ</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A27CCAC5-B73F-00FB-7B7D-BA39577F0BA7}"/>
              </a:ext>
            </a:extLst>
          </p:cNvPr>
          <p:cNvSpPr txBox="1"/>
          <p:nvPr/>
        </p:nvSpPr>
        <p:spPr>
          <a:xfrm>
            <a:off x="3602168" y="4008473"/>
            <a:ext cx="600051"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B-Ⅷ</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23CE97F5-8EFE-7B5C-9F64-ACF57C22FCE5}"/>
              </a:ext>
            </a:extLst>
          </p:cNvPr>
          <p:cNvSpPr txBox="1"/>
          <p:nvPr/>
        </p:nvSpPr>
        <p:spPr>
          <a:xfrm>
            <a:off x="3088792" y="4012489"/>
            <a:ext cx="890429"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B-Ⅸ</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02954107-6A2A-D449-3EC8-C8381664847F}"/>
              </a:ext>
            </a:extLst>
          </p:cNvPr>
          <p:cNvSpPr txBox="1"/>
          <p:nvPr/>
        </p:nvSpPr>
        <p:spPr>
          <a:xfrm>
            <a:off x="2208278" y="4010481"/>
            <a:ext cx="693420"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B-Ⅹ</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86F6FCD3-BBD1-42C7-7BE2-1094A4A30DC0}"/>
              </a:ext>
            </a:extLst>
          </p:cNvPr>
          <p:cNvSpPr txBox="1"/>
          <p:nvPr/>
        </p:nvSpPr>
        <p:spPr>
          <a:xfrm>
            <a:off x="1140208" y="4002450"/>
            <a:ext cx="792480"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B-Ⅺ</a:t>
            </a:r>
            <a:endParaRPr kumimoji="0" lang="ja-JP" altLang="en-US"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466EBE11-0991-97BF-D96C-934D4739C11D}"/>
              </a:ext>
            </a:extLst>
          </p:cNvPr>
          <p:cNvSpPr txBox="1"/>
          <p:nvPr/>
        </p:nvSpPr>
        <p:spPr>
          <a:xfrm>
            <a:off x="647174" y="4022685"/>
            <a:ext cx="434888"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6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t>
            </a:r>
            <a:endParaRPr kumimoji="0" lang="ja-JP" altLang="en-US" sz="146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A9BC3925-0F25-7277-DF35-8C4C1A1700A9}"/>
              </a:ext>
            </a:extLst>
          </p:cNvPr>
          <p:cNvSpPr txBox="1"/>
          <p:nvPr/>
        </p:nvSpPr>
        <p:spPr>
          <a:xfrm rot="5400000">
            <a:off x="7454824" y="2267240"/>
            <a:ext cx="933995" cy="2423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7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Clade A</a:t>
            </a:r>
            <a:endParaRPr kumimoji="0" lang="ja-JP" altLang="en-US" sz="97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631B4882-D2E5-C2A5-4B15-3C2A2417BC45}"/>
              </a:ext>
            </a:extLst>
          </p:cNvPr>
          <p:cNvSpPr txBox="1"/>
          <p:nvPr/>
        </p:nvSpPr>
        <p:spPr>
          <a:xfrm rot="5400000">
            <a:off x="1741280" y="2347431"/>
            <a:ext cx="933995" cy="2423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7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Clade B</a:t>
            </a:r>
            <a:endParaRPr kumimoji="0" lang="ja-JP" altLang="en-US" sz="97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935661B9-C9E2-DEA8-AC25-01F25A4DD77A}"/>
              </a:ext>
            </a:extLst>
          </p:cNvPr>
          <p:cNvSpPr txBox="1"/>
          <p:nvPr/>
        </p:nvSpPr>
        <p:spPr>
          <a:xfrm rot="5400000">
            <a:off x="562786" y="2192219"/>
            <a:ext cx="603662" cy="3924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7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Clade C</a:t>
            </a:r>
            <a:endParaRPr kumimoji="0" lang="ja-JP" altLang="en-US" sz="975"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4" name="直線コネクタ 43">
            <a:extLst>
              <a:ext uri="{FF2B5EF4-FFF2-40B4-BE49-F238E27FC236}">
                <a16:creationId xmlns:a16="http://schemas.microsoft.com/office/drawing/2014/main" id="{0B2F3A49-80C5-CFB5-37D0-DCC12334827D}"/>
              </a:ext>
            </a:extLst>
          </p:cNvPr>
          <p:cNvCxnSpPr>
            <a:cxnSpLocks/>
          </p:cNvCxnSpPr>
          <p:nvPr/>
        </p:nvCxnSpPr>
        <p:spPr>
          <a:xfrm>
            <a:off x="5769185" y="4002450"/>
            <a:ext cx="7240" cy="35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8894E65B-6F50-DFF8-D614-240149F87D6C}"/>
              </a:ext>
            </a:extLst>
          </p:cNvPr>
          <p:cNvCxnSpPr>
            <a:cxnSpLocks/>
          </p:cNvCxnSpPr>
          <p:nvPr/>
        </p:nvCxnSpPr>
        <p:spPr>
          <a:xfrm>
            <a:off x="7627326" y="4019523"/>
            <a:ext cx="0" cy="32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355A393-85F5-3D8E-7D31-E36BBE3347C1}"/>
              </a:ext>
            </a:extLst>
          </p:cNvPr>
          <p:cNvCxnSpPr>
            <a:cxnSpLocks/>
          </p:cNvCxnSpPr>
          <p:nvPr/>
        </p:nvCxnSpPr>
        <p:spPr>
          <a:xfrm>
            <a:off x="6253246" y="3998434"/>
            <a:ext cx="82946" cy="3568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BABDBAEB-19E5-8402-C16D-85F277B7802F}"/>
              </a:ext>
            </a:extLst>
          </p:cNvPr>
          <p:cNvSpPr/>
          <p:nvPr/>
        </p:nvSpPr>
        <p:spPr>
          <a:xfrm>
            <a:off x="7045021" y="4022685"/>
            <a:ext cx="501358" cy="22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15C9675A-904A-D8C3-3426-8992F901F777}"/>
              </a:ext>
            </a:extLst>
          </p:cNvPr>
          <p:cNvSpPr/>
          <p:nvPr/>
        </p:nvSpPr>
        <p:spPr>
          <a:xfrm>
            <a:off x="3057298" y="4034784"/>
            <a:ext cx="501358" cy="22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A4378E81-10CE-EFA4-A0D8-7A8B36A7B43A}"/>
              </a:ext>
            </a:extLst>
          </p:cNvPr>
          <p:cNvSpPr/>
          <p:nvPr/>
        </p:nvSpPr>
        <p:spPr>
          <a:xfrm>
            <a:off x="4393911" y="4034784"/>
            <a:ext cx="501358" cy="22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431063F1-B5BA-5D67-8597-35695DB1EB8C}"/>
              </a:ext>
            </a:extLst>
          </p:cNvPr>
          <p:cNvSpPr/>
          <p:nvPr/>
        </p:nvSpPr>
        <p:spPr>
          <a:xfrm>
            <a:off x="6478469" y="4034783"/>
            <a:ext cx="501358" cy="228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63"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8C86D627-A1FC-51F5-0A29-C63D9BB909EF}"/>
              </a:ext>
            </a:extLst>
          </p:cNvPr>
          <p:cNvSpPr txBox="1"/>
          <p:nvPr/>
        </p:nvSpPr>
        <p:spPr>
          <a:xfrm>
            <a:off x="243083" y="5227356"/>
            <a:ext cx="94321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関東平野には、関東タイプ（</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）のほか、瀬戸内型（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B-VII</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）、北部九州型（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B-IX</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、ヒメダカ型（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B-II</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が生息しています。「</a:t>
            </a:r>
            <a:r>
              <a:rPr kumimoji="1" lang="ja-JP" altLang="en-US" dirty="0">
                <a:solidFill>
                  <a:prstClr val="black"/>
                </a:solidFill>
                <a:latin typeface="Calibri" panose="020F0502020204030204"/>
                <a:ea typeface="游ゴシック" panose="020B0400000000000000" pitchFamily="50" charset="-128"/>
              </a:rPr>
              <a:t>関東に居るはずがない瀬戸内型」が関東で見つかると、人為的に移植（放流）された個体群と「判定」されました。</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4D0150BB-ED45-348B-E39B-14712F1B16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0FFD8-1193-47FE-97CA-8B356EED0836}"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7F537406-B87D-F41C-FCCB-8EC374F61572}"/>
              </a:ext>
            </a:extLst>
          </p:cNvPr>
          <p:cNvSpPr txBox="1"/>
          <p:nvPr/>
        </p:nvSpPr>
        <p:spPr>
          <a:xfrm>
            <a:off x="203768" y="174171"/>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6" name="テキスト ボックス 5">
            <a:extLst>
              <a:ext uri="{FF2B5EF4-FFF2-40B4-BE49-F238E27FC236}">
                <a16:creationId xmlns:a16="http://schemas.microsoft.com/office/drawing/2014/main" id="{0E81BD5C-F676-ADD6-F776-E0CA02E775B6}"/>
              </a:ext>
            </a:extLst>
          </p:cNvPr>
          <p:cNvSpPr txBox="1"/>
          <p:nvPr/>
        </p:nvSpPr>
        <p:spPr>
          <a:xfrm>
            <a:off x="474851" y="6157336"/>
            <a:ext cx="8725466" cy="369332"/>
          </a:xfrm>
          <a:prstGeom prst="rect">
            <a:avLst/>
          </a:prstGeom>
          <a:noFill/>
        </p:spPr>
        <p:txBody>
          <a:bodyPr wrap="none" rtlCol="0">
            <a:spAutoFit/>
          </a:bodyPr>
          <a:lstStyle/>
          <a:p>
            <a:r>
              <a:rPr kumimoji="1" lang="ja-JP" altLang="en-US" dirty="0">
                <a:solidFill>
                  <a:srgbClr val="FF0000"/>
                </a:solidFill>
              </a:rPr>
              <a:t>日本列島のメダカが「単一系統」であるとシンプルに前提したことが原因です。</a:t>
            </a:r>
          </a:p>
        </p:txBody>
      </p:sp>
    </p:spTree>
    <p:extLst>
      <p:ext uri="{BB962C8B-B14F-4D97-AF65-F5344CB8AC3E}">
        <p14:creationId xmlns:p14="http://schemas.microsoft.com/office/powerpoint/2010/main" val="239508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6BD9A8-78DF-3886-D26B-335DC6CDC9E6}"/>
              </a:ext>
            </a:extLst>
          </p:cNvPr>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12</a:t>
            </a:fld>
            <a:endParaRPr lang="ja-JP" altLang="en-US">
              <a:solidFill>
                <a:prstClr val="black">
                  <a:tint val="75000"/>
                </a:prstClr>
              </a:solidFill>
            </a:endParaRPr>
          </a:p>
        </p:txBody>
      </p:sp>
      <p:sp>
        <p:nvSpPr>
          <p:cNvPr id="3" name="テキスト ボックス 2">
            <a:extLst>
              <a:ext uri="{FF2B5EF4-FFF2-40B4-BE49-F238E27FC236}">
                <a16:creationId xmlns:a16="http://schemas.microsoft.com/office/drawing/2014/main" id="{C5E7796E-4AE9-CD2E-D12C-8D9C66F55EE9}"/>
              </a:ext>
            </a:extLst>
          </p:cNvPr>
          <p:cNvSpPr txBox="1"/>
          <p:nvPr/>
        </p:nvSpPr>
        <p:spPr>
          <a:xfrm>
            <a:off x="510362" y="923477"/>
            <a:ext cx="9048308" cy="923330"/>
          </a:xfrm>
          <a:prstGeom prst="rect">
            <a:avLst/>
          </a:prstGeom>
          <a:noFill/>
        </p:spPr>
        <p:txBody>
          <a:bodyPr wrap="square" rtlCol="0">
            <a:spAutoFit/>
          </a:bodyPr>
          <a:lstStyle/>
          <a:p>
            <a:r>
              <a:rPr kumimoji="1" lang="ja-JP" altLang="en-US" dirty="0"/>
              <a:t>しかし、ミトコンドリア</a:t>
            </a:r>
            <a:r>
              <a:rPr kumimoji="1" lang="en-US" altLang="ja-JP" dirty="0" err="1"/>
              <a:t>Cytb</a:t>
            </a:r>
            <a:r>
              <a:rPr kumimoji="1" lang="en-US" altLang="ja-JP" dirty="0"/>
              <a:t> </a:t>
            </a:r>
            <a:r>
              <a:rPr kumimoji="1" lang="ja-JP" altLang="en-US" dirty="0"/>
              <a:t>遺伝子の塩基配列の系統樹を詳細に検討すると、</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dirty="0">
                <a:solidFill>
                  <a:prstClr val="black"/>
                </a:solidFill>
                <a:latin typeface="Calibri" panose="020F0502020204030204"/>
                <a:ea typeface="游ゴシック" panose="020B0400000000000000" pitchFamily="50" charset="-128"/>
              </a:rPr>
              <a:t>関東に居るはずがない瀬戸内型」が関東に居る例が、「人為的に移植（放流）された」と説明できないほどに大規模であることがわかります。</a:t>
            </a:r>
            <a:endParaRPr kumimoji="1" lang="ja-JP" altLang="en-US" dirty="0"/>
          </a:p>
        </p:txBody>
      </p:sp>
      <p:sp>
        <p:nvSpPr>
          <p:cNvPr id="4" name="テキスト ボックス 3">
            <a:extLst>
              <a:ext uri="{FF2B5EF4-FFF2-40B4-BE49-F238E27FC236}">
                <a16:creationId xmlns:a16="http://schemas.microsoft.com/office/drawing/2014/main" id="{A00B57BF-B441-3ABC-6708-3F5475ED1FC1}"/>
              </a:ext>
            </a:extLst>
          </p:cNvPr>
          <p:cNvSpPr txBox="1"/>
          <p:nvPr/>
        </p:nvSpPr>
        <p:spPr>
          <a:xfrm>
            <a:off x="510363" y="2050526"/>
            <a:ext cx="9048308" cy="923330"/>
          </a:xfrm>
          <a:prstGeom prst="rect">
            <a:avLst/>
          </a:prstGeom>
          <a:noFill/>
        </p:spPr>
        <p:txBody>
          <a:bodyPr wrap="square" rtlCol="0">
            <a:spAutoFit/>
          </a:bodyPr>
          <a:lstStyle/>
          <a:p>
            <a:r>
              <a:rPr kumimoji="1" lang="ja-JP" altLang="en-US" dirty="0"/>
              <a:t>また、</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dirty="0">
                <a:solidFill>
                  <a:prstClr val="black"/>
                </a:solidFill>
                <a:latin typeface="Calibri" panose="020F0502020204030204"/>
                <a:ea typeface="游ゴシック" panose="020B0400000000000000" pitchFamily="50" charset="-128"/>
              </a:rPr>
              <a:t>関東に居るはずがない」</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瀬戸内型（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B-VII</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）、北部九州型（</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B-IX</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）のクレード内において、地理的近縁関係と遺伝的近縁関係に矛盾はなく、過去にミナミメダカが日本列島の太平洋岸を拡散したことが複数回あったことをが示唆</a:t>
            </a:r>
            <a:r>
              <a:rPr kumimoji="1" lang="ja-JP" altLang="en-US" dirty="0">
                <a:solidFill>
                  <a:prstClr val="black"/>
                </a:solidFill>
                <a:latin typeface="Calibri" panose="020F0502020204030204"/>
                <a:ea typeface="游ゴシック" panose="020B0400000000000000" pitchFamily="50" charset="-128"/>
              </a:rPr>
              <a:t>され</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ます。</a:t>
            </a:r>
            <a:endParaRPr kumimoji="1" lang="ja-JP" altLang="en-US" dirty="0"/>
          </a:p>
        </p:txBody>
      </p:sp>
      <p:sp>
        <p:nvSpPr>
          <p:cNvPr id="5" name="テキスト ボックス 4">
            <a:extLst>
              <a:ext uri="{FF2B5EF4-FFF2-40B4-BE49-F238E27FC236}">
                <a16:creationId xmlns:a16="http://schemas.microsoft.com/office/drawing/2014/main" id="{B37370F0-5971-81B3-4D5D-608671C682E6}"/>
              </a:ext>
            </a:extLst>
          </p:cNvPr>
          <p:cNvSpPr txBox="1"/>
          <p:nvPr/>
        </p:nvSpPr>
        <p:spPr>
          <a:xfrm>
            <a:off x="203768" y="174171"/>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Tree>
    <p:extLst>
      <p:ext uri="{BB962C8B-B14F-4D97-AF65-F5344CB8AC3E}">
        <p14:creationId xmlns:p14="http://schemas.microsoft.com/office/powerpoint/2010/main" val="205333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C8D52-B7E7-32AD-A471-E2BE617C304B}"/>
            </a:ext>
          </a:extLst>
        </p:cNvPr>
        <p:cNvGrpSpPr/>
        <p:nvPr/>
      </p:nvGrpSpPr>
      <p:grpSpPr>
        <a:xfrm>
          <a:off x="0" y="0"/>
          <a:ext cx="0" cy="0"/>
          <a:chOff x="0" y="0"/>
          <a:chExt cx="0" cy="0"/>
        </a:xfrm>
      </p:grpSpPr>
      <p:grpSp>
        <p:nvGrpSpPr>
          <p:cNvPr id="495" name="グループ化 494">
            <a:extLst>
              <a:ext uri="{FF2B5EF4-FFF2-40B4-BE49-F238E27FC236}">
                <a16:creationId xmlns:a16="http://schemas.microsoft.com/office/drawing/2014/main" id="{E1F15EAB-F0F1-7098-1AB4-163BBEC5A9B0}"/>
              </a:ext>
            </a:extLst>
          </p:cNvPr>
          <p:cNvGrpSpPr/>
          <p:nvPr/>
        </p:nvGrpSpPr>
        <p:grpSpPr>
          <a:xfrm>
            <a:off x="229156" y="-418305"/>
            <a:ext cx="9671421" cy="7059610"/>
            <a:chOff x="428579" y="-272314"/>
            <a:chExt cx="9671421" cy="7059610"/>
          </a:xfrm>
        </p:grpSpPr>
        <p:grpSp>
          <p:nvGrpSpPr>
            <p:cNvPr id="2" name="グループ化 1">
              <a:extLst>
                <a:ext uri="{FF2B5EF4-FFF2-40B4-BE49-F238E27FC236}">
                  <a16:creationId xmlns:a16="http://schemas.microsoft.com/office/drawing/2014/main" id="{31D388BE-23F3-1102-B613-F7F9B1F209EE}"/>
                </a:ext>
              </a:extLst>
            </p:cNvPr>
            <p:cNvGrpSpPr/>
            <p:nvPr/>
          </p:nvGrpSpPr>
          <p:grpSpPr>
            <a:xfrm>
              <a:off x="3606095" y="1666146"/>
              <a:ext cx="4979810" cy="3340679"/>
              <a:chOff x="2005720" y="740594"/>
              <a:chExt cx="8999598" cy="6037332"/>
            </a:xfrm>
          </p:grpSpPr>
          <p:pic>
            <p:nvPicPr>
              <p:cNvPr id="7" name="図 6" descr="ダイアグラム&#10;&#10;自動的に生成された説明">
                <a:extLst>
                  <a:ext uri="{FF2B5EF4-FFF2-40B4-BE49-F238E27FC236}">
                    <a16:creationId xmlns:a16="http://schemas.microsoft.com/office/drawing/2014/main" id="{24923A9D-8786-5E49-A9ED-7902BBA5D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405" y="740594"/>
                <a:ext cx="8255058" cy="5974207"/>
              </a:xfrm>
              <a:prstGeom prst="rect">
                <a:avLst/>
              </a:prstGeom>
            </p:spPr>
          </p:pic>
          <p:sp>
            <p:nvSpPr>
              <p:cNvPr id="14" name="テキスト ボックス 13">
                <a:extLst>
                  <a:ext uri="{FF2B5EF4-FFF2-40B4-BE49-F238E27FC236}">
                    <a16:creationId xmlns:a16="http://schemas.microsoft.com/office/drawing/2014/main" id="{F066BB2A-F0F0-9BF8-00D1-9F84F14CC39F}"/>
                  </a:ext>
                </a:extLst>
              </p:cNvPr>
              <p:cNvSpPr txBox="1"/>
              <p:nvPr/>
            </p:nvSpPr>
            <p:spPr>
              <a:xfrm>
                <a:off x="2005720" y="5387258"/>
                <a:ext cx="183384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B-Ⅰ</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FB3D4D66-132E-0310-AFB1-5330D673F555}"/>
                  </a:ext>
                </a:extLst>
              </p:cNvPr>
              <p:cNvSpPr txBox="1"/>
              <p:nvPr/>
            </p:nvSpPr>
            <p:spPr>
              <a:xfrm>
                <a:off x="2686978" y="4282394"/>
                <a:ext cx="1114442"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B-Ⅱ</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6FA3BE4A-0E79-1DFB-F417-A5BEDE84539E}"/>
                  </a:ext>
                </a:extLst>
              </p:cNvPr>
              <p:cNvSpPr txBox="1"/>
              <p:nvPr/>
            </p:nvSpPr>
            <p:spPr>
              <a:xfrm>
                <a:off x="3839561" y="5465999"/>
                <a:ext cx="870612"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B-Ⅲ</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660D68DF-5191-DEED-C0DA-64804352DFB1}"/>
                  </a:ext>
                </a:extLst>
              </p:cNvPr>
              <p:cNvSpPr txBox="1"/>
              <p:nvPr/>
            </p:nvSpPr>
            <p:spPr>
              <a:xfrm>
                <a:off x="5895862" y="6388572"/>
                <a:ext cx="153446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B-Ⅳ</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4E297CF9-BDFC-F384-1578-52A2CDF074EF}"/>
                  </a:ext>
                </a:extLst>
              </p:cNvPr>
              <p:cNvSpPr txBox="1"/>
              <p:nvPr/>
            </p:nvSpPr>
            <p:spPr>
              <a:xfrm>
                <a:off x="6405260" y="5713876"/>
                <a:ext cx="682217" cy="6118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B-Ⅴ</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5975DB2-9B88-5859-BCAD-19B28A5F2FF7}"/>
                  </a:ext>
                </a:extLst>
              </p:cNvPr>
              <p:cNvSpPr txBox="1"/>
              <p:nvPr/>
            </p:nvSpPr>
            <p:spPr>
              <a:xfrm>
                <a:off x="7213800" y="4887951"/>
                <a:ext cx="144562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B-Ⅵ</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1FA50B12-1897-DF76-F4E7-5B16F81D99B9}"/>
                  </a:ext>
                </a:extLst>
              </p:cNvPr>
              <p:cNvSpPr txBox="1"/>
              <p:nvPr/>
            </p:nvSpPr>
            <p:spPr>
              <a:xfrm>
                <a:off x="2427346" y="1118823"/>
                <a:ext cx="81685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B-Ⅶ</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7C7236B3-C77F-C411-C5DD-299714C86E4A}"/>
                  </a:ext>
                </a:extLst>
              </p:cNvPr>
              <p:cNvSpPr txBox="1"/>
              <p:nvPr/>
            </p:nvSpPr>
            <p:spPr>
              <a:xfrm>
                <a:off x="5157339" y="3381281"/>
                <a:ext cx="738525"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B-Ⅷ</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4E0405AB-F59C-D149-55E9-904642875E36}"/>
                  </a:ext>
                </a:extLst>
              </p:cNvPr>
              <p:cNvSpPr txBox="1"/>
              <p:nvPr/>
            </p:nvSpPr>
            <p:spPr>
              <a:xfrm>
                <a:off x="6584026" y="824232"/>
                <a:ext cx="1095913"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B-Ⅸ</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6475365E-7DFA-D4F9-497B-4AC9EFA01AB0}"/>
                  </a:ext>
                </a:extLst>
              </p:cNvPr>
              <p:cNvSpPr txBox="1"/>
              <p:nvPr/>
            </p:nvSpPr>
            <p:spPr>
              <a:xfrm>
                <a:off x="9455243" y="2497585"/>
                <a:ext cx="97536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B-Ⅺ</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F52601A7-B2CF-EDF7-CADF-849C94C12101}"/>
                  </a:ext>
                </a:extLst>
              </p:cNvPr>
              <p:cNvSpPr txBox="1"/>
              <p:nvPr/>
            </p:nvSpPr>
            <p:spPr>
              <a:xfrm>
                <a:off x="2300524" y="2866917"/>
                <a:ext cx="535247"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0A9D91B7-D199-52E2-6340-67E84AD2137C}"/>
                  </a:ext>
                </a:extLst>
              </p:cNvPr>
              <p:cNvSpPr txBox="1"/>
              <p:nvPr/>
            </p:nvSpPr>
            <p:spPr>
              <a:xfrm>
                <a:off x="8232704" y="1946201"/>
                <a:ext cx="853440"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B-Ⅹ</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F815C37F-8A25-14F0-525D-8FF9F0465975}"/>
                  </a:ext>
                </a:extLst>
              </p:cNvPr>
              <p:cNvSpPr txBox="1"/>
              <p:nvPr/>
            </p:nvSpPr>
            <p:spPr>
              <a:xfrm>
                <a:off x="2624267" y="3652207"/>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106</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E1FE14F9-8B5E-A03E-9A08-9B521AAF97CD}"/>
                  </a:ext>
                </a:extLst>
              </p:cNvPr>
              <p:cNvSpPr txBox="1"/>
              <p:nvPr/>
            </p:nvSpPr>
            <p:spPr>
              <a:xfrm>
                <a:off x="7450374" y="4255143"/>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41</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B639C730-5723-E1AE-6D93-5A02549CBAAD}"/>
                  </a:ext>
                </a:extLst>
              </p:cNvPr>
              <p:cNvSpPr txBox="1"/>
              <p:nvPr/>
            </p:nvSpPr>
            <p:spPr>
              <a:xfrm>
                <a:off x="6077207" y="4395705"/>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12</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890B98DF-677E-B89C-F244-ED2177ACAAE9}"/>
                  </a:ext>
                </a:extLst>
              </p:cNvPr>
              <p:cNvSpPr txBox="1"/>
              <p:nvPr/>
            </p:nvSpPr>
            <p:spPr>
              <a:xfrm>
                <a:off x="5733209" y="4795619"/>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9</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13D523C5-9561-1C82-2D7D-716137C8E35F}"/>
                  </a:ext>
                </a:extLst>
              </p:cNvPr>
              <p:cNvSpPr txBox="1"/>
              <p:nvPr/>
            </p:nvSpPr>
            <p:spPr>
              <a:xfrm>
                <a:off x="5076927" y="4789291"/>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13</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CD4E0B8E-D7FF-FE65-9399-472D07840707}"/>
                  </a:ext>
                </a:extLst>
              </p:cNvPr>
              <p:cNvSpPr txBox="1"/>
              <p:nvPr/>
            </p:nvSpPr>
            <p:spPr>
              <a:xfrm>
                <a:off x="6473504" y="3216644"/>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13</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C154BA1E-4C02-AADA-75DB-9862F410D527}"/>
                  </a:ext>
                </a:extLst>
              </p:cNvPr>
              <p:cNvSpPr txBox="1"/>
              <p:nvPr/>
            </p:nvSpPr>
            <p:spPr>
              <a:xfrm>
                <a:off x="3420363" y="4699579"/>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8</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A7F37E87-687D-2D29-16F5-1508F36BFEE4}"/>
                  </a:ext>
                </a:extLst>
              </p:cNvPr>
              <p:cNvSpPr txBox="1"/>
              <p:nvPr/>
            </p:nvSpPr>
            <p:spPr>
              <a:xfrm>
                <a:off x="4455309" y="4699579"/>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8</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0DE16BC5-0AFB-CED2-50EE-EE3CBAF99D6E}"/>
                  </a:ext>
                </a:extLst>
              </p:cNvPr>
              <p:cNvSpPr txBox="1"/>
              <p:nvPr/>
            </p:nvSpPr>
            <p:spPr>
              <a:xfrm>
                <a:off x="6061350" y="2671240"/>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10</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2C50F7A5-1189-0C4B-D70B-A58E97F0546B}"/>
                  </a:ext>
                </a:extLst>
              </p:cNvPr>
              <p:cNvSpPr txBox="1"/>
              <p:nvPr/>
            </p:nvSpPr>
            <p:spPr>
              <a:xfrm>
                <a:off x="9392538" y="3776092"/>
                <a:ext cx="656284"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20</a:t>
                </a:r>
                <a:endParaRPr kumimoji="0" lang="ja-JP" altLang="en-US" sz="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46" name="円/楕円 45">
                <a:extLst>
                  <a:ext uri="{FF2B5EF4-FFF2-40B4-BE49-F238E27FC236}">
                    <a16:creationId xmlns:a16="http://schemas.microsoft.com/office/drawing/2014/main" id="{67BF81FF-10A5-5EC8-7BFB-E5DF029FCD3A}"/>
                  </a:ext>
                </a:extLst>
              </p:cNvPr>
              <p:cNvSpPr/>
              <p:nvPr/>
            </p:nvSpPr>
            <p:spPr>
              <a:xfrm>
                <a:off x="4068117" y="1307290"/>
                <a:ext cx="243937" cy="249605"/>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円/楕円 46">
                <a:extLst>
                  <a:ext uri="{FF2B5EF4-FFF2-40B4-BE49-F238E27FC236}">
                    <a16:creationId xmlns:a16="http://schemas.microsoft.com/office/drawing/2014/main" id="{5D3D57B5-A54D-6F57-BE3E-060BD13FEB34}"/>
                  </a:ext>
                </a:extLst>
              </p:cNvPr>
              <p:cNvSpPr/>
              <p:nvPr/>
            </p:nvSpPr>
            <p:spPr>
              <a:xfrm>
                <a:off x="4325117" y="1467376"/>
                <a:ext cx="250556" cy="177647"/>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円/楕円 47">
                <a:extLst>
                  <a:ext uri="{FF2B5EF4-FFF2-40B4-BE49-F238E27FC236}">
                    <a16:creationId xmlns:a16="http://schemas.microsoft.com/office/drawing/2014/main" id="{A84BC7E9-D5F8-62CE-D38B-ADB405D7FC2E}"/>
                  </a:ext>
                </a:extLst>
              </p:cNvPr>
              <p:cNvSpPr/>
              <p:nvPr/>
            </p:nvSpPr>
            <p:spPr>
              <a:xfrm>
                <a:off x="4962042" y="1818402"/>
                <a:ext cx="210729" cy="189946"/>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円/楕円 48">
                <a:extLst>
                  <a:ext uri="{FF2B5EF4-FFF2-40B4-BE49-F238E27FC236}">
                    <a16:creationId xmlns:a16="http://schemas.microsoft.com/office/drawing/2014/main" id="{6A7FF6A8-005B-E8C5-A2A7-9631BE89F108}"/>
                  </a:ext>
                </a:extLst>
              </p:cNvPr>
              <p:cNvSpPr/>
              <p:nvPr/>
            </p:nvSpPr>
            <p:spPr>
              <a:xfrm>
                <a:off x="4345497" y="1928390"/>
                <a:ext cx="191238" cy="202834"/>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円/楕円 49">
                <a:extLst>
                  <a:ext uri="{FF2B5EF4-FFF2-40B4-BE49-F238E27FC236}">
                    <a16:creationId xmlns:a16="http://schemas.microsoft.com/office/drawing/2014/main" id="{FC1825B6-85DB-D92D-D478-6805D075046B}"/>
                  </a:ext>
                </a:extLst>
              </p:cNvPr>
              <p:cNvSpPr/>
              <p:nvPr/>
            </p:nvSpPr>
            <p:spPr>
              <a:xfrm>
                <a:off x="3858992" y="3304551"/>
                <a:ext cx="415875" cy="324852"/>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円/楕円 50">
                <a:extLst>
                  <a:ext uri="{FF2B5EF4-FFF2-40B4-BE49-F238E27FC236}">
                    <a16:creationId xmlns:a16="http://schemas.microsoft.com/office/drawing/2014/main" id="{D732FCEA-C79B-9506-2AEC-D6E104F150C1}"/>
                  </a:ext>
                </a:extLst>
              </p:cNvPr>
              <p:cNvSpPr/>
              <p:nvPr/>
            </p:nvSpPr>
            <p:spPr>
              <a:xfrm rot="673362">
                <a:off x="4343058" y="2308749"/>
                <a:ext cx="200248" cy="214306"/>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円/楕円 51">
                <a:extLst>
                  <a:ext uri="{FF2B5EF4-FFF2-40B4-BE49-F238E27FC236}">
                    <a16:creationId xmlns:a16="http://schemas.microsoft.com/office/drawing/2014/main" id="{23647E25-337F-D464-CA83-AE55F308CF8E}"/>
                  </a:ext>
                </a:extLst>
              </p:cNvPr>
              <p:cNvSpPr/>
              <p:nvPr/>
            </p:nvSpPr>
            <p:spPr>
              <a:xfrm>
                <a:off x="9387424" y="3251489"/>
                <a:ext cx="255736" cy="242154"/>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円/楕円 52">
                <a:extLst>
                  <a:ext uri="{FF2B5EF4-FFF2-40B4-BE49-F238E27FC236}">
                    <a16:creationId xmlns:a16="http://schemas.microsoft.com/office/drawing/2014/main" id="{AED68332-E835-0FD7-7306-98BC3003C045}"/>
                  </a:ext>
                </a:extLst>
              </p:cNvPr>
              <p:cNvSpPr/>
              <p:nvPr/>
            </p:nvSpPr>
            <p:spPr>
              <a:xfrm>
                <a:off x="9643160" y="2932406"/>
                <a:ext cx="211717" cy="189044"/>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円/楕円 53">
                <a:extLst>
                  <a:ext uri="{FF2B5EF4-FFF2-40B4-BE49-F238E27FC236}">
                    <a16:creationId xmlns:a16="http://schemas.microsoft.com/office/drawing/2014/main" id="{3E47399F-9FD5-5F34-FD67-9E654712E8E3}"/>
                  </a:ext>
                </a:extLst>
              </p:cNvPr>
              <p:cNvSpPr/>
              <p:nvPr/>
            </p:nvSpPr>
            <p:spPr>
              <a:xfrm rot="1107967">
                <a:off x="7821717" y="3413560"/>
                <a:ext cx="204806" cy="170907"/>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B0EC4DE2-12CF-6A03-D82D-93000F76D1DE}"/>
                  </a:ext>
                </a:extLst>
              </p:cNvPr>
              <p:cNvSpPr txBox="1"/>
              <p:nvPr/>
            </p:nvSpPr>
            <p:spPr>
              <a:xfrm>
                <a:off x="9547093" y="3398354"/>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ST2</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67696372-7395-96E4-C9EC-80FB5730B78C}"/>
                  </a:ext>
                </a:extLst>
              </p:cNvPr>
              <p:cNvSpPr txBox="1"/>
              <p:nvPr/>
            </p:nvSpPr>
            <p:spPr>
              <a:xfrm>
                <a:off x="9782427" y="3014919"/>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ST3</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93722930-7685-CBF4-EC22-0CA12261C2E0}"/>
                  </a:ext>
                </a:extLst>
              </p:cNvPr>
              <p:cNvSpPr txBox="1"/>
              <p:nvPr/>
            </p:nvSpPr>
            <p:spPr>
              <a:xfrm>
                <a:off x="7571107" y="3539811"/>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ST9</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58" name="円/楕円 57">
                <a:extLst>
                  <a:ext uri="{FF2B5EF4-FFF2-40B4-BE49-F238E27FC236}">
                    <a16:creationId xmlns:a16="http://schemas.microsoft.com/office/drawing/2014/main" id="{9C23C4E4-E98B-ED4B-6B8C-3EB8B14CC03F}"/>
                  </a:ext>
                </a:extLst>
              </p:cNvPr>
              <p:cNvSpPr/>
              <p:nvPr/>
            </p:nvSpPr>
            <p:spPr>
              <a:xfrm rot="1107967">
                <a:off x="7917854" y="3132798"/>
                <a:ext cx="164539" cy="188416"/>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AD8C1551-D3D7-266C-E1C3-C4B435B35FB7}"/>
                  </a:ext>
                </a:extLst>
              </p:cNvPr>
              <p:cNvSpPr txBox="1"/>
              <p:nvPr/>
            </p:nvSpPr>
            <p:spPr>
              <a:xfrm>
                <a:off x="7976298" y="3235929"/>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ST8</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6546200B-FB3C-E58D-3BC6-CB40EFDE5228}"/>
                  </a:ext>
                </a:extLst>
              </p:cNvPr>
              <p:cNvSpPr txBox="1"/>
              <p:nvPr/>
            </p:nvSpPr>
            <p:spPr>
              <a:xfrm>
                <a:off x="3754882" y="1102269"/>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ST4</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5B31DFEC-56F0-62F4-3CD6-6FB285453C15}"/>
                  </a:ext>
                </a:extLst>
              </p:cNvPr>
              <p:cNvSpPr txBox="1"/>
              <p:nvPr/>
            </p:nvSpPr>
            <p:spPr>
              <a:xfrm>
                <a:off x="4434557" y="1298634"/>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ST7</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6D30CD86-D0C1-72EE-4973-6C8906E5A34E}"/>
                  </a:ext>
                </a:extLst>
              </p:cNvPr>
              <p:cNvSpPr txBox="1"/>
              <p:nvPr/>
            </p:nvSpPr>
            <p:spPr>
              <a:xfrm>
                <a:off x="4822199" y="2051452"/>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ST5</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16F72312-D1F1-1229-293F-01EF16E8C65D}"/>
                  </a:ext>
                </a:extLst>
              </p:cNvPr>
              <p:cNvSpPr txBox="1"/>
              <p:nvPr/>
            </p:nvSpPr>
            <p:spPr>
              <a:xfrm>
                <a:off x="3831964" y="1934857"/>
                <a:ext cx="558166" cy="834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ST10</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7CE3842B-558C-46BC-9590-060AB38151EF}"/>
                  </a:ext>
                </a:extLst>
              </p:cNvPr>
              <p:cNvSpPr txBox="1"/>
              <p:nvPr/>
            </p:nvSpPr>
            <p:spPr>
              <a:xfrm>
                <a:off x="4127467" y="2498022"/>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ST6</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67" name="テキスト ボックス 66">
                <a:extLst>
                  <a:ext uri="{FF2B5EF4-FFF2-40B4-BE49-F238E27FC236}">
                    <a16:creationId xmlns:a16="http://schemas.microsoft.com/office/drawing/2014/main" id="{891531D6-1E63-221D-64CF-430DACC2FA27}"/>
                  </a:ext>
                </a:extLst>
              </p:cNvPr>
              <p:cNvSpPr txBox="1"/>
              <p:nvPr/>
            </p:nvSpPr>
            <p:spPr>
              <a:xfrm>
                <a:off x="3405392" y="3304551"/>
                <a:ext cx="1165411" cy="3893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50" charset="-128"/>
                    <a:cs typeface="+mn-cs"/>
                  </a:rPr>
                  <a:t>ST1</a:t>
                </a:r>
                <a:endParaRPr kumimoji="0" lang="ja-JP" altLang="en-US" sz="800" b="1" i="0" u="none" strike="noStrike" kern="1200" cap="none" spc="0" normalizeH="0" baseline="0" noProof="0">
                  <a:ln>
                    <a:noFill/>
                  </a:ln>
                  <a:solidFill>
                    <a:srgbClr val="0070C0"/>
                  </a:solidFill>
                  <a:effectLst/>
                  <a:uLnTx/>
                  <a:uFillTx/>
                  <a:latin typeface="Calibri" panose="020F0502020204030204"/>
                  <a:ea typeface="游ゴシック" panose="020B0400000000000000" pitchFamily="50" charset="-128"/>
                  <a:cs typeface="+mn-cs"/>
                </a:endParaRPr>
              </a:p>
            </p:txBody>
          </p:sp>
          <p:sp>
            <p:nvSpPr>
              <p:cNvPr id="69" name="テキスト ボックス 68">
                <a:extLst>
                  <a:ext uri="{FF2B5EF4-FFF2-40B4-BE49-F238E27FC236}">
                    <a16:creationId xmlns:a16="http://schemas.microsoft.com/office/drawing/2014/main" id="{FF05BCD4-5991-791E-854E-56C06196A93F}"/>
                  </a:ext>
                </a:extLst>
              </p:cNvPr>
              <p:cNvSpPr txBox="1"/>
              <p:nvPr/>
            </p:nvSpPr>
            <p:spPr>
              <a:xfrm>
                <a:off x="3754882" y="2731717"/>
                <a:ext cx="933406"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Kainan</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D36B05BD-5425-EDDC-7052-76CEC16F6238}"/>
                  </a:ext>
                </a:extLst>
              </p:cNvPr>
              <p:cNvSpPr txBox="1"/>
              <p:nvPr/>
            </p:nvSpPr>
            <p:spPr>
              <a:xfrm>
                <a:off x="3861660" y="2194249"/>
                <a:ext cx="519983" cy="834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Seto</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1" name="テキスト ボックス 70">
                <a:extLst>
                  <a:ext uri="{FF2B5EF4-FFF2-40B4-BE49-F238E27FC236}">
                    <a16:creationId xmlns:a16="http://schemas.microsoft.com/office/drawing/2014/main" id="{152D211F-6566-A6EA-831F-8E2815E85543}"/>
                  </a:ext>
                </a:extLst>
              </p:cNvPr>
              <p:cNvSpPr txBox="1"/>
              <p:nvPr/>
            </p:nvSpPr>
            <p:spPr>
              <a:xfrm>
                <a:off x="4792574" y="1532645"/>
                <a:ext cx="788558"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Izumi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B090CE4F-351F-EF59-4383-79C2661BC8CD}"/>
                  </a:ext>
                </a:extLst>
              </p:cNvPr>
              <p:cNvSpPr txBox="1"/>
              <p:nvPr/>
            </p:nvSpPr>
            <p:spPr>
              <a:xfrm>
                <a:off x="3470334" y="1772640"/>
                <a:ext cx="872568"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Tanba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3" name="テキスト ボックス 72">
                <a:extLst>
                  <a:ext uri="{FF2B5EF4-FFF2-40B4-BE49-F238E27FC236}">
                    <a16:creationId xmlns:a16="http://schemas.microsoft.com/office/drawing/2014/main" id="{504B89EF-E98E-93B4-F000-DD65CEE59EF3}"/>
                  </a:ext>
                </a:extLst>
              </p:cNvPr>
              <p:cNvSpPr txBox="1"/>
              <p:nvPr/>
            </p:nvSpPr>
            <p:spPr>
              <a:xfrm>
                <a:off x="3066360" y="2425081"/>
                <a:ext cx="979758"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Tannan</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6E00B9E8-4ABD-D790-1FD9-0117BD1691BC}"/>
                  </a:ext>
                </a:extLst>
              </p:cNvPr>
              <p:cNvSpPr txBox="1"/>
              <p:nvPr/>
            </p:nvSpPr>
            <p:spPr>
              <a:xfrm>
                <a:off x="2930063" y="1943863"/>
                <a:ext cx="1086945"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Menuma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5" name="テキスト ボックス 74">
                <a:extLst>
                  <a:ext uri="{FF2B5EF4-FFF2-40B4-BE49-F238E27FC236}">
                    <a16:creationId xmlns:a16="http://schemas.microsoft.com/office/drawing/2014/main" id="{5189DBB1-8277-A416-5CC8-6BB92974B064}"/>
                  </a:ext>
                </a:extLst>
              </p:cNvPr>
              <p:cNvSpPr txBox="1"/>
              <p:nvPr/>
            </p:nvSpPr>
            <p:spPr>
              <a:xfrm>
                <a:off x="4561376" y="1189270"/>
                <a:ext cx="936303"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Hikone</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5EF91875-4716-A0F0-88FA-607FA6AA04C7}"/>
                  </a:ext>
                </a:extLst>
              </p:cNvPr>
              <p:cNvSpPr txBox="1"/>
              <p:nvPr/>
            </p:nvSpPr>
            <p:spPr>
              <a:xfrm>
                <a:off x="3988096" y="749419"/>
                <a:ext cx="907333"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Katata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76">
                <a:extLst>
                  <a:ext uri="{FF2B5EF4-FFF2-40B4-BE49-F238E27FC236}">
                    <a16:creationId xmlns:a16="http://schemas.microsoft.com/office/drawing/2014/main" id="{F3B37217-5A5A-51CD-1CE5-3D43E47B859A}"/>
                  </a:ext>
                </a:extLst>
              </p:cNvPr>
              <p:cNvSpPr txBox="1"/>
              <p:nvPr/>
            </p:nvSpPr>
            <p:spPr>
              <a:xfrm>
                <a:off x="2952917" y="1413900"/>
                <a:ext cx="1176751" cy="6118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Maebashi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Yoshimi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399ECA96-D1E5-76D1-F7B1-39F59EE98FD6}"/>
                  </a:ext>
                </a:extLst>
              </p:cNvPr>
              <p:cNvSpPr txBox="1"/>
              <p:nvPr/>
            </p:nvSpPr>
            <p:spPr>
              <a:xfrm>
                <a:off x="3136039" y="1084169"/>
                <a:ext cx="1124606"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Hikigawa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4D7F2AD3-EA80-2AAD-75BC-7340B166F14F}"/>
                  </a:ext>
                </a:extLst>
              </p:cNvPr>
              <p:cNvSpPr txBox="1"/>
              <p:nvPr/>
            </p:nvSpPr>
            <p:spPr>
              <a:xfrm>
                <a:off x="3975095" y="3592728"/>
                <a:ext cx="85229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Hd-rR</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FDADFBBD-84CF-A53A-A727-ABDA50C516EF}"/>
                  </a:ext>
                </a:extLst>
              </p:cNvPr>
              <p:cNvSpPr txBox="1"/>
              <p:nvPr/>
            </p:nvSpPr>
            <p:spPr>
              <a:xfrm>
                <a:off x="4023644" y="3970638"/>
                <a:ext cx="79435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Futtu</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B15B2E5F-24E5-BDA3-22DA-D290DA0885E1}"/>
                  </a:ext>
                </a:extLst>
              </p:cNvPr>
              <p:cNvSpPr txBox="1"/>
              <p:nvPr/>
            </p:nvSpPr>
            <p:spPr>
              <a:xfrm>
                <a:off x="3379048" y="3610350"/>
                <a:ext cx="398181" cy="834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Tsu</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2" name="テキスト ボックス 81">
                <a:extLst>
                  <a:ext uri="{FF2B5EF4-FFF2-40B4-BE49-F238E27FC236}">
                    <a16:creationId xmlns:a16="http://schemas.microsoft.com/office/drawing/2014/main" id="{080C4698-3F85-02A5-5ED6-2C3D604D6C9E}"/>
                  </a:ext>
                </a:extLst>
              </p:cNvPr>
              <p:cNvSpPr txBox="1"/>
              <p:nvPr/>
            </p:nvSpPr>
            <p:spPr>
              <a:xfrm>
                <a:off x="2183144" y="3946254"/>
                <a:ext cx="152149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Nagareyanma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3" name="テキスト ボックス 82">
                <a:extLst>
                  <a:ext uri="{FF2B5EF4-FFF2-40B4-BE49-F238E27FC236}">
                    <a16:creationId xmlns:a16="http://schemas.microsoft.com/office/drawing/2014/main" id="{B7609957-BF2D-709C-E19F-723A73D9B904}"/>
                  </a:ext>
                </a:extLst>
              </p:cNvPr>
              <p:cNvSpPr txBox="1"/>
              <p:nvPr/>
            </p:nvSpPr>
            <p:spPr>
              <a:xfrm>
                <a:off x="2642563" y="5128206"/>
                <a:ext cx="724824"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Mito</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4" name="テキスト ボックス 83">
                <a:extLst>
                  <a:ext uri="{FF2B5EF4-FFF2-40B4-BE49-F238E27FC236}">
                    <a16:creationId xmlns:a16="http://schemas.microsoft.com/office/drawing/2014/main" id="{9E4EAD62-BEBB-2312-0D44-AAA139687D1A}"/>
                  </a:ext>
                </a:extLst>
              </p:cNvPr>
              <p:cNvSpPr txBox="1"/>
              <p:nvPr/>
            </p:nvSpPr>
            <p:spPr>
              <a:xfrm>
                <a:off x="2575756" y="5420207"/>
                <a:ext cx="892848"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Hongu</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9367E90E-94E2-3A09-0DA1-EDA826936C71}"/>
                  </a:ext>
                </a:extLst>
              </p:cNvPr>
              <p:cNvSpPr txBox="1"/>
              <p:nvPr/>
            </p:nvSpPr>
            <p:spPr>
              <a:xfrm>
                <a:off x="2620915" y="5916928"/>
                <a:ext cx="1092739"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Hashima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39B92C87-48E4-A6F9-A0D2-4AE8649F7125}"/>
                  </a:ext>
                </a:extLst>
              </p:cNvPr>
              <p:cNvSpPr txBox="1"/>
              <p:nvPr/>
            </p:nvSpPr>
            <p:spPr>
              <a:xfrm>
                <a:off x="3297707" y="5667863"/>
                <a:ext cx="77407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Saori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7" name="テキスト ボックス 86">
                <a:extLst>
                  <a:ext uri="{FF2B5EF4-FFF2-40B4-BE49-F238E27FC236}">
                    <a16:creationId xmlns:a16="http://schemas.microsoft.com/office/drawing/2014/main" id="{B78E4ABE-138B-17BE-EAAA-109167AEA9C5}"/>
                  </a:ext>
                </a:extLst>
              </p:cNvPr>
              <p:cNvSpPr txBox="1"/>
              <p:nvPr/>
            </p:nvSpPr>
            <p:spPr>
              <a:xfrm>
                <a:off x="3447715" y="6093920"/>
                <a:ext cx="1437480"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Setagayaku2</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8" name="テキスト ボックス 87">
                <a:extLst>
                  <a:ext uri="{FF2B5EF4-FFF2-40B4-BE49-F238E27FC236}">
                    <a16:creationId xmlns:a16="http://schemas.microsoft.com/office/drawing/2014/main" id="{07A534C3-F4D2-4F9B-0506-6437AA19C830}"/>
                  </a:ext>
                </a:extLst>
              </p:cNvPr>
              <p:cNvSpPr txBox="1"/>
              <p:nvPr/>
            </p:nvSpPr>
            <p:spPr>
              <a:xfrm>
                <a:off x="3227108" y="5287867"/>
                <a:ext cx="921818"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Shingu</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9" name="テキスト ボックス 88">
                <a:extLst>
                  <a:ext uri="{FF2B5EF4-FFF2-40B4-BE49-F238E27FC236}">
                    <a16:creationId xmlns:a16="http://schemas.microsoft.com/office/drawing/2014/main" id="{1BE58B1E-AD63-08D6-4040-F0E65E9CFC1D}"/>
                  </a:ext>
                </a:extLst>
              </p:cNvPr>
              <p:cNvSpPr txBox="1"/>
              <p:nvPr/>
            </p:nvSpPr>
            <p:spPr>
              <a:xfrm>
                <a:off x="3858992" y="4736541"/>
                <a:ext cx="808835" cy="6118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Kumi</a:t>
                </a:r>
                <a:endPar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hama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0" name="テキスト ボックス 89">
                <a:extLst>
                  <a:ext uri="{FF2B5EF4-FFF2-40B4-BE49-F238E27FC236}">
                    <a16:creationId xmlns:a16="http://schemas.microsoft.com/office/drawing/2014/main" id="{3A654F3E-8313-DA18-43EE-8F93DB7CCECF}"/>
                  </a:ext>
                </a:extLst>
              </p:cNvPr>
              <p:cNvSpPr txBox="1"/>
              <p:nvPr/>
            </p:nvSpPr>
            <p:spPr>
              <a:xfrm>
                <a:off x="4652925" y="6147760"/>
                <a:ext cx="1069564"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Mishima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1" name="テキスト ボックス 90">
                <a:extLst>
                  <a:ext uri="{FF2B5EF4-FFF2-40B4-BE49-F238E27FC236}">
                    <a16:creationId xmlns:a16="http://schemas.microsoft.com/office/drawing/2014/main" id="{1B2B1CD3-C3A3-99CC-5256-A65130ECB205}"/>
                  </a:ext>
                </a:extLst>
              </p:cNvPr>
              <p:cNvSpPr txBox="1"/>
              <p:nvPr/>
            </p:nvSpPr>
            <p:spPr>
              <a:xfrm>
                <a:off x="5076927" y="6342407"/>
                <a:ext cx="658192"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Fuji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06BA34EB-4936-238F-F5AC-68CBC1C57780}"/>
                  </a:ext>
                </a:extLst>
              </p:cNvPr>
              <p:cNvSpPr txBox="1"/>
              <p:nvPr/>
            </p:nvSpPr>
            <p:spPr>
              <a:xfrm>
                <a:off x="5461719" y="6102367"/>
                <a:ext cx="1104327"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Shizuoka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3" name="テキスト ボックス 92">
                <a:extLst>
                  <a:ext uri="{FF2B5EF4-FFF2-40B4-BE49-F238E27FC236}">
                    <a16:creationId xmlns:a16="http://schemas.microsoft.com/office/drawing/2014/main" id="{70C7B092-2DC0-5695-161B-65EA2EA7C7A1}"/>
                  </a:ext>
                </a:extLst>
              </p:cNvPr>
              <p:cNvSpPr txBox="1"/>
              <p:nvPr/>
            </p:nvSpPr>
            <p:spPr>
              <a:xfrm>
                <a:off x="5974927" y="5612338"/>
                <a:ext cx="1217309"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Nakamura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4" name="テキスト ボックス 93">
                <a:extLst>
                  <a:ext uri="{FF2B5EF4-FFF2-40B4-BE49-F238E27FC236}">
                    <a16:creationId xmlns:a16="http://schemas.microsoft.com/office/drawing/2014/main" id="{0E277C90-00C8-5811-6AF1-B3B2E6D8A125}"/>
                  </a:ext>
                </a:extLst>
              </p:cNvPr>
              <p:cNvSpPr txBox="1"/>
              <p:nvPr/>
            </p:nvSpPr>
            <p:spPr>
              <a:xfrm>
                <a:off x="6606628" y="5356071"/>
                <a:ext cx="904436"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Susaki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98CDA039-1BBF-7613-6493-F85573D6D536}"/>
                  </a:ext>
                </a:extLst>
              </p:cNvPr>
              <p:cNvSpPr txBox="1"/>
              <p:nvPr/>
            </p:nvSpPr>
            <p:spPr>
              <a:xfrm>
                <a:off x="5241853" y="3027815"/>
                <a:ext cx="1086945"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Miyazaki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6" name="テキスト ボックス 95">
                <a:extLst>
                  <a:ext uri="{FF2B5EF4-FFF2-40B4-BE49-F238E27FC236}">
                    <a16:creationId xmlns:a16="http://schemas.microsoft.com/office/drawing/2014/main" id="{875E78D0-E06D-465D-A40A-99F733E8F875}"/>
                  </a:ext>
                </a:extLst>
              </p:cNvPr>
              <p:cNvSpPr txBox="1"/>
              <p:nvPr/>
            </p:nvSpPr>
            <p:spPr>
              <a:xfrm>
                <a:off x="5251956" y="2364257"/>
                <a:ext cx="1162267"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Nakatane</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7" name="テキスト ボックス 96">
                <a:extLst>
                  <a:ext uri="{FF2B5EF4-FFF2-40B4-BE49-F238E27FC236}">
                    <a16:creationId xmlns:a16="http://schemas.microsoft.com/office/drawing/2014/main" id="{6EB97163-6FCB-0274-B6CF-64BB925E10ED}"/>
                  </a:ext>
                </a:extLst>
              </p:cNvPr>
              <p:cNvSpPr txBox="1"/>
              <p:nvPr/>
            </p:nvSpPr>
            <p:spPr>
              <a:xfrm>
                <a:off x="5566229" y="1863550"/>
                <a:ext cx="823321" cy="6118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Muna</a:t>
                </a:r>
                <a:endPar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kata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8" name="テキスト ボックス 97">
                <a:extLst>
                  <a:ext uri="{FF2B5EF4-FFF2-40B4-BE49-F238E27FC236}">
                    <a16:creationId xmlns:a16="http://schemas.microsoft.com/office/drawing/2014/main" id="{83A2BBAF-BC98-3145-9CF3-19513BC1D391}"/>
                  </a:ext>
                </a:extLst>
              </p:cNvPr>
              <p:cNvSpPr txBox="1"/>
              <p:nvPr/>
            </p:nvSpPr>
            <p:spPr>
              <a:xfrm>
                <a:off x="5328777" y="1490732"/>
                <a:ext cx="892848" cy="6118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Shimo</a:t>
                </a:r>
                <a:endPar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noseki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9" name="テキスト ボックス 98">
                <a:extLst>
                  <a:ext uri="{FF2B5EF4-FFF2-40B4-BE49-F238E27FC236}">
                    <a16:creationId xmlns:a16="http://schemas.microsoft.com/office/drawing/2014/main" id="{6312D6C4-1A71-4BF2-8113-8F722469B459}"/>
                  </a:ext>
                </a:extLst>
              </p:cNvPr>
              <p:cNvSpPr txBox="1"/>
              <p:nvPr/>
            </p:nvSpPr>
            <p:spPr>
              <a:xfrm>
                <a:off x="5356127" y="941405"/>
                <a:ext cx="91892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Ashibe</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35E5642F-4643-C7C4-79A0-C8FC9476847B}"/>
                  </a:ext>
                </a:extLst>
              </p:cNvPr>
              <p:cNvSpPr txBox="1"/>
              <p:nvPr/>
            </p:nvSpPr>
            <p:spPr>
              <a:xfrm>
                <a:off x="5854905" y="946010"/>
                <a:ext cx="1243382"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Hamasaka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1" name="テキスト ボックス 100">
                <a:extLst>
                  <a:ext uri="{FF2B5EF4-FFF2-40B4-BE49-F238E27FC236}">
                    <a16:creationId xmlns:a16="http://schemas.microsoft.com/office/drawing/2014/main" id="{C78388B8-5661-87D3-E2D6-66D4E70D80F1}"/>
                  </a:ext>
                </a:extLst>
              </p:cNvPr>
              <p:cNvSpPr txBox="1"/>
              <p:nvPr/>
            </p:nvSpPr>
            <p:spPr>
              <a:xfrm>
                <a:off x="6158971" y="1244202"/>
                <a:ext cx="916024" cy="6118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Kitaku</a:t>
                </a:r>
                <a:endPar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Mooka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2" name="テキスト ボックス 101">
                <a:extLst>
                  <a:ext uri="{FF2B5EF4-FFF2-40B4-BE49-F238E27FC236}">
                    <a16:creationId xmlns:a16="http://schemas.microsoft.com/office/drawing/2014/main" id="{561D52DD-0D06-6534-260B-4255843950B0}"/>
                  </a:ext>
                </a:extLst>
              </p:cNvPr>
              <p:cNvSpPr txBox="1"/>
              <p:nvPr/>
            </p:nvSpPr>
            <p:spPr>
              <a:xfrm>
                <a:off x="6987209" y="1431502"/>
                <a:ext cx="860980"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Buzen</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3" name="テキスト ボックス 102">
                <a:extLst>
                  <a:ext uri="{FF2B5EF4-FFF2-40B4-BE49-F238E27FC236}">
                    <a16:creationId xmlns:a16="http://schemas.microsoft.com/office/drawing/2014/main" id="{996B0D5E-5B31-C5C8-3ABE-2A100C25BC4B}"/>
                  </a:ext>
                </a:extLst>
              </p:cNvPr>
              <p:cNvSpPr txBox="1"/>
              <p:nvPr/>
            </p:nvSpPr>
            <p:spPr>
              <a:xfrm>
                <a:off x="6462701" y="1989377"/>
                <a:ext cx="748000"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Hofu</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4" name="テキスト ボックス 103">
                <a:extLst>
                  <a:ext uri="{FF2B5EF4-FFF2-40B4-BE49-F238E27FC236}">
                    <a16:creationId xmlns:a16="http://schemas.microsoft.com/office/drawing/2014/main" id="{DB6295DA-2702-66A8-4D0B-B42F930D1EE8}"/>
                  </a:ext>
                </a:extLst>
              </p:cNvPr>
              <p:cNvSpPr txBox="1"/>
              <p:nvPr/>
            </p:nvSpPr>
            <p:spPr>
              <a:xfrm>
                <a:off x="6520973" y="4101385"/>
                <a:ext cx="104349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Kumano</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5" name="テキスト ボックス 104">
                <a:extLst>
                  <a:ext uri="{FF2B5EF4-FFF2-40B4-BE49-F238E27FC236}">
                    <a16:creationId xmlns:a16="http://schemas.microsoft.com/office/drawing/2014/main" id="{1F7E8138-F6E0-A0F1-3C35-94E11B68A033}"/>
                  </a:ext>
                </a:extLst>
              </p:cNvPr>
              <p:cNvSpPr txBox="1"/>
              <p:nvPr/>
            </p:nvSpPr>
            <p:spPr>
              <a:xfrm>
                <a:off x="7251782" y="4493083"/>
                <a:ext cx="921818"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Shingu</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327E92CB-ACFB-F904-67E8-83423BAD4DD2}"/>
                  </a:ext>
                </a:extLst>
              </p:cNvPr>
              <p:cNvSpPr txBox="1"/>
              <p:nvPr/>
            </p:nvSpPr>
            <p:spPr>
              <a:xfrm>
                <a:off x="6643934" y="4911689"/>
                <a:ext cx="921818"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Shingu</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95463CEB-3E51-4D63-616B-963243F5C7E9}"/>
                  </a:ext>
                </a:extLst>
              </p:cNvPr>
              <p:cNvSpPr txBox="1"/>
              <p:nvPr/>
            </p:nvSpPr>
            <p:spPr>
              <a:xfrm>
                <a:off x="8974380" y="5190029"/>
                <a:ext cx="956582"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Kazusa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9" name="テキスト ボックス 108">
                <a:extLst>
                  <a:ext uri="{FF2B5EF4-FFF2-40B4-BE49-F238E27FC236}">
                    <a16:creationId xmlns:a16="http://schemas.microsoft.com/office/drawing/2014/main" id="{91ED945A-6BE7-8939-F4F7-B63B6C596164}"/>
                  </a:ext>
                </a:extLst>
              </p:cNvPr>
              <p:cNvSpPr txBox="1"/>
              <p:nvPr/>
            </p:nvSpPr>
            <p:spPr>
              <a:xfrm>
                <a:off x="9643159" y="5156426"/>
                <a:ext cx="921818"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Sendai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0" name="テキスト ボックス 109">
                <a:extLst>
                  <a:ext uri="{FF2B5EF4-FFF2-40B4-BE49-F238E27FC236}">
                    <a16:creationId xmlns:a16="http://schemas.microsoft.com/office/drawing/2014/main" id="{86CD2236-36D8-655C-7A51-EF6DAB78234D}"/>
                  </a:ext>
                </a:extLst>
              </p:cNvPr>
              <p:cNvSpPr txBox="1"/>
              <p:nvPr/>
            </p:nvSpPr>
            <p:spPr>
              <a:xfrm>
                <a:off x="9854876" y="4691901"/>
                <a:ext cx="936303" cy="6118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Kami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koshiki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1" name="テキスト ボックス 110">
                <a:extLst>
                  <a:ext uri="{FF2B5EF4-FFF2-40B4-BE49-F238E27FC236}">
                    <a16:creationId xmlns:a16="http://schemas.microsoft.com/office/drawing/2014/main" id="{2073AF2B-75A3-ABB5-CD44-A4132BA830B0}"/>
                  </a:ext>
                </a:extLst>
              </p:cNvPr>
              <p:cNvSpPr txBox="1"/>
              <p:nvPr/>
            </p:nvSpPr>
            <p:spPr>
              <a:xfrm>
                <a:off x="9537728" y="3986793"/>
                <a:ext cx="1330291" cy="834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Nago</a:t>
                </a:r>
                <a:endPar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Gushikami</a:t>
                </a:r>
                <a:endPar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Mageshima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2" name="テキスト ボックス 111">
                <a:extLst>
                  <a:ext uri="{FF2B5EF4-FFF2-40B4-BE49-F238E27FC236}">
                    <a16:creationId xmlns:a16="http://schemas.microsoft.com/office/drawing/2014/main" id="{D954E2F3-BBF6-2C0A-FEAC-F7E25E4DB14E}"/>
                  </a:ext>
                </a:extLst>
              </p:cNvPr>
              <p:cNvSpPr txBox="1"/>
              <p:nvPr/>
            </p:nvSpPr>
            <p:spPr>
              <a:xfrm>
                <a:off x="10242835" y="4424371"/>
                <a:ext cx="762483"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Kikai</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BA2F4EBA-2EA2-4B04-17A7-7BDD0BAD7E0E}"/>
                  </a:ext>
                </a:extLst>
              </p:cNvPr>
              <p:cNvSpPr txBox="1"/>
              <p:nvPr/>
            </p:nvSpPr>
            <p:spPr>
              <a:xfrm>
                <a:off x="9823626" y="3690473"/>
                <a:ext cx="965273"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Sasebo</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4" name="テキスト ボックス 113">
                <a:extLst>
                  <a:ext uri="{FF2B5EF4-FFF2-40B4-BE49-F238E27FC236}">
                    <a16:creationId xmlns:a16="http://schemas.microsoft.com/office/drawing/2014/main" id="{B306FE6F-7A47-7244-FB9C-A97150A774AD}"/>
                  </a:ext>
                </a:extLst>
              </p:cNvPr>
              <p:cNvSpPr txBox="1"/>
              <p:nvPr/>
            </p:nvSpPr>
            <p:spPr>
              <a:xfrm>
                <a:off x="7182025" y="3441267"/>
                <a:ext cx="97686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Yonago</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 name="テキスト ボックス 114">
                <a:extLst>
                  <a:ext uri="{FF2B5EF4-FFF2-40B4-BE49-F238E27FC236}">
                    <a16:creationId xmlns:a16="http://schemas.microsoft.com/office/drawing/2014/main" id="{29609A89-9B0E-B905-5874-1B21BB459946}"/>
                  </a:ext>
                </a:extLst>
              </p:cNvPr>
              <p:cNvSpPr txBox="1"/>
              <p:nvPr/>
            </p:nvSpPr>
            <p:spPr>
              <a:xfrm>
                <a:off x="7194869" y="2786508"/>
                <a:ext cx="127235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Tamagawa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A819E08A-22D7-0634-307F-183FA5B9CA42}"/>
                  </a:ext>
                </a:extLst>
              </p:cNvPr>
              <p:cNvSpPr txBox="1"/>
              <p:nvPr/>
            </p:nvSpPr>
            <p:spPr>
              <a:xfrm>
                <a:off x="8124753" y="3071241"/>
                <a:ext cx="875467"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Omiya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7" name="テキスト ボックス 116">
                <a:extLst>
                  <a:ext uri="{FF2B5EF4-FFF2-40B4-BE49-F238E27FC236}">
                    <a16:creationId xmlns:a16="http://schemas.microsoft.com/office/drawing/2014/main" id="{C3C7C2BE-339D-42CA-D655-223A43CC607E}"/>
                  </a:ext>
                </a:extLst>
              </p:cNvPr>
              <p:cNvSpPr txBox="1"/>
              <p:nvPr/>
            </p:nvSpPr>
            <p:spPr>
              <a:xfrm>
                <a:off x="8560486" y="2751501"/>
                <a:ext cx="1069564"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Mishima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3B1172C2-0AB5-1E7F-E9AE-7D184281BD76}"/>
                  </a:ext>
                </a:extLst>
              </p:cNvPr>
              <p:cNvSpPr txBox="1"/>
              <p:nvPr/>
            </p:nvSpPr>
            <p:spPr>
              <a:xfrm>
                <a:off x="7647910" y="2371586"/>
                <a:ext cx="968170"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Takeno</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9" name="テキスト ボックス 118">
                <a:extLst>
                  <a:ext uri="{FF2B5EF4-FFF2-40B4-BE49-F238E27FC236}">
                    <a16:creationId xmlns:a16="http://schemas.microsoft.com/office/drawing/2014/main" id="{4A08D8E3-6DF5-D9B6-6FE8-250D1B5D28FE}"/>
                  </a:ext>
                </a:extLst>
              </p:cNvPr>
              <p:cNvSpPr txBox="1"/>
              <p:nvPr/>
            </p:nvSpPr>
            <p:spPr>
              <a:xfrm>
                <a:off x="8444891" y="2366560"/>
                <a:ext cx="108115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Kasumi1</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DE34580F-AFC3-38D7-8745-C3A85CB5C129}"/>
                  </a:ext>
                </a:extLst>
              </p:cNvPr>
              <p:cNvSpPr txBox="1"/>
              <p:nvPr/>
            </p:nvSpPr>
            <p:spPr>
              <a:xfrm>
                <a:off x="6977848" y="2291311"/>
                <a:ext cx="913127" cy="6118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Kumi</a:t>
                </a:r>
                <a:endPar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hama1</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473F507-E3CC-F1A9-CC39-512352A9C033}"/>
                  </a:ext>
                </a:extLst>
              </p:cNvPr>
              <p:cNvSpPr txBox="1"/>
              <p:nvPr/>
            </p:nvSpPr>
            <p:spPr>
              <a:xfrm>
                <a:off x="3978937" y="5215921"/>
                <a:ext cx="808834"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Iwata</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2" name="テキスト ボックス 121">
                <a:extLst>
                  <a:ext uri="{FF2B5EF4-FFF2-40B4-BE49-F238E27FC236}">
                    <a16:creationId xmlns:a16="http://schemas.microsoft.com/office/drawing/2014/main" id="{C0D6BD36-6558-F55A-D8B0-A61A6060F776}"/>
                  </a:ext>
                </a:extLst>
              </p:cNvPr>
              <p:cNvSpPr txBox="1"/>
              <p:nvPr/>
            </p:nvSpPr>
            <p:spPr>
              <a:xfrm>
                <a:off x="7755708" y="2050675"/>
                <a:ext cx="558661" cy="15017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Kumi</a:t>
                </a:r>
                <a:endPar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hama2</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3" name="テキスト ボックス 122">
                <a:extLst>
                  <a:ext uri="{FF2B5EF4-FFF2-40B4-BE49-F238E27FC236}">
                    <a16:creationId xmlns:a16="http://schemas.microsoft.com/office/drawing/2014/main" id="{4834CCB6-F23B-2F1B-D3B4-22D067B482B9}"/>
                  </a:ext>
                </a:extLst>
              </p:cNvPr>
              <p:cNvSpPr txBox="1"/>
              <p:nvPr/>
            </p:nvSpPr>
            <p:spPr>
              <a:xfrm>
                <a:off x="2765608" y="2955825"/>
                <a:ext cx="1020315"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Mooka1</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94502055-9F54-FF64-44F8-EBF0FB4BB46B}"/>
                  </a:ext>
                </a:extLst>
              </p:cNvPr>
              <p:cNvSpPr txBox="1"/>
              <p:nvPr/>
            </p:nvSpPr>
            <p:spPr>
              <a:xfrm>
                <a:off x="2173620" y="3397512"/>
                <a:ext cx="794351" cy="3893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Futtu</a:t>
                </a:r>
                <a:endParaRPr kumimoji="0" lang="ja-JP" altLang="en-US" sz="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31" name="グループ化 30">
              <a:extLst>
                <a:ext uri="{FF2B5EF4-FFF2-40B4-BE49-F238E27FC236}">
                  <a16:creationId xmlns:a16="http://schemas.microsoft.com/office/drawing/2014/main" id="{8ECA3074-2333-657E-6BC2-2AD562D63CEF}"/>
                </a:ext>
              </a:extLst>
            </p:cNvPr>
            <p:cNvGrpSpPr/>
            <p:nvPr/>
          </p:nvGrpSpPr>
          <p:grpSpPr>
            <a:xfrm>
              <a:off x="4370158" y="-272314"/>
              <a:ext cx="1392223" cy="1800000"/>
              <a:chOff x="8047331" y="230845"/>
              <a:chExt cx="1392223" cy="1800000"/>
            </a:xfrm>
          </p:grpSpPr>
          <p:grpSp>
            <p:nvGrpSpPr>
              <p:cNvPr id="3" name="グループ化 2">
                <a:extLst>
                  <a:ext uri="{FF2B5EF4-FFF2-40B4-BE49-F238E27FC236}">
                    <a16:creationId xmlns:a16="http://schemas.microsoft.com/office/drawing/2014/main" id="{BA9897DF-E31E-2CAD-A412-A105FBDEB20E}"/>
                  </a:ext>
                </a:extLst>
              </p:cNvPr>
              <p:cNvGrpSpPr/>
              <p:nvPr/>
            </p:nvGrpSpPr>
            <p:grpSpPr>
              <a:xfrm>
                <a:off x="8047331" y="230845"/>
                <a:ext cx="1392223" cy="1800000"/>
                <a:chOff x="2484438" y="620713"/>
                <a:chExt cx="3921823" cy="5070513"/>
              </a:xfrm>
            </p:grpSpPr>
            <p:pic>
              <p:nvPicPr>
                <p:cNvPr id="4" name="Picture 2" descr="tayousei3">
                  <a:extLst>
                    <a:ext uri="{FF2B5EF4-FFF2-40B4-BE49-F238E27FC236}">
                      <a16:creationId xmlns:a16="http://schemas.microsoft.com/office/drawing/2014/main" id="{4696924B-A684-3BD4-5A33-F7471CBD324F}"/>
                    </a:ext>
                  </a:extLst>
                </p:cNvPr>
                <p:cNvPicPr>
                  <a:picLocks noChangeAspect="1" noChangeArrowheads="1"/>
                </p:cNvPicPr>
                <p:nvPr/>
              </p:nvPicPr>
              <p:blipFill>
                <a:blip r:embed="rId3" cstate="print"/>
                <a:srcRect/>
                <a:stretch>
                  <a:fillRect/>
                </a:stretch>
              </p:blipFill>
              <p:spPr bwMode="auto">
                <a:xfrm>
                  <a:off x="2484438" y="620713"/>
                  <a:ext cx="3921823" cy="5070513"/>
                </a:xfrm>
                <a:prstGeom prst="rect">
                  <a:avLst/>
                </a:prstGeom>
                <a:solidFill>
                  <a:srgbClr val="FF0000"/>
                </a:solidFill>
                <a:ln w="9525">
                  <a:noFill/>
                  <a:miter lim="800000"/>
                  <a:headEnd/>
                  <a:tailEnd/>
                </a:ln>
              </p:spPr>
            </p:pic>
            <p:sp>
              <p:nvSpPr>
                <p:cNvPr id="5" name="Rectangle 3">
                  <a:extLst>
                    <a:ext uri="{FF2B5EF4-FFF2-40B4-BE49-F238E27FC236}">
                      <a16:creationId xmlns:a16="http://schemas.microsoft.com/office/drawing/2014/main" id="{69BC7FA4-6AB2-DED8-FAB2-C924EF99286D}"/>
                    </a:ext>
                  </a:extLst>
                </p:cNvPr>
                <p:cNvSpPr>
                  <a:spLocks noChangeArrowheads="1"/>
                </p:cNvSpPr>
                <p:nvPr/>
              </p:nvSpPr>
              <p:spPr bwMode="auto">
                <a:xfrm>
                  <a:off x="3040063" y="2455863"/>
                  <a:ext cx="73025" cy="71438"/>
                </a:xfrm>
                <a:prstGeom prst="rect">
                  <a:avLst/>
                </a:prstGeom>
                <a:solidFill>
                  <a:srgbClr val="CCFF99"/>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6" name="Rectangle 4">
                  <a:extLst>
                    <a:ext uri="{FF2B5EF4-FFF2-40B4-BE49-F238E27FC236}">
                      <a16:creationId xmlns:a16="http://schemas.microsoft.com/office/drawing/2014/main" id="{3601B46D-8BA6-6209-68D5-F5CCFF27A35F}"/>
                    </a:ext>
                  </a:extLst>
                </p:cNvPr>
                <p:cNvSpPr>
                  <a:spLocks noChangeArrowheads="1"/>
                </p:cNvSpPr>
                <p:nvPr/>
              </p:nvSpPr>
              <p:spPr bwMode="auto">
                <a:xfrm>
                  <a:off x="3132138" y="4810126"/>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9" name="Rectangle 5">
                  <a:extLst>
                    <a:ext uri="{FF2B5EF4-FFF2-40B4-BE49-F238E27FC236}">
                      <a16:creationId xmlns:a16="http://schemas.microsoft.com/office/drawing/2014/main" id="{4D8FFAB2-965C-B5F5-0EF0-2946802FF5CA}"/>
                    </a:ext>
                  </a:extLst>
                </p:cNvPr>
                <p:cNvSpPr>
                  <a:spLocks noChangeArrowheads="1"/>
                </p:cNvSpPr>
                <p:nvPr/>
              </p:nvSpPr>
              <p:spPr bwMode="auto">
                <a:xfrm>
                  <a:off x="3154363" y="4862513"/>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 name="Rectangle 6">
                  <a:extLst>
                    <a:ext uri="{FF2B5EF4-FFF2-40B4-BE49-F238E27FC236}">
                      <a16:creationId xmlns:a16="http://schemas.microsoft.com/office/drawing/2014/main" id="{B23E9A56-5349-D8A9-5214-FEA7E9AAA515}"/>
                    </a:ext>
                  </a:extLst>
                </p:cNvPr>
                <p:cNvSpPr>
                  <a:spLocks noChangeArrowheads="1"/>
                </p:cNvSpPr>
                <p:nvPr/>
              </p:nvSpPr>
              <p:spPr bwMode="auto">
                <a:xfrm>
                  <a:off x="3151188" y="4903788"/>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1" name="Rectangle 7">
                  <a:extLst>
                    <a:ext uri="{FF2B5EF4-FFF2-40B4-BE49-F238E27FC236}">
                      <a16:creationId xmlns:a16="http://schemas.microsoft.com/office/drawing/2014/main" id="{14D88B5C-E55E-F5AD-C48E-DB21C9206BD1}"/>
                    </a:ext>
                  </a:extLst>
                </p:cNvPr>
                <p:cNvSpPr>
                  <a:spLocks noChangeArrowheads="1"/>
                </p:cNvSpPr>
                <p:nvPr/>
              </p:nvSpPr>
              <p:spPr bwMode="auto">
                <a:xfrm>
                  <a:off x="3122613" y="5026026"/>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2" name="Rectangle 8">
                  <a:extLst>
                    <a:ext uri="{FF2B5EF4-FFF2-40B4-BE49-F238E27FC236}">
                      <a16:creationId xmlns:a16="http://schemas.microsoft.com/office/drawing/2014/main" id="{1B30B892-727F-A22D-5CBB-FAE0E901C3BA}"/>
                    </a:ext>
                  </a:extLst>
                </p:cNvPr>
                <p:cNvSpPr>
                  <a:spLocks noChangeArrowheads="1"/>
                </p:cNvSpPr>
                <p:nvPr/>
              </p:nvSpPr>
              <p:spPr bwMode="auto">
                <a:xfrm>
                  <a:off x="3059113" y="5041901"/>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 name="Rectangle 9">
                  <a:extLst>
                    <a:ext uri="{FF2B5EF4-FFF2-40B4-BE49-F238E27FC236}">
                      <a16:creationId xmlns:a16="http://schemas.microsoft.com/office/drawing/2014/main" id="{FCA08B2D-5FBB-B093-1E55-146B2640E0A4}"/>
                    </a:ext>
                  </a:extLst>
                </p:cNvPr>
                <p:cNvSpPr>
                  <a:spLocks noChangeArrowheads="1"/>
                </p:cNvSpPr>
                <p:nvPr/>
              </p:nvSpPr>
              <p:spPr bwMode="auto">
                <a:xfrm>
                  <a:off x="3000375" y="5213351"/>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 name="Rectangle 10">
                  <a:extLst>
                    <a:ext uri="{FF2B5EF4-FFF2-40B4-BE49-F238E27FC236}">
                      <a16:creationId xmlns:a16="http://schemas.microsoft.com/office/drawing/2014/main" id="{D6D00341-8FD9-9A0E-E1B4-6B201DA4032B}"/>
                    </a:ext>
                  </a:extLst>
                </p:cNvPr>
                <p:cNvSpPr>
                  <a:spLocks noChangeArrowheads="1"/>
                </p:cNvSpPr>
                <p:nvPr/>
              </p:nvSpPr>
              <p:spPr bwMode="auto">
                <a:xfrm>
                  <a:off x="3046413" y="5276851"/>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 name="Rectangle 11">
                  <a:extLst>
                    <a:ext uri="{FF2B5EF4-FFF2-40B4-BE49-F238E27FC236}">
                      <a16:creationId xmlns:a16="http://schemas.microsoft.com/office/drawing/2014/main" id="{7774A075-055B-4F58-11C6-AF9F9F414C99}"/>
                    </a:ext>
                  </a:extLst>
                </p:cNvPr>
                <p:cNvSpPr>
                  <a:spLocks noChangeArrowheads="1"/>
                </p:cNvSpPr>
                <p:nvPr/>
              </p:nvSpPr>
              <p:spPr bwMode="auto">
                <a:xfrm>
                  <a:off x="3197225" y="4279901"/>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 name="Rectangle 12">
                  <a:extLst>
                    <a:ext uri="{FF2B5EF4-FFF2-40B4-BE49-F238E27FC236}">
                      <a16:creationId xmlns:a16="http://schemas.microsoft.com/office/drawing/2014/main" id="{FF4156E8-20AB-FB1F-916F-051EE0E5F7C0}"/>
                    </a:ext>
                  </a:extLst>
                </p:cNvPr>
                <p:cNvSpPr>
                  <a:spLocks noChangeArrowheads="1"/>
                </p:cNvSpPr>
                <p:nvPr/>
              </p:nvSpPr>
              <p:spPr bwMode="auto">
                <a:xfrm>
                  <a:off x="6107113" y="4205288"/>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 name="Rectangle 13">
                  <a:extLst>
                    <a:ext uri="{FF2B5EF4-FFF2-40B4-BE49-F238E27FC236}">
                      <a16:creationId xmlns:a16="http://schemas.microsoft.com/office/drawing/2014/main" id="{AA3895B8-DFC1-D9A2-8B51-B9E8BE16A27C}"/>
                    </a:ext>
                  </a:extLst>
                </p:cNvPr>
                <p:cNvSpPr>
                  <a:spLocks noChangeArrowheads="1"/>
                </p:cNvSpPr>
                <p:nvPr/>
              </p:nvSpPr>
              <p:spPr bwMode="auto">
                <a:xfrm>
                  <a:off x="6046788" y="4149726"/>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30" name="テキスト ボックス 29">
                <a:extLst>
                  <a:ext uri="{FF2B5EF4-FFF2-40B4-BE49-F238E27FC236}">
                    <a16:creationId xmlns:a16="http://schemas.microsoft.com/office/drawing/2014/main" id="{D7E2E03E-2E58-CE8F-1CA4-2F21F43A0106}"/>
                  </a:ext>
                </a:extLst>
              </p:cNvPr>
              <p:cNvSpPr txBox="1"/>
              <p:nvPr/>
            </p:nvSpPr>
            <p:spPr>
              <a:xfrm flipH="1">
                <a:off x="8380578" y="1666146"/>
                <a:ext cx="644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B-VIII</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65" name="グループ化 164">
              <a:extLst>
                <a:ext uri="{FF2B5EF4-FFF2-40B4-BE49-F238E27FC236}">
                  <a16:creationId xmlns:a16="http://schemas.microsoft.com/office/drawing/2014/main" id="{BD0F2B25-18A2-179D-8AE6-89997A10B920}"/>
                </a:ext>
              </a:extLst>
            </p:cNvPr>
            <p:cNvGrpSpPr/>
            <p:nvPr/>
          </p:nvGrpSpPr>
          <p:grpSpPr>
            <a:xfrm>
              <a:off x="5998214" y="-32208"/>
              <a:ext cx="1392222" cy="1800000"/>
              <a:chOff x="7723654" y="732270"/>
              <a:chExt cx="1392222" cy="1800000"/>
            </a:xfrm>
          </p:grpSpPr>
          <p:grpSp>
            <p:nvGrpSpPr>
              <p:cNvPr id="32" name="グループ化 31">
                <a:extLst>
                  <a:ext uri="{FF2B5EF4-FFF2-40B4-BE49-F238E27FC236}">
                    <a16:creationId xmlns:a16="http://schemas.microsoft.com/office/drawing/2014/main" id="{1A078454-C7CE-7E42-EB7E-5C3305845AB4}"/>
                  </a:ext>
                </a:extLst>
              </p:cNvPr>
              <p:cNvGrpSpPr>
                <a:grpSpLocks noChangeAspect="1"/>
              </p:cNvGrpSpPr>
              <p:nvPr/>
            </p:nvGrpSpPr>
            <p:grpSpPr>
              <a:xfrm>
                <a:off x="7723654" y="732270"/>
                <a:ext cx="1392222" cy="1800000"/>
                <a:chOff x="2484438" y="620713"/>
                <a:chExt cx="3978275" cy="5143500"/>
              </a:xfrm>
            </p:grpSpPr>
            <p:pic>
              <p:nvPicPr>
                <p:cNvPr id="36" name="Picture 2" descr="tayousei3">
                  <a:extLst>
                    <a:ext uri="{FF2B5EF4-FFF2-40B4-BE49-F238E27FC236}">
                      <a16:creationId xmlns:a16="http://schemas.microsoft.com/office/drawing/2014/main" id="{16844DF8-0472-01F7-0BD8-12A5A05665B6}"/>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45" name="Rectangle 3">
                  <a:extLst>
                    <a:ext uri="{FF2B5EF4-FFF2-40B4-BE49-F238E27FC236}">
                      <a16:creationId xmlns:a16="http://schemas.microsoft.com/office/drawing/2014/main" id="{71D96894-7385-11FB-75C1-767E6FD5541A}"/>
                    </a:ext>
                  </a:extLst>
                </p:cNvPr>
                <p:cNvSpPr>
                  <a:spLocks noChangeArrowheads="1"/>
                </p:cNvSpPr>
                <p:nvPr/>
              </p:nvSpPr>
              <p:spPr bwMode="auto">
                <a:xfrm>
                  <a:off x="3040063" y="2574925"/>
                  <a:ext cx="73025" cy="71438"/>
                </a:xfrm>
                <a:prstGeom prst="rect">
                  <a:avLst/>
                </a:prstGeom>
                <a:solidFill>
                  <a:srgbClr val="3399FF"/>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59" name="Rectangle 4">
                  <a:extLst>
                    <a:ext uri="{FF2B5EF4-FFF2-40B4-BE49-F238E27FC236}">
                      <a16:creationId xmlns:a16="http://schemas.microsoft.com/office/drawing/2014/main" id="{051B2AB1-1B00-D03B-4DD9-18943FC0B77F}"/>
                    </a:ext>
                  </a:extLst>
                </p:cNvPr>
                <p:cNvSpPr>
                  <a:spLocks noChangeArrowheads="1"/>
                </p:cNvSpPr>
                <p:nvPr/>
              </p:nvSpPr>
              <p:spPr bwMode="auto">
                <a:xfrm>
                  <a:off x="5197475" y="35099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60" name="Rectangle 5">
                  <a:extLst>
                    <a:ext uri="{FF2B5EF4-FFF2-40B4-BE49-F238E27FC236}">
                      <a16:creationId xmlns:a16="http://schemas.microsoft.com/office/drawing/2014/main" id="{F7465057-2E84-3E15-776C-3D297BA17D75}"/>
                    </a:ext>
                  </a:extLst>
                </p:cNvPr>
                <p:cNvSpPr>
                  <a:spLocks noChangeArrowheads="1"/>
                </p:cNvSpPr>
                <p:nvPr/>
              </p:nvSpPr>
              <p:spPr bwMode="auto">
                <a:xfrm>
                  <a:off x="5213350" y="34686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68" name="Rectangle 6">
                  <a:extLst>
                    <a:ext uri="{FF2B5EF4-FFF2-40B4-BE49-F238E27FC236}">
                      <a16:creationId xmlns:a16="http://schemas.microsoft.com/office/drawing/2014/main" id="{001AF29F-5F10-6351-94C2-5A4C349ED3C1}"/>
                    </a:ext>
                  </a:extLst>
                </p:cNvPr>
                <p:cNvSpPr>
                  <a:spLocks noChangeArrowheads="1"/>
                </p:cNvSpPr>
                <p:nvPr/>
              </p:nvSpPr>
              <p:spPr bwMode="auto">
                <a:xfrm>
                  <a:off x="5194300" y="34194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06" name="Rectangle 7">
                  <a:extLst>
                    <a:ext uri="{FF2B5EF4-FFF2-40B4-BE49-F238E27FC236}">
                      <a16:creationId xmlns:a16="http://schemas.microsoft.com/office/drawing/2014/main" id="{BC11A55C-FA00-26C1-B020-CF6DC5E35E51}"/>
                    </a:ext>
                  </a:extLst>
                </p:cNvPr>
                <p:cNvSpPr>
                  <a:spLocks noChangeArrowheads="1"/>
                </p:cNvSpPr>
                <p:nvPr/>
              </p:nvSpPr>
              <p:spPr bwMode="auto">
                <a:xfrm>
                  <a:off x="5191125" y="34750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25" name="Rectangle 8">
                  <a:extLst>
                    <a:ext uri="{FF2B5EF4-FFF2-40B4-BE49-F238E27FC236}">
                      <a16:creationId xmlns:a16="http://schemas.microsoft.com/office/drawing/2014/main" id="{F6E517EB-F548-63F1-5B51-57E9F5B04590}"/>
                    </a:ext>
                  </a:extLst>
                </p:cNvPr>
                <p:cNvSpPr>
                  <a:spLocks noChangeArrowheads="1"/>
                </p:cNvSpPr>
                <p:nvPr/>
              </p:nvSpPr>
              <p:spPr bwMode="auto">
                <a:xfrm>
                  <a:off x="5360988" y="36734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26" name="Rectangle 9">
                  <a:extLst>
                    <a:ext uri="{FF2B5EF4-FFF2-40B4-BE49-F238E27FC236}">
                      <a16:creationId xmlns:a16="http://schemas.microsoft.com/office/drawing/2014/main" id="{7F2EEFCE-53FD-8C52-AF52-08EFFF8C2C6C}"/>
                    </a:ext>
                  </a:extLst>
                </p:cNvPr>
                <p:cNvSpPr>
                  <a:spLocks noChangeArrowheads="1"/>
                </p:cNvSpPr>
                <p:nvPr/>
              </p:nvSpPr>
              <p:spPr bwMode="auto">
                <a:xfrm>
                  <a:off x="5210175" y="35607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27" name="Rectangle 10">
                  <a:extLst>
                    <a:ext uri="{FF2B5EF4-FFF2-40B4-BE49-F238E27FC236}">
                      <a16:creationId xmlns:a16="http://schemas.microsoft.com/office/drawing/2014/main" id="{3ABBC692-4420-1DBE-2119-920A1D3DF16F}"/>
                    </a:ext>
                  </a:extLst>
                </p:cNvPr>
                <p:cNvSpPr>
                  <a:spLocks noChangeArrowheads="1"/>
                </p:cNvSpPr>
                <p:nvPr/>
              </p:nvSpPr>
              <p:spPr bwMode="auto">
                <a:xfrm>
                  <a:off x="5095875" y="35671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28" name="Rectangle 11">
                  <a:extLst>
                    <a:ext uri="{FF2B5EF4-FFF2-40B4-BE49-F238E27FC236}">
                      <a16:creationId xmlns:a16="http://schemas.microsoft.com/office/drawing/2014/main" id="{2435D0F6-C97F-24C2-3A36-800E597CB0F3}"/>
                    </a:ext>
                  </a:extLst>
                </p:cNvPr>
                <p:cNvSpPr>
                  <a:spLocks noChangeArrowheads="1"/>
                </p:cNvSpPr>
                <p:nvPr/>
              </p:nvSpPr>
              <p:spPr bwMode="auto">
                <a:xfrm>
                  <a:off x="5010150" y="35877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29" name="Rectangle 12">
                  <a:extLst>
                    <a:ext uri="{FF2B5EF4-FFF2-40B4-BE49-F238E27FC236}">
                      <a16:creationId xmlns:a16="http://schemas.microsoft.com/office/drawing/2014/main" id="{ED7393CD-4790-2DEB-F4BC-FD2505D19EDD}"/>
                    </a:ext>
                  </a:extLst>
                </p:cNvPr>
                <p:cNvSpPr>
                  <a:spLocks noChangeArrowheads="1"/>
                </p:cNvSpPr>
                <p:nvPr/>
              </p:nvSpPr>
              <p:spPr bwMode="auto">
                <a:xfrm>
                  <a:off x="5022850" y="35226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0" name="Rectangle 13">
                  <a:extLst>
                    <a:ext uri="{FF2B5EF4-FFF2-40B4-BE49-F238E27FC236}">
                      <a16:creationId xmlns:a16="http://schemas.microsoft.com/office/drawing/2014/main" id="{0DDDFC5E-4610-D565-D567-BBDD3889481F}"/>
                    </a:ext>
                  </a:extLst>
                </p:cNvPr>
                <p:cNvSpPr>
                  <a:spLocks noChangeArrowheads="1"/>
                </p:cNvSpPr>
                <p:nvPr/>
              </p:nvSpPr>
              <p:spPr bwMode="auto">
                <a:xfrm>
                  <a:off x="5076825" y="3608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1" name="Rectangle 14">
                  <a:extLst>
                    <a:ext uri="{FF2B5EF4-FFF2-40B4-BE49-F238E27FC236}">
                      <a16:creationId xmlns:a16="http://schemas.microsoft.com/office/drawing/2014/main" id="{E07CE2D2-7E44-4923-1A4C-8D5B7838C2CF}"/>
                    </a:ext>
                  </a:extLst>
                </p:cNvPr>
                <p:cNvSpPr>
                  <a:spLocks noChangeArrowheads="1"/>
                </p:cNvSpPr>
                <p:nvPr/>
              </p:nvSpPr>
              <p:spPr bwMode="auto">
                <a:xfrm>
                  <a:off x="5184775" y="36718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2" name="Rectangle 15">
                  <a:extLst>
                    <a:ext uri="{FF2B5EF4-FFF2-40B4-BE49-F238E27FC236}">
                      <a16:creationId xmlns:a16="http://schemas.microsoft.com/office/drawing/2014/main" id="{1B45CC5D-F1D2-17BC-5E2C-E6B34341B629}"/>
                    </a:ext>
                  </a:extLst>
                </p:cNvPr>
                <p:cNvSpPr>
                  <a:spLocks noChangeArrowheads="1"/>
                </p:cNvSpPr>
                <p:nvPr/>
              </p:nvSpPr>
              <p:spPr bwMode="auto">
                <a:xfrm>
                  <a:off x="5003800" y="37703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3" name="Rectangle 16">
                  <a:extLst>
                    <a:ext uri="{FF2B5EF4-FFF2-40B4-BE49-F238E27FC236}">
                      <a16:creationId xmlns:a16="http://schemas.microsoft.com/office/drawing/2014/main" id="{3EE8D624-DCDE-8F20-A57E-F8923147A44F}"/>
                    </a:ext>
                  </a:extLst>
                </p:cNvPr>
                <p:cNvSpPr>
                  <a:spLocks noChangeArrowheads="1"/>
                </p:cNvSpPr>
                <p:nvPr/>
              </p:nvSpPr>
              <p:spPr bwMode="auto">
                <a:xfrm>
                  <a:off x="5210175" y="38084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4" name="Rectangle 17">
                  <a:extLst>
                    <a:ext uri="{FF2B5EF4-FFF2-40B4-BE49-F238E27FC236}">
                      <a16:creationId xmlns:a16="http://schemas.microsoft.com/office/drawing/2014/main" id="{F1D7F755-2277-327C-96FA-1EA40721FDB8}"/>
                    </a:ext>
                  </a:extLst>
                </p:cNvPr>
                <p:cNvSpPr>
                  <a:spLocks noChangeArrowheads="1"/>
                </p:cNvSpPr>
                <p:nvPr/>
              </p:nvSpPr>
              <p:spPr bwMode="auto">
                <a:xfrm>
                  <a:off x="2693988" y="40719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5" name="Rectangle 18">
                  <a:extLst>
                    <a:ext uri="{FF2B5EF4-FFF2-40B4-BE49-F238E27FC236}">
                      <a16:creationId xmlns:a16="http://schemas.microsoft.com/office/drawing/2014/main" id="{F46F36DC-C453-63D1-F629-5C43E62AFF86}"/>
                    </a:ext>
                  </a:extLst>
                </p:cNvPr>
                <p:cNvSpPr>
                  <a:spLocks noChangeArrowheads="1"/>
                </p:cNvSpPr>
                <p:nvPr/>
              </p:nvSpPr>
              <p:spPr bwMode="auto">
                <a:xfrm>
                  <a:off x="2649538" y="41957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6" name="Rectangle 19">
                  <a:extLst>
                    <a:ext uri="{FF2B5EF4-FFF2-40B4-BE49-F238E27FC236}">
                      <a16:creationId xmlns:a16="http://schemas.microsoft.com/office/drawing/2014/main" id="{F43A7628-3312-D87A-BB43-AB2F749606C8}"/>
                    </a:ext>
                  </a:extLst>
                </p:cNvPr>
                <p:cNvSpPr>
                  <a:spLocks noChangeArrowheads="1"/>
                </p:cNvSpPr>
                <p:nvPr/>
              </p:nvSpPr>
              <p:spPr bwMode="auto">
                <a:xfrm>
                  <a:off x="2771775" y="43068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7" name="Rectangle 20">
                  <a:extLst>
                    <a:ext uri="{FF2B5EF4-FFF2-40B4-BE49-F238E27FC236}">
                      <a16:creationId xmlns:a16="http://schemas.microsoft.com/office/drawing/2014/main" id="{F4EE5373-53E3-69AD-1EF7-E40C0D6B40DB}"/>
                    </a:ext>
                  </a:extLst>
                </p:cNvPr>
                <p:cNvSpPr>
                  <a:spLocks noChangeArrowheads="1"/>
                </p:cNvSpPr>
                <p:nvPr/>
              </p:nvSpPr>
              <p:spPr bwMode="auto">
                <a:xfrm>
                  <a:off x="3000375" y="42116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8" name="Rectangle 21">
                  <a:extLst>
                    <a:ext uri="{FF2B5EF4-FFF2-40B4-BE49-F238E27FC236}">
                      <a16:creationId xmlns:a16="http://schemas.microsoft.com/office/drawing/2014/main" id="{9A547545-D07C-A7AB-15D6-13309BE145D8}"/>
                    </a:ext>
                  </a:extLst>
                </p:cNvPr>
                <p:cNvSpPr>
                  <a:spLocks noChangeArrowheads="1"/>
                </p:cNvSpPr>
                <p:nvPr/>
              </p:nvSpPr>
              <p:spPr bwMode="auto">
                <a:xfrm>
                  <a:off x="3059113" y="41656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39" name="Rectangle 22">
                  <a:extLst>
                    <a:ext uri="{FF2B5EF4-FFF2-40B4-BE49-F238E27FC236}">
                      <a16:creationId xmlns:a16="http://schemas.microsoft.com/office/drawing/2014/main" id="{0DB5DE8E-015F-59FC-9C21-5BC535815AD1}"/>
                    </a:ext>
                  </a:extLst>
                </p:cNvPr>
                <p:cNvSpPr>
                  <a:spLocks noChangeArrowheads="1"/>
                </p:cNvSpPr>
                <p:nvPr/>
              </p:nvSpPr>
              <p:spPr bwMode="auto">
                <a:xfrm>
                  <a:off x="3084513" y="41433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0" name="Rectangle 23">
                  <a:extLst>
                    <a:ext uri="{FF2B5EF4-FFF2-40B4-BE49-F238E27FC236}">
                      <a16:creationId xmlns:a16="http://schemas.microsoft.com/office/drawing/2014/main" id="{2E47630F-47F1-DF1C-5EAA-583650BC51E6}"/>
                    </a:ext>
                  </a:extLst>
                </p:cNvPr>
                <p:cNvSpPr>
                  <a:spLocks noChangeArrowheads="1"/>
                </p:cNvSpPr>
                <p:nvPr/>
              </p:nvSpPr>
              <p:spPr bwMode="auto">
                <a:xfrm>
                  <a:off x="3130550" y="41592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1" name="Rectangle 24">
                  <a:extLst>
                    <a:ext uri="{FF2B5EF4-FFF2-40B4-BE49-F238E27FC236}">
                      <a16:creationId xmlns:a16="http://schemas.microsoft.com/office/drawing/2014/main" id="{9E8314E4-FA51-FDE8-C627-055E84E7076C}"/>
                    </a:ext>
                  </a:extLst>
                </p:cNvPr>
                <p:cNvSpPr>
                  <a:spLocks noChangeArrowheads="1"/>
                </p:cNvSpPr>
                <p:nvPr/>
              </p:nvSpPr>
              <p:spPr bwMode="auto">
                <a:xfrm>
                  <a:off x="3190875" y="41497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2" name="Rectangle 25">
                  <a:extLst>
                    <a:ext uri="{FF2B5EF4-FFF2-40B4-BE49-F238E27FC236}">
                      <a16:creationId xmlns:a16="http://schemas.microsoft.com/office/drawing/2014/main" id="{F77A5047-D96B-E699-04B4-BE23A11B5E03}"/>
                    </a:ext>
                  </a:extLst>
                </p:cNvPr>
                <p:cNvSpPr>
                  <a:spLocks noChangeArrowheads="1"/>
                </p:cNvSpPr>
                <p:nvPr/>
              </p:nvSpPr>
              <p:spPr bwMode="auto">
                <a:xfrm>
                  <a:off x="3219450" y="41084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3" name="Rectangle 26">
                  <a:extLst>
                    <a:ext uri="{FF2B5EF4-FFF2-40B4-BE49-F238E27FC236}">
                      <a16:creationId xmlns:a16="http://schemas.microsoft.com/office/drawing/2014/main" id="{687A4ACD-21B0-3284-39DA-CF610FF349E6}"/>
                    </a:ext>
                  </a:extLst>
                </p:cNvPr>
                <p:cNvSpPr>
                  <a:spLocks noChangeArrowheads="1"/>
                </p:cNvSpPr>
                <p:nvPr/>
              </p:nvSpPr>
              <p:spPr bwMode="auto">
                <a:xfrm>
                  <a:off x="3251200" y="40735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4" name="Rectangle 27">
                  <a:extLst>
                    <a:ext uri="{FF2B5EF4-FFF2-40B4-BE49-F238E27FC236}">
                      <a16:creationId xmlns:a16="http://schemas.microsoft.com/office/drawing/2014/main" id="{1FA22739-AFBA-4030-44B9-B3B2209CFD6E}"/>
                    </a:ext>
                  </a:extLst>
                </p:cNvPr>
                <p:cNvSpPr>
                  <a:spLocks noChangeArrowheads="1"/>
                </p:cNvSpPr>
                <p:nvPr/>
              </p:nvSpPr>
              <p:spPr bwMode="auto">
                <a:xfrm>
                  <a:off x="3313113" y="40624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5" name="Rectangle 28">
                  <a:extLst>
                    <a:ext uri="{FF2B5EF4-FFF2-40B4-BE49-F238E27FC236}">
                      <a16:creationId xmlns:a16="http://schemas.microsoft.com/office/drawing/2014/main" id="{13B2CC56-784D-42EB-ECE2-88D7D376CE8D}"/>
                    </a:ext>
                  </a:extLst>
                </p:cNvPr>
                <p:cNvSpPr>
                  <a:spLocks noChangeArrowheads="1"/>
                </p:cNvSpPr>
                <p:nvPr/>
              </p:nvSpPr>
              <p:spPr bwMode="auto">
                <a:xfrm>
                  <a:off x="3357563" y="39862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6" name="Rectangle 29">
                  <a:extLst>
                    <a:ext uri="{FF2B5EF4-FFF2-40B4-BE49-F238E27FC236}">
                      <a16:creationId xmlns:a16="http://schemas.microsoft.com/office/drawing/2014/main" id="{8CFF067F-D3F8-93EA-C35A-22CF05310194}"/>
                    </a:ext>
                  </a:extLst>
                </p:cNvPr>
                <p:cNvSpPr>
                  <a:spLocks noChangeArrowheads="1"/>
                </p:cNvSpPr>
                <p:nvPr/>
              </p:nvSpPr>
              <p:spPr bwMode="auto">
                <a:xfrm>
                  <a:off x="3254375" y="42592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7" name="Rectangle 30">
                  <a:extLst>
                    <a:ext uri="{FF2B5EF4-FFF2-40B4-BE49-F238E27FC236}">
                      <a16:creationId xmlns:a16="http://schemas.microsoft.com/office/drawing/2014/main" id="{BFFAFED5-E5CD-6C1B-0835-381D823EB360}"/>
                    </a:ext>
                  </a:extLst>
                </p:cNvPr>
                <p:cNvSpPr>
                  <a:spLocks noChangeArrowheads="1"/>
                </p:cNvSpPr>
                <p:nvPr/>
              </p:nvSpPr>
              <p:spPr bwMode="auto">
                <a:xfrm>
                  <a:off x="3300413" y="42894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8" name="Rectangle 31">
                  <a:extLst>
                    <a:ext uri="{FF2B5EF4-FFF2-40B4-BE49-F238E27FC236}">
                      <a16:creationId xmlns:a16="http://schemas.microsoft.com/office/drawing/2014/main" id="{3909276F-B823-E93A-E396-664D9D023084}"/>
                    </a:ext>
                  </a:extLst>
                </p:cNvPr>
                <p:cNvSpPr>
                  <a:spLocks noChangeArrowheads="1"/>
                </p:cNvSpPr>
                <p:nvPr/>
              </p:nvSpPr>
              <p:spPr bwMode="auto">
                <a:xfrm>
                  <a:off x="3132138" y="42862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49" name="Rectangle 32">
                  <a:extLst>
                    <a:ext uri="{FF2B5EF4-FFF2-40B4-BE49-F238E27FC236}">
                      <a16:creationId xmlns:a16="http://schemas.microsoft.com/office/drawing/2014/main" id="{CFC3AE1F-01F2-0DA1-5BC8-47B260DE21DF}"/>
                    </a:ext>
                  </a:extLst>
                </p:cNvPr>
                <p:cNvSpPr>
                  <a:spLocks noChangeArrowheads="1"/>
                </p:cNvSpPr>
                <p:nvPr/>
              </p:nvSpPr>
              <p:spPr bwMode="auto">
                <a:xfrm>
                  <a:off x="3100388" y="4243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0" name="Rectangle 33">
                  <a:extLst>
                    <a:ext uri="{FF2B5EF4-FFF2-40B4-BE49-F238E27FC236}">
                      <a16:creationId xmlns:a16="http://schemas.microsoft.com/office/drawing/2014/main" id="{5A220BDB-3040-1D11-1779-18D473AD4364}"/>
                    </a:ext>
                  </a:extLst>
                </p:cNvPr>
                <p:cNvSpPr>
                  <a:spLocks noChangeArrowheads="1"/>
                </p:cNvSpPr>
                <p:nvPr/>
              </p:nvSpPr>
              <p:spPr bwMode="auto">
                <a:xfrm>
                  <a:off x="2986088" y="43005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1" name="Rectangle 34">
                  <a:extLst>
                    <a:ext uri="{FF2B5EF4-FFF2-40B4-BE49-F238E27FC236}">
                      <a16:creationId xmlns:a16="http://schemas.microsoft.com/office/drawing/2014/main" id="{C0EF9B49-AAFA-504F-B9AA-DA4DAAF0B19C}"/>
                    </a:ext>
                  </a:extLst>
                </p:cNvPr>
                <p:cNvSpPr>
                  <a:spLocks noChangeArrowheads="1"/>
                </p:cNvSpPr>
                <p:nvPr/>
              </p:nvSpPr>
              <p:spPr bwMode="auto">
                <a:xfrm>
                  <a:off x="2973388" y="43370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2" name="Rectangle 35">
                  <a:extLst>
                    <a:ext uri="{FF2B5EF4-FFF2-40B4-BE49-F238E27FC236}">
                      <a16:creationId xmlns:a16="http://schemas.microsoft.com/office/drawing/2014/main" id="{FC5B6FC2-E67F-21BC-EA44-DD1DF8256262}"/>
                    </a:ext>
                  </a:extLst>
                </p:cNvPr>
                <p:cNvSpPr>
                  <a:spLocks noChangeArrowheads="1"/>
                </p:cNvSpPr>
                <p:nvPr/>
              </p:nvSpPr>
              <p:spPr bwMode="auto">
                <a:xfrm>
                  <a:off x="2943225" y="43751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3" name="Rectangle 36">
                  <a:extLst>
                    <a:ext uri="{FF2B5EF4-FFF2-40B4-BE49-F238E27FC236}">
                      <a16:creationId xmlns:a16="http://schemas.microsoft.com/office/drawing/2014/main" id="{40F10BE7-F291-CDCC-5DEB-94ECCF41A3F8}"/>
                    </a:ext>
                  </a:extLst>
                </p:cNvPr>
                <p:cNvSpPr>
                  <a:spLocks noChangeArrowheads="1"/>
                </p:cNvSpPr>
                <p:nvPr/>
              </p:nvSpPr>
              <p:spPr bwMode="auto">
                <a:xfrm>
                  <a:off x="2894013" y="43973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4" name="Rectangle 37">
                  <a:extLst>
                    <a:ext uri="{FF2B5EF4-FFF2-40B4-BE49-F238E27FC236}">
                      <a16:creationId xmlns:a16="http://schemas.microsoft.com/office/drawing/2014/main" id="{8BB0F5B9-BEC8-D085-5E93-DC1D9B3978A2}"/>
                    </a:ext>
                  </a:extLst>
                </p:cNvPr>
                <p:cNvSpPr>
                  <a:spLocks noChangeArrowheads="1"/>
                </p:cNvSpPr>
                <p:nvPr/>
              </p:nvSpPr>
              <p:spPr bwMode="auto">
                <a:xfrm>
                  <a:off x="2840038" y="44243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5" name="Rectangle 38">
                  <a:extLst>
                    <a:ext uri="{FF2B5EF4-FFF2-40B4-BE49-F238E27FC236}">
                      <a16:creationId xmlns:a16="http://schemas.microsoft.com/office/drawing/2014/main" id="{45A8E31E-680A-B507-A5F4-6EEA64B90C27}"/>
                    </a:ext>
                  </a:extLst>
                </p:cNvPr>
                <p:cNvSpPr>
                  <a:spLocks noChangeArrowheads="1"/>
                </p:cNvSpPr>
                <p:nvPr/>
              </p:nvSpPr>
              <p:spPr bwMode="auto">
                <a:xfrm>
                  <a:off x="3033713" y="43275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6" name="Rectangle 39">
                  <a:extLst>
                    <a:ext uri="{FF2B5EF4-FFF2-40B4-BE49-F238E27FC236}">
                      <a16:creationId xmlns:a16="http://schemas.microsoft.com/office/drawing/2014/main" id="{57E14CBE-60DF-597B-DD53-463F620205A4}"/>
                    </a:ext>
                  </a:extLst>
                </p:cNvPr>
                <p:cNvSpPr>
                  <a:spLocks noChangeArrowheads="1"/>
                </p:cNvSpPr>
                <p:nvPr/>
              </p:nvSpPr>
              <p:spPr bwMode="auto">
                <a:xfrm>
                  <a:off x="3059113" y="43307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7" name="Rectangle 40">
                  <a:extLst>
                    <a:ext uri="{FF2B5EF4-FFF2-40B4-BE49-F238E27FC236}">
                      <a16:creationId xmlns:a16="http://schemas.microsoft.com/office/drawing/2014/main" id="{B31F0700-B105-A6B3-F084-9A739CDD0ED6}"/>
                    </a:ext>
                  </a:extLst>
                </p:cNvPr>
                <p:cNvSpPr>
                  <a:spLocks noChangeArrowheads="1"/>
                </p:cNvSpPr>
                <p:nvPr/>
              </p:nvSpPr>
              <p:spPr bwMode="auto">
                <a:xfrm>
                  <a:off x="3109913" y="43561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8" name="Rectangle 41">
                  <a:extLst>
                    <a:ext uri="{FF2B5EF4-FFF2-40B4-BE49-F238E27FC236}">
                      <a16:creationId xmlns:a16="http://schemas.microsoft.com/office/drawing/2014/main" id="{D219BDFC-20B2-31DE-5BFA-6E9B35D8D134}"/>
                    </a:ext>
                  </a:extLst>
                </p:cNvPr>
                <p:cNvSpPr>
                  <a:spLocks noChangeArrowheads="1"/>
                </p:cNvSpPr>
                <p:nvPr/>
              </p:nvSpPr>
              <p:spPr bwMode="auto">
                <a:xfrm>
                  <a:off x="3132138" y="43656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59" name="Rectangle 42">
                  <a:extLst>
                    <a:ext uri="{FF2B5EF4-FFF2-40B4-BE49-F238E27FC236}">
                      <a16:creationId xmlns:a16="http://schemas.microsoft.com/office/drawing/2014/main" id="{AA17E66B-8560-2039-7B9F-2BA7678CBDEE}"/>
                    </a:ext>
                  </a:extLst>
                </p:cNvPr>
                <p:cNvSpPr>
                  <a:spLocks noChangeArrowheads="1"/>
                </p:cNvSpPr>
                <p:nvPr/>
              </p:nvSpPr>
              <p:spPr bwMode="auto">
                <a:xfrm>
                  <a:off x="3203575" y="43846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60" name="Rectangle 43">
                  <a:extLst>
                    <a:ext uri="{FF2B5EF4-FFF2-40B4-BE49-F238E27FC236}">
                      <a16:creationId xmlns:a16="http://schemas.microsoft.com/office/drawing/2014/main" id="{73950D35-6B03-C3E4-F6DA-8DC0149EDB57}"/>
                    </a:ext>
                  </a:extLst>
                </p:cNvPr>
                <p:cNvSpPr>
                  <a:spLocks noChangeArrowheads="1"/>
                </p:cNvSpPr>
                <p:nvPr/>
              </p:nvSpPr>
              <p:spPr bwMode="auto">
                <a:xfrm>
                  <a:off x="3132138" y="44942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61" name="Rectangle 44">
                  <a:extLst>
                    <a:ext uri="{FF2B5EF4-FFF2-40B4-BE49-F238E27FC236}">
                      <a16:creationId xmlns:a16="http://schemas.microsoft.com/office/drawing/2014/main" id="{D0E5D47A-A96C-5EB6-3399-32FF180B6CCB}"/>
                    </a:ext>
                  </a:extLst>
                </p:cNvPr>
                <p:cNvSpPr>
                  <a:spLocks noChangeArrowheads="1"/>
                </p:cNvSpPr>
                <p:nvPr/>
              </p:nvSpPr>
              <p:spPr bwMode="auto">
                <a:xfrm>
                  <a:off x="3225800" y="47037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62" name="Rectangle 45">
                  <a:extLst>
                    <a:ext uri="{FF2B5EF4-FFF2-40B4-BE49-F238E27FC236}">
                      <a16:creationId xmlns:a16="http://schemas.microsoft.com/office/drawing/2014/main" id="{0364D4CC-9C9A-AD24-DA64-76D4E5F040B5}"/>
                    </a:ext>
                  </a:extLst>
                </p:cNvPr>
                <p:cNvSpPr>
                  <a:spLocks noChangeArrowheads="1"/>
                </p:cNvSpPr>
                <p:nvPr/>
              </p:nvSpPr>
              <p:spPr bwMode="auto">
                <a:xfrm>
                  <a:off x="3898900" y="38052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63" name="Rectangle 46">
                  <a:extLst>
                    <a:ext uri="{FF2B5EF4-FFF2-40B4-BE49-F238E27FC236}">
                      <a16:creationId xmlns:a16="http://schemas.microsoft.com/office/drawing/2014/main" id="{B709E583-F1D5-3CB2-CF5F-8BF29C80E66C}"/>
                    </a:ext>
                  </a:extLst>
                </p:cNvPr>
                <p:cNvSpPr>
                  <a:spLocks noChangeArrowheads="1"/>
                </p:cNvSpPr>
                <p:nvPr/>
              </p:nvSpPr>
              <p:spPr bwMode="auto">
                <a:xfrm>
                  <a:off x="3203575" y="47974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164" name="テキスト ボックス 163">
                <a:extLst>
                  <a:ext uri="{FF2B5EF4-FFF2-40B4-BE49-F238E27FC236}">
                    <a16:creationId xmlns:a16="http://schemas.microsoft.com/office/drawing/2014/main" id="{5EF9BEB7-0AC2-260F-84E4-B5107FBF2944}"/>
                  </a:ext>
                </a:extLst>
              </p:cNvPr>
              <p:cNvSpPr txBox="1"/>
              <p:nvPr/>
            </p:nvSpPr>
            <p:spPr>
              <a:xfrm flipH="1">
                <a:off x="8064921" y="2101094"/>
                <a:ext cx="55145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游ゴシック" panose="020B0400000000000000" pitchFamily="50" charset="-128"/>
                    <a:cs typeface="+mn-cs"/>
                  </a:rPr>
                  <a:t>B-IX</a:t>
                </a:r>
                <a:endParaRPr kumimoji="0" lang="ja-JP" alt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游ゴシック" panose="020B0400000000000000" pitchFamily="50" charset="-128"/>
                  <a:cs typeface="+mn-cs"/>
                </a:endParaRPr>
              </a:p>
            </p:txBody>
          </p:sp>
        </p:grpSp>
        <p:grpSp>
          <p:nvGrpSpPr>
            <p:cNvPr id="240" name="グループ化 239">
              <a:extLst>
                <a:ext uri="{FF2B5EF4-FFF2-40B4-BE49-F238E27FC236}">
                  <a16:creationId xmlns:a16="http://schemas.microsoft.com/office/drawing/2014/main" id="{0713067E-9E49-801D-C430-C6B3E708C594}"/>
                </a:ext>
              </a:extLst>
            </p:cNvPr>
            <p:cNvGrpSpPr/>
            <p:nvPr/>
          </p:nvGrpSpPr>
          <p:grpSpPr>
            <a:xfrm>
              <a:off x="7505241" y="651681"/>
              <a:ext cx="1392222" cy="1800000"/>
              <a:chOff x="7505241" y="651681"/>
              <a:chExt cx="1392222" cy="1800000"/>
            </a:xfrm>
          </p:grpSpPr>
          <p:grpSp>
            <p:nvGrpSpPr>
              <p:cNvPr id="187" name="グループ化 186">
                <a:extLst>
                  <a:ext uri="{FF2B5EF4-FFF2-40B4-BE49-F238E27FC236}">
                    <a16:creationId xmlns:a16="http://schemas.microsoft.com/office/drawing/2014/main" id="{B808253B-474A-83EE-175D-A4566D678F27}"/>
                  </a:ext>
                </a:extLst>
              </p:cNvPr>
              <p:cNvGrpSpPr>
                <a:grpSpLocks noChangeAspect="1"/>
              </p:cNvGrpSpPr>
              <p:nvPr/>
            </p:nvGrpSpPr>
            <p:grpSpPr>
              <a:xfrm>
                <a:off x="7505241" y="651681"/>
                <a:ext cx="1392222" cy="1800000"/>
                <a:chOff x="2484438" y="620713"/>
                <a:chExt cx="3978275" cy="5143500"/>
              </a:xfrm>
            </p:grpSpPr>
            <p:pic>
              <p:nvPicPr>
                <p:cNvPr id="188" name="Picture 2" descr="tayousei3">
                  <a:extLst>
                    <a:ext uri="{FF2B5EF4-FFF2-40B4-BE49-F238E27FC236}">
                      <a16:creationId xmlns:a16="http://schemas.microsoft.com/office/drawing/2014/main" id="{99448F18-716F-CCD2-16BD-EC91A327F1C3}"/>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189" name="Rectangle 4">
                  <a:extLst>
                    <a:ext uri="{FF2B5EF4-FFF2-40B4-BE49-F238E27FC236}">
                      <a16:creationId xmlns:a16="http://schemas.microsoft.com/office/drawing/2014/main" id="{305AA4EF-22C5-0943-DE20-35F2CB48F9CB}"/>
                    </a:ext>
                  </a:extLst>
                </p:cNvPr>
                <p:cNvSpPr>
                  <a:spLocks noChangeArrowheads="1"/>
                </p:cNvSpPr>
                <p:nvPr/>
              </p:nvSpPr>
              <p:spPr bwMode="auto">
                <a:xfrm>
                  <a:off x="3203575" y="40751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0" name="Rectangle 5">
                  <a:extLst>
                    <a:ext uri="{FF2B5EF4-FFF2-40B4-BE49-F238E27FC236}">
                      <a16:creationId xmlns:a16="http://schemas.microsoft.com/office/drawing/2014/main" id="{99892951-EC9C-41EF-CBF0-8ED3A440E48A}"/>
                    </a:ext>
                  </a:extLst>
                </p:cNvPr>
                <p:cNvSpPr>
                  <a:spLocks noChangeArrowheads="1"/>
                </p:cNvSpPr>
                <p:nvPr/>
              </p:nvSpPr>
              <p:spPr bwMode="auto">
                <a:xfrm>
                  <a:off x="3349625" y="40179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1" name="Rectangle 6">
                  <a:extLst>
                    <a:ext uri="{FF2B5EF4-FFF2-40B4-BE49-F238E27FC236}">
                      <a16:creationId xmlns:a16="http://schemas.microsoft.com/office/drawing/2014/main" id="{4319BDE1-1872-45C7-A0B5-4D5D03B29800}"/>
                    </a:ext>
                  </a:extLst>
                </p:cNvPr>
                <p:cNvSpPr>
                  <a:spLocks noChangeArrowheads="1"/>
                </p:cNvSpPr>
                <p:nvPr/>
              </p:nvSpPr>
              <p:spPr bwMode="auto">
                <a:xfrm>
                  <a:off x="3419475" y="39957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2" name="Rectangle 7">
                  <a:extLst>
                    <a:ext uri="{FF2B5EF4-FFF2-40B4-BE49-F238E27FC236}">
                      <a16:creationId xmlns:a16="http://schemas.microsoft.com/office/drawing/2014/main" id="{30BCD9CC-9A35-47D0-F030-F0FD4FA7F0B6}"/>
                    </a:ext>
                  </a:extLst>
                </p:cNvPr>
                <p:cNvSpPr>
                  <a:spLocks noChangeArrowheads="1"/>
                </p:cNvSpPr>
                <p:nvPr/>
              </p:nvSpPr>
              <p:spPr bwMode="auto">
                <a:xfrm>
                  <a:off x="3448050" y="39338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3" name="Rectangle 8">
                  <a:extLst>
                    <a:ext uri="{FF2B5EF4-FFF2-40B4-BE49-F238E27FC236}">
                      <a16:creationId xmlns:a16="http://schemas.microsoft.com/office/drawing/2014/main" id="{44D210ED-BF67-5C43-B3FE-E52FCB5F2FBA}"/>
                    </a:ext>
                  </a:extLst>
                </p:cNvPr>
                <p:cNvSpPr>
                  <a:spLocks noChangeArrowheads="1"/>
                </p:cNvSpPr>
                <p:nvPr/>
              </p:nvSpPr>
              <p:spPr bwMode="auto">
                <a:xfrm>
                  <a:off x="3321050" y="39830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4" name="Rectangle 9">
                  <a:extLst>
                    <a:ext uri="{FF2B5EF4-FFF2-40B4-BE49-F238E27FC236}">
                      <a16:creationId xmlns:a16="http://schemas.microsoft.com/office/drawing/2014/main" id="{C8E802CA-C0F3-CE44-F77A-C8EA8C154619}"/>
                    </a:ext>
                  </a:extLst>
                </p:cNvPr>
                <p:cNvSpPr>
                  <a:spLocks noChangeArrowheads="1"/>
                </p:cNvSpPr>
                <p:nvPr/>
              </p:nvSpPr>
              <p:spPr bwMode="auto">
                <a:xfrm>
                  <a:off x="3576638" y="38512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5" name="Rectangle 10">
                  <a:extLst>
                    <a:ext uri="{FF2B5EF4-FFF2-40B4-BE49-F238E27FC236}">
                      <a16:creationId xmlns:a16="http://schemas.microsoft.com/office/drawing/2014/main" id="{D7B1C4DB-A8B1-B527-D8B4-D26908543E37}"/>
                    </a:ext>
                  </a:extLst>
                </p:cNvPr>
                <p:cNvSpPr>
                  <a:spLocks noChangeArrowheads="1"/>
                </p:cNvSpPr>
                <p:nvPr/>
              </p:nvSpPr>
              <p:spPr bwMode="auto">
                <a:xfrm>
                  <a:off x="3660775" y="38544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6" name="Rectangle 11">
                  <a:extLst>
                    <a:ext uri="{FF2B5EF4-FFF2-40B4-BE49-F238E27FC236}">
                      <a16:creationId xmlns:a16="http://schemas.microsoft.com/office/drawing/2014/main" id="{28BA0A10-350A-1FFF-86B8-EF0EBA7321B4}"/>
                    </a:ext>
                  </a:extLst>
                </p:cNvPr>
                <p:cNvSpPr>
                  <a:spLocks noChangeArrowheads="1"/>
                </p:cNvSpPr>
                <p:nvPr/>
              </p:nvSpPr>
              <p:spPr bwMode="auto">
                <a:xfrm>
                  <a:off x="3609975" y="36290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7" name="Rectangle 12">
                  <a:extLst>
                    <a:ext uri="{FF2B5EF4-FFF2-40B4-BE49-F238E27FC236}">
                      <a16:creationId xmlns:a16="http://schemas.microsoft.com/office/drawing/2014/main" id="{433AC0B5-4D91-0E73-153B-47BF6968E555}"/>
                    </a:ext>
                  </a:extLst>
                </p:cNvPr>
                <p:cNvSpPr>
                  <a:spLocks noChangeArrowheads="1"/>
                </p:cNvSpPr>
                <p:nvPr/>
              </p:nvSpPr>
              <p:spPr bwMode="auto">
                <a:xfrm>
                  <a:off x="3678238" y="36449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8" name="Rectangle 13">
                  <a:extLst>
                    <a:ext uri="{FF2B5EF4-FFF2-40B4-BE49-F238E27FC236}">
                      <a16:creationId xmlns:a16="http://schemas.microsoft.com/office/drawing/2014/main" id="{7CFC4A4E-4C99-5397-C78A-08231421B5F4}"/>
                    </a:ext>
                  </a:extLst>
                </p:cNvPr>
                <p:cNvSpPr>
                  <a:spLocks noChangeArrowheads="1"/>
                </p:cNvSpPr>
                <p:nvPr/>
              </p:nvSpPr>
              <p:spPr bwMode="auto">
                <a:xfrm>
                  <a:off x="3822700" y="38608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199" name="Rectangle 14">
                  <a:extLst>
                    <a:ext uri="{FF2B5EF4-FFF2-40B4-BE49-F238E27FC236}">
                      <a16:creationId xmlns:a16="http://schemas.microsoft.com/office/drawing/2014/main" id="{F6FB67CC-FF83-17F7-D467-BB500B00B622}"/>
                    </a:ext>
                  </a:extLst>
                </p:cNvPr>
                <p:cNvSpPr>
                  <a:spLocks noChangeArrowheads="1"/>
                </p:cNvSpPr>
                <p:nvPr/>
              </p:nvSpPr>
              <p:spPr bwMode="auto">
                <a:xfrm>
                  <a:off x="3876675" y="38274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00" name="Rectangle 15">
                  <a:extLst>
                    <a:ext uri="{FF2B5EF4-FFF2-40B4-BE49-F238E27FC236}">
                      <a16:creationId xmlns:a16="http://schemas.microsoft.com/office/drawing/2014/main" id="{B8D26B02-DEBB-264F-53DD-62C10CADE998}"/>
                    </a:ext>
                  </a:extLst>
                </p:cNvPr>
                <p:cNvSpPr>
                  <a:spLocks noChangeArrowheads="1"/>
                </p:cNvSpPr>
                <p:nvPr/>
              </p:nvSpPr>
              <p:spPr bwMode="auto">
                <a:xfrm>
                  <a:off x="3929063" y="37988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01" name="Rectangle 16">
                  <a:extLst>
                    <a:ext uri="{FF2B5EF4-FFF2-40B4-BE49-F238E27FC236}">
                      <a16:creationId xmlns:a16="http://schemas.microsoft.com/office/drawing/2014/main" id="{EE91B4AD-8308-854D-2904-D7ABC0780471}"/>
                    </a:ext>
                  </a:extLst>
                </p:cNvPr>
                <p:cNvSpPr>
                  <a:spLocks noChangeArrowheads="1"/>
                </p:cNvSpPr>
                <p:nvPr/>
              </p:nvSpPr>
              <p:spPr bwMode="auto">
                <a:xfrm>
                  <a:off x="3956050" y="37893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02" name="Rectangle 17">
                  <a:extLst>
                    <a:ext uri="{FF2B5EF4-FFF2-40B4-BE49-F238E27FC236}">
                      <a16:creationId xmlns:a16="http://schemas.microsoft.com/office/drawing/2014/main" id="{DF2528C9-7046-EC05-6E37-772C17A2F9DE}"/>
                    </a:ext>
                  </a:extLst>
                </p:cNvPr>
                <p:cNvSpPr>
                  <a:spLocks noChangeArrowheads="1"/>
                </p:cNvSpPr>
                <p:nvPr/>
              </p:nvSpPr>
              <p:spPr bwMode="auto">
                <a:xfrm>
                  <a:off x="3984625" y="37861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03" name="Rectangle 18">
                  <a:extLst>
                    <a:ext uri="{FF2B5EF4-FFF2-40B4-BE49-F238E27FC236}">
                      <a16:creationId xmlns:a16="http://schemas.microsoft.com/office/drawing/2014/main" id="{DFE8B01E-D4B6-7C89-2EC7-72E5EDF1FCE2}"/>
                    </a:ext>
                  </a:extLst>
                </p:cNvPr>
                <p:cNvSpPr>
                  <a:spLocks noChangeArrowheads="1"/>
                </p:cNvSpPr>
                <p:nvPr/>
              </p:nvSpPr>
              <p:spPr bwMode="auto">
                <a:xfrm>
                  <a:off x="4010025" y="37893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04" name="Rectangle 19">
                  <a:extLst>
                    <a:ext uri="{FF2B5EF4-FFF2-40B4-BE49-F238E27FC236}">
                      <a16:creationId xmlns:a16="http://schemas.microsoft.com/office/drawing/2014/main" id="{86410026-B43A-669C-F844-FD1654E3B3E0}"/>
                    </a:ext>
                  </a:extLst>
                </p:cNvPr>
                <p:cNvSpPr>
                  <a:spLocks noChangeArrowheads="1"/>
                </p:cNvSpPr>
                <p:nvPr/>
              </p:nvSpPr>
              <p:spPr bwMode="auto">
                <a:xfrm>
                  <a:off x="4044950" y="37734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05" name="Rectangle 20">
                  <a:extLst>
                    <a:ext uri="{FF2B5EF4-FFF2-40B4-BE49-F238E27FC236}">
                      <a16:creationId xmlns:a16="http://schemas.microsoft.com/office/drawing/2014/main" id="{B34EA252-E459-4F1C-3AC0-F791610115B1}"/>
                    </a:ext>
                  </a:extLst>
                </p:cNvPr>
                <p:cNvSpPr>
                  <a:spLocks noChangeArrowheads="1"/>
                </p:cNvSpPr>
                <p:nvPr/>
              </p:nvSpPr>
              <p:spPr bwMode="auto">
                <a:xfrm>
                  <a:off x="4032250" y="38163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06" name="Rectangle 21">
                  <a:extLst>
                    <a:ext uri="{FF2B5EF4-FFF2-40B4-BE49-F238E27FC236}">
                      <a16:creationId xmlns:a16="http://schemas.microsoft.com/office/drawing/2014/main" id="{6FF73640-405D-3026-D0A7-FFE33D6A8DD1}"/>
                    </a:ext>
                  </a:extLst>
                </p:cNvPr>
                <p:cNvSpPr>
                  <a:spLocks noChangeArrowheads="1"/>
                </p:cNvSpPr>
                <p:nvPr/>
              </p:nvSpPr>
              <p:spPr bwMode="auto">
                <a:xfrm>
                  <a:off x="4016375" y="38449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07" name="Rectangle 22">
                  <a:extLst>
                    <a:ext uri="{FF2B5EF4-FFF2-40B4-BE49-F238E27FC236}">
                      <a16:creationId xmlns:a16="http://schemas.microsoft.com/office/drawing/2014/main" id="{A149B964-D53C-A672-94A5-296D3E7D4C02}"/>
                    </a:ext>
                  </a:extLst>
                </p:cNvPr>
                <p:cNvSpPr>
                  <a:spLocks noChangeArrowheads="1"/>
                </p:cNvSpPr>
                <p:nvPr/>
              </p:nvSpPr>
              <p:spPr bwMode="auto">
                <a:xfrm>
                  <a:off x="4038600" y="3862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208" name="テキスト ボックス 207">
                <a:extLst>
                  <a:ext uri="{FF2B5EF4-FFF2-40B4-BE49-F238E27FC236}">
                    <a16:creationId xmlns:a16="http://schemas.microsoft.com/office/drawing/2014/main" id="{8E20C825-7E81-0A3D-A2A4-51F6B8A95CB9}"/>
                  </a:ext>
                </a:extLst>
              </p:cNvPr>
              <p:cNvSpPr txBox="1"/>
              <p:nvPr/>
            </p:nvSpPr>
            <p:spPr>
              <a:xfrm flipH="1">
                <a:off x="7851183" y="2052951"/>
                <a:ext cx="55145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B-X</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241" name="グループ化 240">
              <a:extLst>
                <a:ext uri="{FF2B5EF4-FFF2-40B4-BE49-F238E27FC236}">
                  <a16:creationId xmlns:a16="http://schemas.microsoft.com/office/drawing/2014/main" id="{9CF1EA10-B731-4DB3-0210-83C175363D7C}"/>
                </a:ext>
              </a:extLst>
            </p:cNvPr>
            <p:cNvGrpSpPr/>
            <p:nvPr/>
          </p:nvGrpSpPr>
          <p:grpSpPr>
            <a:xfrm>
              <a:off x="8707778" y="2293974"/>
              <a:ext cx="1392222" cy="1800000"/>
              <a:chOff x="9093807" y="2506145"/>
              <a:chExt cx="1392222" cy="1800000"/>
            </a:xfrm>
          </p:grpSpPr>
          <p:grpSp>
            <p:nvGrpSpPr>
              <p:cNvPr id="209" name="グループ化 208">
                <a:extLst>
                  <a:ext uri="{FF2B5EF4-FFF2-40B4-BE49-F238E27FC236}">
                    <a16:creationId xmlns:a16="http://schemas.microsoft.com/office/drawing/2014/main" id="{3BD8089C-3C4F-80FF-FD6C-B23400FEC01A}"/>
                  </a:ext>
                </a:extLst>
              </p:cNvPr>
              <p:cNvGrpSpPr>
                <a:grpSpLocks noChangeAspect="1"/>
              </p:cNvGrpSpPr>
              <p:nvPr/>
            </p:nvGrpSpPr>
            <p:grpSpPr>
              <a:xfrm>
                <a:off x="9093807" y="2506145"/>
                <a:ext cx="1392222" cy="1800000"/>
                <a:chOff x="2484438" y="620713"/>
                <a:chExt cx="3978275" cy="5143500"/>
              </a:xfrm>
            </p:grpSpPr>
            <p:pic>
              <p:nvPicPr>
                <p:cNvPr id="210" name="Picture 2" descr="tayousei3">
                  <a:extLst>
                    <a:ext uri="{FF2B5EF4-FFF2-40B4-BE49-F238E27FC236}">
                      <a16:creationId xmlns:a16="http://schemas.microsoft.com/office/drawing/2014/main" id="{A60CE61A-D501-35C2-EE41-077C2BCC6DFB}"/>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solidFill>
                  <a:srgbClr val="FF0000"/>
                </a:solidFill>
                <a:ln w="9525">
                  <a:noFill/>
                  <a:miter lim="800000"/>
                  <a:headEnd/>
                  <a:tailEnd/>
                </a:ln>
              </p:spPr>
            </p:pic>
            <p:sp>
              <p:nvSpPr>
                <p:cNvPr id="211" name="AutoShape 4">
                  <a:extLst>
                    <a:ext uri="{FF2B5EF4-FFF2-40B4-BE49-F238E27FC236}">
                      <a16:creationId xmlns:a16="http://schemas.microsoft.com/office/drawing/2014/main" id="{9A789E96-148A-ACFE-6156-EF834D1B88ED}"/>
                    </a:ext>
                  </a:extLst>
                </p:cNvPr>
                <p:cNvSpPr>
                  <a:spLocks noChangeArrowheads="1"/>
                </p:cNvSpPr>
                <p:nvPr/>
              </p:nvSpPr>
              <p:spPr bwMode="auto">
                <a:xfrm>
                  <a:off x="2906713" y="4337050"/>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12" name="AutoShape 5">
                  <a:extLst>
                    <a:ext uri="{FF2B5EF4-FFF2-40B4-BE49-F238E27FC236}">
                      <a16:creationId xmlns:a16="http://schemas.microsoft.com/office/drawing/2014/main" id="{BBD3C5B8-B17B-59DF-6440-BC03A2144F16}"/>
                    </a:ext>
                  </a:extLst>
                </p:cNvPr>
                <p:cNvSpPr>
                  <a:spLocks noChangeArrowheads="1"/>
                </p:cNvSpPr>
                <p:nvPr/>
              </p:nvSpPr>
              <p:spPr bwMode="auto">
                <a:xfrm>
                  <a:off x="2962275" y="447992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13" name="AutoShape 6">
                  <a:extLst>
                    <a:ext uri="{FF2B5EF4-FFF2-40B4-BE49-F238E27FC236}">
                      <a16:creationId xmlns:a16="http://schemas.microsoft.com/office/drawing/2014/main" id="{FE747BCD-5E40-7212-B3AE-70A487A1ECB4}"/>
                    </a:ext>
                  </a:extLst>
                </p:cNvPr>
                <p:cNvSpPr>
                  <a:spLocks noChangeArrowheads="1"/>
                </p:cNvSpPr>
                <p:nvPr/>
              </p:nvSpPr>
              <p:spPr bwMode="auto">
                <a:xfrm>
                  <a:off x="3043238" y="4756150"/>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14" name="AutoShape 7">
                  <a:extLst>
                    <a:ext uri="{FF2B5EF4-FFF2-40B4-BE49-F238E27FC236}">
                      <a16:creationId xmlns:a16="http://schemas.microsoft.com/office/drawing/2014/main" id="{A90EEC6B-32D1-ECE1-FE6C-F49D05FF8C4C}"/>
                    </a:ext>
                  </a:extLst>
                </p:cNvPr>
                <p:cNvSpPr>
                  <a:spLocks noChangeArrowheads="1"/>
                </p:cNvSpPr>
                <p:nvPr/>
              </p:nvSpPr>
              <p:spPr bwMode="auto">
                <a:xfrm>
                  <a:off x="2849563" y="500697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15" name="AutoShape 8">
                  <a:extLst>
                    <a:ext uri="{FF2B5EF4-FFF2-40B4-BE49-F238E27FC236}">
                      <a16:creationId xmlns:a16="http://schemas.microsoft.com/office/drawing/2014/main" id="{A0749934-3C3F-87BE-7FE2-F4A86613D2C6}"/>
                    </a:ext>
                  </a:extLst>
                </p:cNvPr>
                <p:cNvSpPr>
                  <a:spLocks noChangeArrowheads="1"/>
                </p:cNvSpPr>
                <p:nvPr/>
              </p:nvSpPr>
              <p:spPr bwMode="auto">
                <a:xfrm>
                  <a:off x="2898775" y="4941888"/>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16" name="AutoShape 9">
                  <a:extLst>
                    <a:ext uri="{FF2B5EF4-FFF2-40B4-BE49-F238E27FC236}">
                      <a16:creationId xmlns:a16="http://schemas.microsoft.com/office/drawing/2014/main" id="{5D8A77F8-843F-6D12-C5E3-EE02A5F32D01}"/>
                    </a:ext>
                  </a:extLst>
                </p:cNvPr>
                <p:cNvSpPr>
                  <a:spLocks noChangeArrowheads="1"/>
                </p:cNvSpPr>
                <p:nvPr/>
              </p:nvSpPr>
              <p:spPr bwMode="auto">
                <a:xfrm>
                  <a:off x="2884488" y="488632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17" name="AutoShape 10">
                  <a:extLst>
                    <a:ext uri="{FF2B5EF4-FFF2-40B4-BE49-F238E27FC236}">
                      <a16:creationId xmlns:a16="http://schemas.microsoft.com/office/drawing/2014/main" id="{56AA2F70-6A2D-D714-855A-0712D46728E2}"/>
                    </a:ext>
                  </a:extLst>
                </p:cNvPr>
                <p:cNvSpPr>
                  <a:spLocks noChangeArrowheads="1"/>
                </p:cNvSpPr>
                <p:nvPr/>
              </p:nvSpPr>
              <p:spPr bwMode="auto">
                <a:xfrm>
                  <a:off x="2919413" y="4852988"/>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18" name="AutoShape 11">
                  <a:extLst>
                    <a:ext uri="{FF2B5EF4-FFF2-40B4-BE49-F238E27FC236}">
                      <a16:creationId xmlns:a16="http://schemas.microsoft.com/office/drawing/2014/main" id="{C658EDF4-4A1C-0BEA-4C66-B54DF2F51D94}"/>
                    </a:ext>
                  </a:extLst>
                </p:cNvPr>
                <p:cNvSpPr>
                  <a:spLocks noChangeArrowheads="1"/>
                </p:cNvSpPr>
                <p:nvPr/>
              </p:nvSpPr>
              <p:spPr bwMode="auto">
                <a:xfrm>
                  <a:off x="2890838" y="4819650"/>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19" name="AutoShape 12">
                  <a:extLst>
                    <a:ext uri="{FF2B5EF4-FFF2-40B4-BE49-F238E27FC236}">
                      <a16:creationId xmlns:a16="http://schemas.microsoft.com/office/drawing/2014/main" id="{A931339F-1376-BFCA-31A3-018C611F6AFC}"/>
                    </a:ext>
                  </a:extLst>
                </p:cNvPr>
                <p:cNvSpPr>
                  <a:spLocks noChangeArrowheads="1"/>
                </p:cNvSpPr>
                <p:nvPr/>
              </p:nvSpPr>
              <p:spPr bwMode="auto">
                <a:xfrm>
                  <a:off x="2925763" y="478472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0" name="AutoShape 13">
                  <a:extLst>
                    <a:ext uri="{FF2B5EF4-FFF2-40B4-BE49-F238E27FC236}">
                      <a16:creationId xmlns:a16="http://schemas.microsoft.com/office/drawing/2014/main" id="{0223FB2C-A22A-F0BC-656B-19E689601CF3}"/>
                    </a:ext>
                  </a:extLst>
                </p:cNvPr>
                <p:cNvSpPr>
                  <a:spLocks noChangeArrowheads="1"/>
                </p:cNvSpPr>
                <p:nvPr/>
              </p:nvSpPr>
              <p:spPr bwMode="auto">
                <a:xfrm>
                  <a:off x="2978150" y="4637088"/>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1" name="AutoShape 14">
                  <a:extLst>
                    <a:ext uri="{FF2B5EF4-FFF2-40B4-BE49-F238E27FC236}">
                      <a16:creationId xmlns:a16="http://schemas.microsoft.com/office/drawing/2014/main" id="{C10AA5A1-C4BA-689E-11C6-E327CB737B30}"/>
                    </a:ext>
                  </a:extLst>
                </p:cNvPr>
                <p:cNvSpPr>
                  <a:spLocks noChangeArrowheads="1"/>
                </p:cNvSpPr>
                <p:nvPr/>
              </p:nvSpPr>
              <p:spPr bwMode="auto">
                <a:xfrm>
                  <a:off x="2787650" y="4868863"/>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2" name="AutoShape 15">
                  <a:extLst>
                    <a:ext uri="{FF2B5EF4-FFF2-40B4-BE49-F238E27FC236}">
                      <a16:creationId xmlns:a16="http://schemas.microsoft.com/office/drawing/2014/main" id="{8A2A570C-0D17-93ED-48DF-ACB711393279}"/>
                    </a:ext>
                  </a:extLst>
                </p:cNvPr>
                <p:cNvSpPr>
                  <a:spLocks noChangeArrowheads="1"/>
                </p:cNvSpPr>
                <p:nvPr/>
              </p:nvSpPr>
              <p:spPr bwMode="auto">
                <a:xfrm>
                  <a:off x="2762250" y="4846638"/>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3" name="AutoShape 16">
                  <a:extLst>
                    <a:ext uri="{FF2B5EF4-FFF2-40B4-BE49-F238E27FC236}">
                      <a16:creationId xmlns:a16="http://schemas.microsoft.com/office/drawing/2014/main" id="{C5A7D4BE-31B1-0174-BC62-CB819F66DE1F}"/>
                    </a:ext>
                  </a:extLst>
                </p:cNvPr>
                <p:cNvSpPr>
                  <a:spLocks noChangeArrowheads="1"/>
                </p:cNvSpPr>
                <p:nvPr/>
              </p:nvSpPr>
              <p:spPr bwMode="auto">
                <a:xfrm>
                  <a:off x="2546350" y="4614863"/>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4" name="AutoShape 17">
                  <a:extLst>
                    <a:ext uri="{FF2B5EF4-FFF2-40B4-BE49-F238E27FC236}">
                      <a16:creationId xmlns:a16="http://schemas.microsoft.com/office/drawing/2014/main" id="{D781E8B8-3C46-22BA-8914-C6F95881A471}"/>
                    </a:ext>
                  </a:extLst>
                </p:cNvPr>
                <p:cNvSpPr>
                  <a:spLocks noChangeArrowheads="1"/>
                </p:cNvSpPr>
                <p:nvPr/>
              </p:nvSpPr>
              <p:spPr bwMode="auto">
                <a:xfrm>
                  <a:off x="2830513" y="4692650"/>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5" name="AutoShape 18">
                  <a:extLst>
                    <a:ext uri="{FF2B5EF4-FFF2-40B4-BE49-F238E27FC236}">
                      <a16:creationId xmlns:a16="http://schemas.microsoft.com/office/drawing/2014/main" id="{11327048-EAD6-57A4-7038-DF87D3D5D71A}"/>
                    </a:ext>
                  </a:extLst>
                </p:cNvPr>
                <p:cNvSpPr>
                  <a:spLocks noChangeArrowheads="1"/>
                </p:cNvSpPr>
                <p:nvPr/>
              </p:nvSpPr>
              <p:spPr bwMode="auto">
                <a:xfrm>
                  <a:off x="2873375" y="4643438"/>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6" name="AutoShape 19">
                  <a:extLst>
                    <a:ext uri="{FF2B5EF4-FFF2-40B4-BE49-F238E27FC236}">
                      <a16:creationId xmlns:a16="http://schemas.microsoft.com/office/drawing/2014/main" id="{AD636139-EAFE-1914-8D08-88BCAA2CEDB1}"/>
                    </a:ext>
                  </a:extLst>
                </p:cNvPr>
                <p:cNvSpPr>
                  <a:spLocks noChangeArrowheads="1"/>
                </p:cNvSpPr>
                <p:nvPr/>
              </p:nvSpPr>
              <p:spPr bwMode="auto">
                <a:xfrm>
                  <a:off x="2932113" y="4508500"/>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7" name="AutoShape 20">
                  <a:extLst>
                    <a:ext uri="{FF2B5EF4-FFF2-40B4-BE49-F238E27FC236}">
                      <a16:creationId xmlns:a16="http://schemas.microsoft.com/office/drawing/2014/main" id="{B9D2CABD-2A59-1F84-8443-34E16BCCBBF8}"/>
                    </a:ext>
                  </a:extLst>
                </p:cNvPr>
                <p:cNvSpPr>
                  <a:spLocks noChangeArrowheads="1"/>
                </p:cNvSpPr>
                <p:nvPr/>
              </p:nvSpPr>
              <p:spPr bwMode="auto">
                <a:xfrm>
                  <a:off x="2849563" y="453707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8" name="AutoShape 21">
                  <a:extLst>
                    <a:ext uri="{FF2B5EF4-FFF2-40B4-BE49-F238E27FC236}">
                      <a16:creationId xmlns:a16="http://schemas.microsoft.com/office/drawing/2014/main" id="{FFED5D91-BEB4-A2A1-10D5-BC89357AE5E4}"/>
                    </a:ext>
                  </a:extLst>
                </p:cNvPr>
                <p:cNvSpPr>
                  <a:spLocks noChangeArrowheads="1"/>
                </p:cNvSpPr>
                <p:nvPr/>
              </p:nvSpPr>
              <p:spPr bwMode="auto">
                <a:xfrm>
                  <a:off x="2771775" y="4508500"/>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29" name="AutoShape 22">
                  <a:extLst>
                    <a:ext uri="{FF2B5EF4-FFF2-40B4-BE49-F238E27FC236}">
                      <a16:creationId xmlns:a16="http://schemas.microsoft.com/office/drawing/2014/main" id="{3596CD28-6F5F-6DA7-E066-7500BE283DE0}"/>
                    </a:ext>
                  </a:extLst>
                </p:cNvPr>
                <p:cNvSpPr>
                  <a:spLocks noChangeArrowheads="1"/>
                </p:cNvSpPr>
                <p:nvPr/>
              </p:nvSpPr>
              <p:spPr bwMode="auto">
                <a:xfrm>
                  <a:off x="2811463" y="449262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0" name="AutoShape 23">
                  <a:extLst>
                    <a:ext uri="{FF2B5EF4-FFF2-40B4-BE49-F238E27FC236}">
                      <a16:creationId xmlns:a16="http://schemas.microsoft.com/office/drawing/2014/main" id="{BAF5C7ED-E116-E503-150C-1C59E85EA78F}"/>
                    </a:ext>
                  </a:extLst>
                </p:cNvPr>
                <p:cNvSpPr>
                  <a:spLocks noChangeArrowheads="1"/>
                </p:cNvSpPr>
                <p:nvPr/>
              </p:nvSpPr>
              <p:spPr bwMode="auto">
                <a:xfrm>
                  <a:off x="2771775" y="440372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1" name="AutoShape 24">
                  <a:extLst>
                    <a:ext uri="{FF2B5EF4-FFF2-40B4-BE49-F238E27FC236}">
                      <a16:creationId xmlns:a16="http://schemas.microsoft.com/office/drawing/2014/main" id="{041CD6F5-336E-A137-5CB5-2F3D1B580078}"/>
                    </a:ext>
                  </a:extLst>
                </p:cNvPr>
                <p:cNvSpPr>
                  <a:spLocks noChangeArrowheads="1"/>
                </p:cNvSpPr>
                <p:nvPr/>
              </p:nvSpPr>
              <p:spPr bwMode="auto">
                <a:xfrm>
                  <a:off x="2941638" y="521652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2" name="AutoShape 25">
                  <a:extLst>
                    <a:ext uri="{FF2B5EF4-FFF2-40B4-BE49-F238E27FC236}">
                      <a16:creationId xmlns:a16="http://schemas.microsoft.com/office/drawing/2014/main" id="{6384990B-ECB7-A432-F0E5-657345337F9E}"/>
                    </a:ext>
                  </a:extLst>
                </p:cNvPr>
                <p:cNvSpPr>
                  <a:spLocks noChangeArrowheads="1"/>
                </p:cNvSpPr>
                <p:nvPr/>
              </p:nvSpPr>
              <p:spPr bwMode="auto">
                <a:xfrm>
                  <a:off x="5995988" y="4140200"/>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3" name="AutoShape 26">
                  <a:extLst>
                    <a:ext uri="{FF2B5EF4-FFF2-40B4-BE49-F238E27FC236}">
                      <a16:creationId xmlns:a16="http://schemas.microsoft.com/office/drawing/2014/main" id="{49313032-F9F6-F54A-72D7-565F708EF48A}"/>
                    </a:ext>
                  </a:extLst>
                </p:cNvPr>
                <p:cNvSpPr>
                  <a:spLocks noChangeArrowheads="1"/>
                </p:cNvSpPr>
                <p:nvPr/>
              </p:nvSpPr>
              <p:spPr bwMode="auto">
                <a:xfrm>
                  <a:off x="5842000" y="4857750"/>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4" name="AutoShape 27">
                  <a:extLst>
                    <a:ext uri="{FF2B5EF4-FFF2-40B4-BE49-F238E27FC236}">
                      <a16:creationId xmlns:a16="http://schemas.microsoft.com/office/drawing/2014/main" id="{7340C520-CB87-5A43-AF8A-0FF318F6EB08}"/>
                    </a:ext>
                  </a:extLst>
                </p:cNvPr>
                <p:cNvSpPr>
                  <a:spLocks noChangeArrowheads="1"/>
                </p:cNvSpPr>
                <p:nvPr/>
              </p:nvSpPr>
              <p:spPr bwMode="auto">
                <a:xfrm>
                  <a:off x="5380038" y="531177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5" name="AutoShape 28">
                  <a:extLst>
                    <a:ext uri="{FF2B5EF4-FFF2-40B4-BE49-F238E27FC236}">
                      <a16:creationId xmlns:a16="http://schemas.microsoft.com/office/drawing/2014/main" id="{C7E9DB31-996D-2F64-200C-654D79987083}"/>
                    </a:ext>
                  </a:extLst>
                </p:cNvPr>
                <p:cNvSpPr>
                  <a:spLocks noChangeArrowheads="1"/>
                </p:cNvSpPr>
                <p:nvPr/>
              </p:nvSpPr>
              <p:spPr bwMode="auto">
                <a:xfrm>
                  <a:off x="5321300" y="5348288"/>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6" name="AutoShape 29">
                  <a:extLst>
                    <a:ext uri="{FF2B5EF4-FFF2-40B4-BE49-F238E27FC236}">
                      <a16:creationId xmlns:a16="http://schemas.microsoft.com/office/drawing/2014/main" id="{6875694C-3E61-8BEC-F8A6-E375B76297A5}"/>
                    </a:ext>
                  </a:extLst>
                </p:cNvPr>
                <p:cNvSpPr>
                  <a:spLocks noChangeArrowheads="1"/>
                </p:cNvSpPr>
                <p:nvPr/>
              </p:nvSpPr>
              <p:spPr bwMode="auto">
                <a:xfrm>
                  <a:off x="5348288" y="5373688"/>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7" name="AutoShape 30">
                  <a:extLst>
                    <a:ext uri="{FF2B5EF4-FFF2-40B4-BE49-F238E27FC236}">
                      <a16:creationId xmlns:a16="http://schemas.microsoft.com/office/drawing/2014/main" id="{251BC749-3E59-290C-EC5D-F4BF28AC9C87}"/>
                    </a:ext>
                  </a:extLst>
                </p:cNvPr>
                <p:cNvSpPr>
                  <a:spLocks noChangeArrowheads="1"/>
                </p:cNvSpPr>
                <p:nvPr/>
              </p:nvSpPr>
              <p:spPr bwMode="auto">
                <a:xfrm>
                  <a:off x="5292725" y="5392738"/>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38" name="AutoShape 31">
                  <a:extLst>
                    <a:ext uri="{FF2B5EF4-FFF2-40B4-BE49-F238E27FC236}">
                      <a16:creationId xmlns:a16="http://schemas.microsoft.com/office/drawing/2014/main" id="{513AA017-F7B6-8114-3FE1-81E336B203A8}"/>
                    </a:ext>
                  </a:extLst>
                </p:cNvPr>
                <p:cNvSpPr>
                  <a:spLocks noChangeArrowheads="1"/>
                </p:cNvSpPr>
                <p:nvPr/>
              </p:nvSpPr>
              <p:spPr bwMode="auto">
                <a:xfrm>
                  <a:off x="5276850" y="548957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239" name="テキスト ボックス 238">
                <a:extLst>
                  <a:ext uri="{FF2B5EF4-FFF2-40B4-BE49-F238E27FC236}">
                    <a16:creationId xmlns:a16="http://schemas.microsoft.com/office/drawing/2014/main" id="{25B4C5E5-511B-4610-915F-67E8BF1D1F84}"/>
                  </a:ext>
                </a:extLst>
              </p:cNvPr>
              <p:cNvSpPr txBox="1"/>
              <p:nvPr/>
            </p:nvSpPr>
            <p:spPr>
              <a:xfrm flipH="1">
                <a:off x="9451626" y="3908590"/>
                <a:ext cx="55145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B-XI</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311" name="グループ化 310">
              <a:extLst>
                <a:ext uri="{FF2B5EF4-FFF2-40B4-BE49-F238E27FC236}">
                  <a16:creationId xmlns:a16="http://schemas.microsoft.com/office/drawing/2014/main" id="{05000435-753C-E61E-8D07-6DCE8D8EEAB1}"/>
                </a:ext>
              </a:extLst>
            </p:cNvPr>
            <p:cNvGrpSpPr/>
            <p:nvPr/>
          </p:nvGrpSpPr>
          <p:grpSpPr>
            <a:xfrm>
              <a:off x="2510979" y="284079"/>
              <a:ext cx="1392222" cy="1800000"/>
              <a:chOff x="2296591" y="885570"/>
              <a:chExt cx="1392222" cy="1800000"/>
            </a:xfrm>
          </p:grpSpPr>
          <p:grpSp>
            <p:nvGrpSpPr>
              <p:cNvPr id="242" name="グループ化 241">
                <a:extLst>
                  <a:ext uri="{FF2B5EF4-FFF2-40B4-BE49-F238E27FC236}">
                    <a16:creationId xmlns:a16="http://schemas.microsoft.com/office/drawing/2014/main" id="{463CE42A-1A96-57CE-53B8-7F5FD72046A2}"/>
                  </a:ext>
                </a:extLst>
              </p:cNvPr>
              <p:cNvGrpSpPr>
                <a:grpSpLocks noChangeAspect="1"/>
              </p:cNvGrpSpPr>
              <p:nvPr/>
            </p:nvGrpSpPr>
            <p:grpSpPr>
              <a:xfrm>
                <a:off x="2296591" y="885570"/>
                <a:ext cx="1392222" cy="1800000"/>
                <a:chOff x="2484438" y="620713"/>
                <a:chExt cx="3978275" cy="5143500"/>
              </a:xfrm>
            </p:grpSpPr>
            <p:pic>
              <p:nvPicPr>
                <p:cNvPr id="243" name="Picture 2" descr="tayousei3">
                  <a:extLst>
                    <a:ext uri="{FF2B5EF4-FFF2-40B4-BE49-F238E27FC236}">
                      <a16:creationId xmlns:a16="http://schemas.microsoft.com/office/drawing/2014/main" id="{8E98686C-7BE7-68E0-4D67-7C9050189776}"/>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244" name="Rectangle 4">
                  <a:extLst>
                    <a:ext uri="{FF2B5EF4-FFF2-40B4-BE49-F238E27FC236}">
                      <a16:creationId xmlns:a16="http://schemas.microsoft.com/office/drawing/2014/main" id="{48115C5A-C3C0-3FAC-C4AD-DF04E2BD0808}"/>
                    </a:ext>
                  </a:extLst>
                </p:cNvPr>
                <p:cNvSpPr>
                  <a:spLocks noChangeArrowheads="1"/>
                </p:cNvSpPr>
                <p:nvPr/>
              </p:nvSpPr>
              <p:spPr bwMode="auto">
                <a:xfrm>
                  <a:off x="5272088" y="32766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5" name="Rectangle 5">
                  <a:extLst>
                    <a:ext uri="{FF2B5EF4-FFF2-40B4-BE49-F238E27FC236}">
                      <a16:creationId xmlns:a16="http://schemas.microsoft.com/office/drawing/2014/main" id="{67A84798-B0EE-D732-A628-FBDA0A049BCB}"/>
                    </a:ext>
                  </a:extLst>
                </p:cNvPr>
                <p:cNvSpPr>
                  <a:spLocks noChangeArrowheads="1"/>
                </p:cNvSpPr>
                <p:nvPr/>
              </p:nvSpPr>
              <p:spPr bwMode="auto">
                <a:xfrm>
                  <a:off x="5422900" y="33258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6" name="Rectangle 6">
                  <a:extLst>
                    <a:ext uri="{FF2B5EF4-FFF2-40B4-BE49-F238E27FC236}">
                      <a16:creationId xmlns:a16="http://schemas.microsoft.com/office/drawing/2014/main" id="{24AC3AA1-8665-A92D-FEF1-343A9363F60D}"/>
                    </a:ext>
                  </a:extLst>
                </p:cNvPr>
                <p:cNvSpPr>
                  <a:spLocks noChangeArrowheads="1"/>
                </p:cNvSpPr>
                <p:nvPr/>
              </p:nvSpPr>
              <p:spPr bwMode="auto">
                <a:xfrm>
                  <a:off x="5338763" y="32226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7" name="Rectangle 7">
                  <a:extLst>
                    <a:ext uri="{FF2B5EF4-FFF2-40B4-BE49-F238E27FC236}">
                      <a16:creationId xmlns:a16="http://schemas.microsoft.com/office/drawing/2014/main" id="{82028B51-306C-FB63-60FD-6743F6213456}"/>
                    </a:ext>
                  </a:extLst>
                </p:cNvPr>
                <p:cNvSpPr>
                  <a:spLocks noChangeArrowheads="1"/>
                </p:cNvSpPr>
                <p:nvPr/>
              </p:nvSpPr>
              <p:spPr bwMode="auto">
                <a:xfrm>
                  <a:off x="4987925" y="34956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8" name="Rectangle 8">
                  <a:extLst>
                    <a:ext uri="{FF2B5EF4-FFF2-40B4-BE49-F238E27FC236}">
                      <a16:creationId xmlns:a16="http://schemas.microsoft.com/office/drawing/2014/main" id="{41C0BC55-E003-5F00-79F0-B643158B8EA8}"/>
                    </a:ext>
                  </a:extLst>
                </p:cNvPr>
                <p:cNvSpPr>
                  <a:spLocks noChangeArrowheads="1"/>
                </p:cNvSpPr>
                <p:nvPr/>
              </p:nvSpPr>
              <p:spPr bwMode="auto">
                <a:xfrm>
                  <a:off x="4929188" y="33639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9" name="Rectangle 9">
                  <a:extLst>
                    <a:ext uri="{FF2B5EF4-FFF2-40B4-BE49-F238E27FC236}">
                      <a16:creationId xmlns:a16="http://schemas.microsoft.com/office/drawing/2014/main" id="{7F43BA69-8C8D-8167-B515-CE2E188303E4}"/>
                    </a:ext>
                  </a:extLst>
                </p:cNvPr>
                <p:cNvSpPr>
                  <a:spLocks noChangeArrowheads="1"/>
                </p:cNvSpPr>
                <p:nvPr/>
              </p:nvSpPr>
              <p:spPr bwMode="auto">
                <a:xfrm>
                  <a:off x="5302250" y="35083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0" name="Rectangle 10">
                  <a:extLst>
                    <a:ext uri="{FF2B5EF4-FFF2-40B4-BE49-F238E27FC236}">
                      <a16:creationId xmlns:a16="http://schemas.microsoft.com/office/drawing/2014/main" id="{613F2F4B-53CB-6AD4-8470-9A2026D0E102}"/>
                    </a:ext>
                  </a:extLst>
                </p:cNvPr>
                <p:cNvSpPr>
                  <a:spLocks noChangeArrowheads="1"/>
                </p:cNvSpPr>
                <p:nvPr/>
              </p:nvSpPr>
              <p:spPr bwMode="auto">
                <a:xfrm>
                  <a:off x="5076825" y="35306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1" name="Rectangle 11">
                  <a:extLst>
                    <a:ext uri="{FF2B5EF4-FFF2-40B4-BE49-F238E27FC236}">
                      <a16:creationId xmlns:a16="http://schemas.microsoft.com/office/drawing/2014/main" id="{01DF8F76-99D9-E8F6-6D6F-E4DD305B34D2}"/>
                    </a:ext>
                  </a:extLst>
                </p:cNvPr>
                <p:cNvSpPr>
                  <a:spLocks noChangeArrowheads="1"/>
                </p:cNvSpPr>
                <p:nvPr/>
              </p:nvSpPr>
              <p:spPr bwMode="auto">
                <a:xfrm>
                  <a:off x="5148263" y="35591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2" name="Rectangle 12">
                  <a:extLst>
                    <a:ext uri="{FF2B5EF4-FFF2-40B4-BE49-F238E27FC236}">
                      <a16:creationId xmlns:a16="http://schemas.microsoft.com/office/drawing/2014/main" id="{A8CEC0A4-F9F4-C2D6-B5B7-EF556822A0D2}"/>
                    </a:ext>
                  </a:extLst>
                </p:cNvPr>
                <p:cNvSpPr>
                  <a:spLocks noChangeArrowheads="1"/>
                </p:cNvSpPr>
                <p:nvPr/>
              </p:nvSpPr>
              <p:spPr bwMode="auto">
                <a:xfrm>
                  <a:off x="5076825" y="36099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3" name="Rectangle 13">
                  <a:extLst>
                    <a:ext uri="{FF2B5EF4-FFF2-40B4-BE49-F238E27FC236}">
                      <a16:creationId xmlns:a16="http://schemas.microsoft.com/office/drawing/2014/main" id="{3755B580-FB00-FD5E-31ED-85A1E2059FAD}"/>
                    </a:ext>
                  </a:extLst>
                </p:cNvPr>
                <p:cNvSpPr>
                  <a:spLocks noChangeArrowheads="1"/>
                </p:cNvSpPr>
                <p:nvPr/>
              </p:nvSpPr>
              <p:spPr bwMode="auto">
                <a:xfrm>
                  <a:off x="5216525" y="36131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4" name="Rectangle 14">
                  <a:extLst>
                    <a:ext uri="{FF2B5EF4-FFF2-40B4-BE49-F238E27FC236}">
                      <a16:creationId xmlns:a16="http://schemas.microsoft.com/office/drawing/2014/main" id="{094FD579-72DF-A3EB-7534-8D97AA7C2168}"/>
                    </a:ext>
                  </a:extLst>
                </p:cNvPr>
                <p:cNvSpPr>
                  <a:spLocks noChangeArrowheads="1"/>
                </p:cNvSpPr>
                <p:nvPr/>
              </p:nvSpPr>
              <p:spPr bwMode="auto">
                <a:xfrm>
                  <a:off x="5148263" y="36449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5" name="Rectangle 15">
                  <a:extLst>
                    <a:ext uri="{FF2B5EF4-FFF2-40B4-BE49-F238E27FC236}">
                      <a16:creationId xmlns:a16="http://schemas.microsoft.com/office/drawing/2014/main" id="{08D2AE67-EC4C-6511-FD0B-6A68D7D3129E}"/>
                    </a:ext>
                  </a:extLst>
                </p:cNvPr>
                <p:cNvSpPr>
                  <a:spLocks noChangeArrowheads="1"/>
                </p:cNvSpPr>
                <p:nvPr/>
              </p:nvSpPr>
              <p:spPr bwMode="auto">
                <a:xfrm>
                  <a:off x="5192713" y="36861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6" name="Rectangle 16">
                  <a:extLst>
                    <a:ext uri="{FF2B5EF4-FFF2-40B4-BE49-F238E27FC236}">
                      <a16:creationId xmlns:a16="http://schemas.microsoft.com/office/drawing/2014/main" id="{F43AC9B5-36DF-E8D8-850C-5D89B8BE3F69}"/>
                    </a:ext>
                  </a:extLst>
                </p:cNvPr>
                <p:cNvSpPr>
                  <a:spLocks noChangeArrowheads="1"/>
                </p:cNvSpPr>
                <p:nvPr/>
              </p:nvSpPr>
              <p:spPr bwMode="auto">
                <a:xfrm>
                  <a:off x="5354638" y="36671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7" name="Rectangle 17">
                  <a:extLst>
                    <a:ext uri="{FF2B5EF4-FFF2-40B4-BE49-F238E27FC236}">
                      <a16:creationId xmlns:a16="http://schemas.microsoft.com/office/drawing/2014/main" id="{1A1B1369-EB8F-566B-2185-AD1DBF6BE67C}"/>
                    </a:ext>
                  </a:extLst>
                </p:cNvPr>
                <p:cNvSpPr>
                  <a:spLocks noChangeArrowheads="1"/>
                </p:cNvSpPr>
                <p:nvPr/>
              </p:nvSpPr>
              <p:spPr bwMode="auto">
                <a:xfrm>
                  <a:off x="5345113" y="37401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8" name="Rectangle 18">
                  <a:extLst>
                    <a:ext uri="{FF2B5EF4-FFF2-40B4-BE49-F238E27FC236}">
                      <a16:creationId xmlns:a16="http://schemas.microsoft.com/office/drawing/2014/main" id="{CECFE819-1BBE-D8A6-7DB7-D8CF366B85DD}"/>
                    </a:ext>
                  </a:extLst>
                </p:cNvPr>
                <p:cNvSpPr>
                  <a:spLocks noChangeArrowheads="1"/>
                </p:cNvSpPr>
                <p:nvPr/>
              </p:nvSpPr>
              <p:spPr bwMode="auto">
                <a:xfrm>
                  <a:off x="5305425" y="38306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9" name="Rectangle 19">
                  <a:extLst>
                    <a:ext uri="{FF2B5EF4-FFF2-40B4-BE49-F238E27FC236}">
                      <a16:creationId xmlns:a16="http://schemas.microsoft.com/office/drawing/2014/main" id="{2591638C-4C12-52B5-EA6A-65AD84C1E47F}"/>
                    </a:ext>
                  </a:extLst>
                </p:cNvPr>
                <p:cNvSpPr>
                  <a:spLocks noChangeArrowheads="1"/>
                </p:cNvSpPr>
                <p:nvPr/>
              </p:nvSpPr>
              <p:spPr bwMode="auto">
                <a:xfrm>
                  <a:off x="5213350" y="3862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0" name="Rectangle 20">
                  <a:extLst>
                    <a:ext uri="{FF2B5EF4-FFF2-40B4-BE49-F238E27FC236}">
                      <a16:creationId xmlns:a16="http://schemas.microsoft.com/office/drawing/2014/main" id="{2530A404-0593-4A16-0DB4-02A94FC74896}"/>
                    </a:ext>
                  </a:extLst>
                </p:cNvPr>
                <p:cNvSpPr>
                  <a:spLocks noChangeArrowheads="1"/>
                </p:cNvSpPr>
                <p:nvPr/>
              </p:nvSpPr>
              <p:spPr bwMode="auto">
                <a:xfrm>
                  <a:off x="5076825" y="36893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1"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1" name="Rectangle 21">
                  <a:extLst>
                    <a:ext uri="{FF2B5EF4-FFF2-40B4-BE49-F238E27FC236}">
                      <a16:creationId xmlns:a16="http://schemas.microsoft.com/office/drawing/2014/main" id="{CE4AFDF3-A780-6CF2-8A68-F6AFDA3D4DA0}"/>
                    </a:ext>
                  </a:extLst>
                </p:cNvPr>
                <p:cNvSpPr>
                  <a:spLocks noChangeArrowheads="1"/>
                </p:cNvSpPr>
                <p:nvPr/>
              </p:nvSpPr>
              <p:spPr bwMode="auto">
                <a:xfrm>
                  <a:off x="4956175" y="37607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2" name="Rectangle 22">
                  <a:extLst>
                    <a:ext uri="{FF2B5EF4-FFF2-40B4-BE49-F238E27FC236}">
                      <a16:creationId xmlns:a16="http://schemas.microsoft.com/office/drawing/2014/main" id="{69384AFC-E969-9EC1-318C-E1406205F785}"/>
                    </a:ext>
                  </a:extLst>
                </p:cNvPr>
                <p:cNvSpPr>
                  <a:spLocks noChangeArrowheads="1"/>
                </p:cNvSpPr>
                <p:nvPr/>
              </p:nvSpPr>
              <p:spPr bwMode="auto">
                <a:xfrm>
                  <a:off x="4356100" y="38258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3" name="Rectangle 23">
                  <a:extLst>
                    <a:ext uri="{FF2B5EF4-FFF2-40B4-BE49-F238E27FC236}">
                      <a16:creationId xmlns:a16="http://schemas.microsoft.com/office/drawing/2014/main" id="{A07B2B2D-A98A-4870-5840-645131587DB8}"/>
                    </a:ext>
                  </a:extLst>
                </p:cNvPr>
                <p:cNvSpPr>
                  <a:spLocks noChangeArrowheads="1"/>
                </p:cNvSpPr>
                <p:nvPr/>
              </p:nvSpPr>
              <p:spPr bwMode="auto">
                <a:xfrm>
                  <a:off x="4343400" y="39274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4" name="Rectangle 24">
                  <a:extLst>
                    <a:ext uri="{FF2B5EF4-FFF2-40B4-BE49-F238E27FC236}">
                      <a16:creationId xmlns:a16="http://schemas.microsoft.com/office/drawing/2014/main" id="{B0AE9D42-DDC3-6E35-1052-8F70972A57FC}"/>
                    </a:ext>
                  </a:extLst>
                </p:cNvPr>
                <p:cNvSpPr>
                  <a:spLocks noChangeArrowheads="1"/>
                </p:cNvSpPr>
                <p:nvPr/>
              </p:nvSpPr>
              <p:spPr bwMode="auto">
                <a:xfrm>
                  <a:off x="4356100" y="38608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5" name="Rectangle 25">
                  <a:extLst>
                    <a:ext uri="{FF2B5EF4-FFF2-40B4-BE49-F238E27FC236}">
                      <a16:creationId xmlns:a16="http://schemas.microsoft.com/office/drawing/2014/main" id="{D0FB114B-0B67-DD05-E645-5E084646B6D8}"/>
                    </a:ext>
                  </a:extLst>
                </p:cNvPr>
                <p:cNvSpPr>
                  <a:spLocks noChangeArrowheads="1"/>
                </p:cNvSpPr>
                <p:nvPr/>
              </p:nvSpPr>
              <p:spPr bwMode="auto">
                <a:xfrm>
                  <a:off x="4335463" y="40417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6" name="Rectangle 26">
                  <a:extLst>
                    <a:ext uri="{FF2B5EF4-FFF2-40B4-BE49-F238E27FC236}">
                      <a16:creationId xmlns:a16="http://schemas.microsoft.com/office/drawing/2014/main" id="{16502BC7-C998-4027-19BD-5CC5A7BE1752}"/>
                    </a:ext>
                  </a:extLst>
                </p:cNvPr>
                <p:cNvSpPr>
                  <a:spLocks noChangeArrowheads="1"/>
                </p:cNvSpPr>
                <p:nvPr/>
              </p:nvSpPr>
              <p:spPr bwMode="auto">
                <a:xfrm>
                  <a:off x="4275138" y="39338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7" name="Rectangle 27">
                  <a:extLst>
                    <a:ext uri="{FF2B5EF4-FFF2-40B4-BE49-F238E27FC236}">
                      <a16:creationId xmlns:a16="http://schemas.microsoft.com/office/drawing/2014/main" id="{3F3264AD-87BA-8EC0-C65C-9732F3099BC9}"/>
                    </a:ext>
                  </a:extLst>
                </p:cNvPr>
                <p:cNvSpPr>
                  <a:spLocks noChangeArrowheads="1"/>
                </p:cNvSpPr>
                <p:nvPr/>
              </p:nvSpPr>
              <p:spPr bwMode="auto">
                <a:xfrm>
                  <a:off x="4211638" y="39243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8" name="Rectangle 28">
                  <a:extLst>
                    <a:ext uri="{FF2B5EF4-FFF2-40B4-BE49-F238E27FC236}">
                      <a16:creationId xmlns:a16="http://schemas.microsoft.com/office/drawing/2014/main" id="{E51428E0-DA55-0A5C-7A76-AD1A71774EA2}"/>
                    </a:ext>
                  </a:extLst>
                </p:cNvPr>
                <p:cNvSpPr>
                  <a:spLocks noChangeArrowheads="1"/>
                </p:cNvSpPr>
                <p:nvPr/>
              </p:nvSpPr>
              <p:spPr bwMode="auto">
                <a:xfrm>
                  <a:off x="4140200" y="39179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9" name="Rectangle 29">
                  <a:extLst>
                    <a:ext uri="{FF2B5EF4-FFF2-40B4-BE49-F238E27FC236}">
                      <a16:creationId xmlns:a16="http://schemas.microsoft.com/office/drawing/2014/main" id="{47EBD2BD-F7C9-FD06-8A1A-FC4938D4E16D}"/>
                    </a:ext>
                  </a:extLst>
                </p:cNvPr>
                <p:cNvSpPr>
                  <a:spLocks noChangeArrowheads="1"/>
                </p:cNvSpPr>
                <p:nvPr/>
              </p:nvSpPr>
              <p:spPr bwMode="auto">
                <a:xfrm>
                  <a:off x="4048125" y="39084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0" name="Rectangle 30">
                  <a:extLst>
                    <a:ext uri="{FF2B5EF4-FFF2-40B4-BE49-F238E27FC236}">
                      <a16:creationId xmlns:a16="http://schemas.microsoft.com/office/drawing/2014/main" id="{815A0441-E822-E17D-92C3-384A4B2DCD7B}"/>
                    </a:ext>
                  </a:extLst>
                </p:cNvPr>
                <p:cNvSpPr>
                  <a:spLocks noChangeArrowheads="1"/>
                </p:cNvSpPr>
                <p:nvPr/>
              </p:nvSpPr>
              <p:spPr bwMode="auto">
                <a:xfrm>
                  <a:off x="4002088" y="39338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1" name="Rectangle 31">
                  <a:extLst>
                    <a:ext uri="{FF2B5EF4-FFF2-40B4-BE49-F238E27FC236}">
                      <a16:creationId xmlns:a16="http://schemas.microsoft.com/office/drawing/2014/main" id="{4CD96894-66C4-3456-F596-4C2ABB7C4183}"/>
                    </a:ext>
                  </a:extLst>
                </p:cNvPr>
                <p:cNvSpPr>
                  <a:spLocks noChangeArrowheads="1"/>
                </p:cNvSpPr>
                <p:nvPr/>
              </p:nvSpPr>
              <p:spPr bwMode="auto">
                <a:xfrm>
                  <a:off x="4083050" y="39957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2" name="Rectangle 32">
                  <a:extLst>
                    <a:ext uri="{FF2B5EF4-FFF2-40B4-BE49-F238E27FC236}">
                      <a16:creationId xmlns:a16="http://schemas.microsoft.com/office/drawing/2014/main" id="{E87305CB-AEF5-E2FF-648E-8AA58E4B6AD1}"/>
                    </a:ext>
                  </a:extLst>
                </p:cNvPr>
                <p:cNvSpPr>
                  <a:spLocks noChangeArrowheads="1"/>
                </p:cNvSpPr>
                <p:nvPr/>
              </p:nvSpPr>
              <p:spPr bwMode="auto">
                <a:xfrm>
                  <a:off x="4179888" y="39798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3" name="Rectangle 33">
                  <a:extLst>
                    <a:ext uri="{FF2B5EF4-FFF2-40B4-BE49-F238E27FC236}">
                      <a16:creationId xmlns:a16="http://schemas.microsoft.com/office/drawing/2014/main" id="{5876911E-A9E5-E4A5-7A6A-DBAAB1B148A8}"/>
                    </a:ext>
                  </a:extLst>
                </p:cNvPr>
                <p:cNvSpPr>
                  <a:spLocks noChangeArrowheads="1"/>
                </p:cNvSpPr>
                <p:nvPr/>
              </p:nvSpPr>
              <p:spPr bwMode="auto">
                <a:xfrm>
                  <a:off x="4208463" y="40290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4" name="Rectangle 34">
                  <a:extLst>
                    <a:ext uri="{FF2B5EF4-FFF2-40B4-BE49-F238E27FC236}">
                      <a16:creationId xmlns:a16="http://schemas.microsoft.com/office/drawing/2014/main" id="{5DB1434F-B2A4-F86B-AE55-E6D33FE6A53C}"/>
                    </a:ext>
                  </a:extLst>
                </p:cNvPr>
                <p:cNvSpPr>
                  <a:spLocks noChangeArrowheads="1"/>
                </p:cNvSpPr>
                <p:nvPr/>
              </p:nvSpPr>
              <p:spPr bwMode="auto">
                <a:xfrm>
                  <a:off x="4230688" y="40957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5" name="Rectangle 35">
                  <a:extLst>
                    <a:ext uri="{FF2B5EF4-FFF2-40B4-BE49-F238E27FC236}">
                      <a16:creationId xmlns:a16="http://schemas.microsoft.com/office/drawing/2014/main" id="{A6ECEB0B-F6FF-2892-51E3-50081A14673B}"/>
                    </a:ext>
                  </a:extLst>
                </p:cNvPr>
                <p:cNvSpPr>
                  <a:spLocks noChangeArrowheads="1"/>
                </p:cNvSpPr>
                <p:nvPr/>
              </p:nvSpPr>
              <p:spPr bwMode="auto">
                <a:xfrm>
                  <a:off x="4124325" y="41560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6" name="Rectangle 36">
                  <a:extLst>
                    <a:ext uri="{FF2B5EF4-FFF2-40B4-BE49-F238E27FC236}">
                      <a16:creationId xmlns:a16="http://schemas.microsoft.com/office/drawing/2014/main" id="{40D9C694-60C1-EECB-52FA-6414AE3E40A8}"/>
                    </a:ext>
                  </a:extLst>
                </p:cNvPr>
                <p:cNvSpPr>
                  <a:spLocks noChangeArrowheads="1"/>
                </p:cNvSpPr>
                <p:nvPr/>
              </p:nvSpPr>
              <p:spPr bwMode="auto">
                <a:xfrm>
                  <a:off x="4165600" y="41306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7" name="Rectangle 37">
                  <a:extLst>
                    <a:ext uri="{FF2B5EF4-FFF2-40B4-BE49-F238E27FC236}">
                      <a16:creationId xmlns:a16="http://schemas.microsoft.com/office/drawing/2014/main" id="{A12E9CF9-4CA1-28F6-6E02-AD508FB6734F}"/>
                    </a:ext>
                  </a:extLst>
                </p:cNvPr>
                <p:cNvSpPr>
                  <a:spLocks noChangeArrowheads="1"/>
                </p:cNvSpPr>
                <p:nvPr/>
              </p:nvSpPr>
              <p:spPr bwMode="auto">
                <a:xfrm>
                  <a:off x="4202113" y="42021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8" name="Rectangle 38">
                  <a:extLst>
                    <a:ext uri="{FF2B5EF4-FFF2-40B4-BE49-F238E27FC236}">
                      <a16:creationId xmlns:a16="http://schemas.microsoft.com/office/drawing/2014/main" id="{44D9BAB6-BCD4-5FF4-2DC2-C3C00F6ABC61}"/>
                    </a:ext>
                  </a:extLst>
                </p:cNvPr>
                <p:cNvSpPr>
                  <a:spLocks noChangeArrowheads="1"/>
                </p:cNvSpPr>
                <p:nvPr/>
              </p:nvSpPr>
              <p:spPr bwMode="auto">
                <a:xfrm>
                  <a:off x="4189413" y="43005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9" name="Rectangle 39">
                  <a:extLst>
                    <a:ext uri="{FF2B5EF4-FFF2-40B4-BE49-F238E27FC236}">
                      <a16:creationId xmlns:a16="http://schemas.microsoft.com/office/drawing/2014/main" id="{4DEB6B5A-E201-E23E-2AD9-F47DF59235A2}"/>
                    </a:ext>
                  </a:extLst>
                </p:cNvPr>
                <p:cNvSpPr>
                  <a:spLocks noChangeArrowheads="1"/>
                </p:cNvSpPr>
                <p:nvPr/>
              </p:nvSpPr>
              <p:spPr bwMode="auto">
                <a:xfrm>
                  <a:off x="4076700" y="42211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0" name="Rectangle 40">
                  <a:extLst>
                    <a:ext uri="{FF2B5EF4-FFF2-40B4-BE49-F238E27FC236}">
                      <a16:creationId xmlns:a16="http://schemas.microsoft.com/office/drawing/2014/main" id="{2CF3BAB0-4CC6-6D8C-C1CD-86AACA75598E}"/>
                    </a:ext>
                  </a:extLst>
                </p:cNvPr>
                <p:cNvSpPr>
                  <a:spLocks noChangeArrowheads="1"/>
                </p:cNvSpPr>
                <p:nvPr/>
              </p:nvSpPr>
              <p:spPr bwMode="auto">
                <a:xfrm>
                  <a:off x="4284663" y="43656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1" name="Rectangle 41">
                  <a:extLst>
                    <a:ext uri="{FF2B5EF4-FFF2-40B4-BE49-F238E27FC236}">
                      <a16:creationId xmlns:a16="http://schemas.microsoft.com/office/drawing/2014/main" id="{17E3F97A-B05D-A702-1A56-FF476FA95C25}"/>
                    </a:ext>
                  </a:extLst>
                </p:cNvPr>
                <p:cNvSpPr>
                  <a:spLocks noChangeArrowheads="1"/>
                </p:cNvSpPr>
                <p:nvPr/>
              </p:nvSpPr>
              <p:spPr bwMode="auto">
                <a:xfrm>
                  <a:off x="4243388" y="44402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2" name="Rectangle 42">
                  <a:extLst>
                    <a:ext uri="{FF2B5EF4-FFF2-40B4-BE49-F238E27FC236}">
                      <a16:creationId xmlns:a16="http://schemas.microsoft.com/office/drawing/2014/main" id="{52F84B67-4CCF-3639-A107-B53C6745F8EB}"/>
                    </a:ext>
                  </a:extLst>
                </p:cNvPr>
                <p:cNvSpPr>
                  <a:spLocks noChangeArrowheads="1"/>
                </p:cNvSpPr>
                <p:nvPr/>
              </p:nvSpPr>
              <p:spPr bwMode="auto">
                <a:xfrm>
                  <a:off x="4152900" y="44211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3" name="Rectangle 43">
                  <a:extLst>
                    <a:ext uri="{FF2B5EF4-FFF2-40B4-BE49-F238E27FC236}">
                      <a16:creationId xmlns:a16="http://schemas.microsoft.com/office/drawing/2014/main" id="{84DC1F99-E906-F2E3-ADE9-7E9BAEDAB210}"/>
                    </a:ext>
                  </a:extLst>
                </p:cNvPr>
                <p:cNvSpPr>
                  <a:spLocks noChangeArrowheads="1"/>
                </p:cNvSpPr>
                <p:nvPr/>
              </p:nvSpPr>
              <p:spPr bwMode="auto">
                <a:xfrm>
                  <a:off x="4130675" y="43529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4" name="Rectangle 44">
                  <a:extLst>
                    <a:ext uri="{FF2B5EF4-FFF2-40B4-BE49-F238E27FC236}">
                      <a16:creationId xmlns:a16="http://schemas.microsoft.com/office/drawing/2014/main" id="{06613349-6969-3FF0-A16D-6734AF493EC8}"/>
                    </a:ext>
                  </a:extLst>
                </p:cNvPr>
                <p:cNvSpPr>
                  <a:spLocks noChangeArrowheads="1"/>
                </p:cNvSpPr>
                <p:nvPr/>
              </p:nvSpPr>
              <p:spPr bwMode="auto">
                <a:xfrm>
                  <a:off x="3992563" y="40513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5" name="Rectangle 45">
                  <a:extLst>
                    <a:ext uri="{FF2B5EF4-FFF2-40B4-BE49-F238E27FC236}">
                      <a16:creationId xmlns:a16="http://schemas.microsoft.com/office/drawing/2014/main" id="{94DA0CAA-A4F8-BEC9-057A-8D90139904B5}"/>
                    </a:ext>
                  </a:extLst>
                </p:cNvPr>
                <p:cNvSpPr>
                  <a:spLocks noChangeArrowheads="1"/>
                </p:cNvSpPr>
                <p:nvPr/>
              </p:nvSpPr>
              <p:spPr bwMode="auto">
                <a:xfrm>
                  <a:off x="4051300" y="41370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6" name="Rectangle 46">
                  <a:extLst>
                    <a:ext uri="{FF2B5EF4-FFF2-40B4-BE49-F238E27FC236}">
                      <a16:creationId xmlns:a16="http://schemas.microsoft.com/office/drawing/2014/main" id="{5BEB7B27-204F-3BEF-4ED3-C4379F990F87}"/>
                    </a:ext>
                  </a:extLst>
                </p:cNvPr>
                <p:cNvSpPr>
                  <a:spLocks noChangeArrowheads="1"/>
                </p:cNvSpPr>
                <p:nvPr/>
              </p:nvSpPr>
              <p:spPr bwMode="auto">
                <a:xfrm>
                  <a:off x="3986213" y="41687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7" name="Rectangle 47">
                  <a:extLst>
                    <a:ext uri="{FF2B5EF4-FFF2-40B4-BE49-F238E27FC236}">
                      <a16:creationId xmlns:a16="http://schemas.microsoft.com/office/drawing/2014/main" id="{242C4AA5-126E-69D8-F297-22B6272D193A}"/>
                    </a:ext>
                  </a:extLst>
                </p:cNvPr>
                <p:cNvSpPr>
                  <a:spLocks noChangeArrowheads="1"/>
                </p:cNvSpPr>
                <p:nvPr/>
              </p:nvSpPr>
              <p:spPr bwMode="auto">
                <a:xfrm>
                  <a:off x="3773488" y="41148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8" name="Rectangle 48">
                  <a:extLst>
                    <a:ext uri="{FF2B5EF4-FFF2-40B4-BE49-F238E27FC236}">
                      <a16:creationId xmlns:a16="http://schemas.microsoft.com/office/drawing/2014/main" id="{38EEE9E0-4544-B3E1-5EEC-9368877EFDE0}"/>
                    </a:ext>
                  </a:extLst>
                </p:cNvPr>
                <p:cNvSpPr>
                  <a:spLocks noChangeArrowheads="1"/>
                </p:cNvSpPr>
                <p:nvPr/>
              </p:nvSpPr>
              <p:spPr bwMode="auto">
                <a:xfrm>
                  <a:off x="3822700" y="40782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9" name="Rectangle 49">
                  <a:extLst>
                    <a:ext uri="{FF2B5EF4-FFF2-40B4-BE49-F238E27FC236}">
                      <a16:creationId xmlns:a16="http://schemas.microsoft.com/office/drawing/2014/main" id="{F2F9F5A9-3BBB-7D60-9815-F9CFFBD86BF1}"/>
                    </a:ext>
                  </a:extLst>
                </p:cNvPr>
                <p:cNvSpPr>
                  <a:spLocks noChangeArrowheads="1"/>
                </p:cNvSpPr>
                <p:nvPr/>
              </p:nvSpPr>
              <p:spPr bwMode="auto">
                <a:xfrm>
                  <a:off x="3857625" y="41433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0" name="Rectangle 50">
                  <a:extLst>
                    <a:ext uri="{FF2B5EF4-FFF2-40B4-BE49-F238E27FC236}">
                      <a16:creationId xmlns:a16="http://schemas.microsoft.com/office/drawing/2014/main" id="{4DBB9BF3-CA97-7277-16D8-EBCB1759C42E}"/>
                    </a:ext>
                  </a:extLst>
                </p:cNvPr>
                <p:cNvSpPr>
                  <a:spLocks noChangeArrowheads="1"/>
                </p:cNvSpPr>
                <p:nvPr/>
              </p:nvSpPr>
              <p:spPr bwMode="auto">
                <a:xfrm>
                  <a:off x="3660775" y="40211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1" name="Rectangle 51">
                  <a:extLst>
                    <a:ext uri="{FF2B5EF4-FFF2-40B4-BE49-F238E27FC236}">
                      <a16:creationId xmlns:a16="http://schemas.microsoft.com/office/drawing/2014/main" id="{F6F7FE1F-7504-BA9E-C05A-685A4ED6065A}"/>
                    </a:ext>
                  </a:extLst>
                </p:cNvPr>
                <p:cNvSpPr>
                  <a:spLocks noChangeArrowheads="1"/>
                </p:cNvSpPr>
                <p:nvPr/>
              </p:nvSpPr>
              <p:spPr bwMode="auto">
                <a:xfrm>
                  <a:off x="3606800" y="42370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2" name="Rectangle 52">
                  <a:extLst>
                    <a:ext uri="{FF2B5EF4-FFF2-40B4-BE49-F238E27FC236}">
                      <a16:creationId xmlns:a16="http://schemas.microsoft.com/office/drawing/2014/main" id="{84F7E60B-D3E3-E04E-6C0E-EF67C7DD7A74}"/>
                    </a:ext>
                  </a:extLst>
                </p:cNvPr>
                <p:cNvSpPr>
                  <a:spLocks noChangeArrowheads="1"/>
                </p:cNvSpPr>
                <p:nvPr/>
              </p:nvSpPr>
              <p:spPr bwMode="auto">
                <a:xfrm>
                  <a:off x="3563938" y="42084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3" name="Rectangle 53">
                  <a:extLst>
                    <a:ext uri="{FF2B5EF4-FFF2-40B4-BE49-F238E27FC236}">
                      <a16:creationId xmlns:a16="http://schemas.microsoft.com/office/drawing/2014/main" id="{A61E01E2-AA67-1093-0F60-ADCF3F3555CE}"/>
                    </a:ext>
                  </a:extLst>
                </p:cNvPr>
                <p:cNvSpPr>
                  <a:spLocks noChangeArrowheads="1"/>
                </p:cNvSpPr>
                <p:nvPr/>
              </p:nvSpPr>
              <p:spPr bwMode="auto">
                <a:xfrm>
                  <a:off x="3498850" y="40513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4" name="Rectangle 54">
                  <a:extLst>
                    <a:ext uri="{FF2B5EF4-FFF2-40B4-BE49-F238E27FC236}">
                      <a16:creationId xmlns:a16="http://schemas.microsoft.com/office/drawing/2014/main" id="{8983E263-2F4D-289D-8D32-9E2235BE33AB}"/>
                    </a:ext>
                  </a:extLst>
                </p:cNvPr>
                <p:cNvSpPr>
                  <a:spLocks noChangeArrowheads="1"/>
                </p:cNvSpPr>
                <p:nvPr/>
              </p:nvSpPr>
              <p:spPr bwMode="auto">
                <a:xfrm>
                  <a:off x="3055938" y="42084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5" name="Rectangle 55">
                  <a:extLst>
                    <a:ext uri="{FF2B5EF4-FFF2-40B4-BE49-F238E27FC236}">
                      <a16:creationId xmlns:a16="http://schemas.microsoft.com/office/drawing/2014/main" id="{A50CAFB3-D562-4CEE-8944-89602F13B0B1}"/>
                    </a:ext>
                  </a:extLst>
                </p:cNvPr>
                <p:cNvSpPr>
                  <a:spLocks noChangeArrowheads="1"/>
                </p:cNvSpPr>
                <p:nvPr/>
              </p:nvSpPr>
              <p:spPr bwMode="auto">
                <a:xfrm>
                  <a:off x="3217863" y="42116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6" name="Rectangle 56">
                  <a:extLst>
                    <a:ext uri="{FF2B5EF4-FFF2-40B4-BE49-F238E27FC236}">
                      <a16:creationId xmlns:a16="http://schemas.microsoft.com/office/drawing/2014/main" id="{139DBB8B-4E21-A264-56F9-08CC530A796B}"/>
                    </a:ext>
                  </a:extLst>
                </p:cNvPr>
                <p:cNvSpPr>
                  <a:spLocks noChangeArrowheads="1"/>
                </p:cNvSpPr>
                <p:nvPr/>
              </p:nvSpPr>
              <p:spPr bwMode="auto">
                <a:xfrm>
                  <a:off x="3335338" y="43021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7" name="Rectangle 57">
                  <a:extLst>
                    <a:ext uri="{FF2B5EF4-FFF2-40B4-BE49-F238E27FC236}">
                      <a16:creationId xmlns:a16="http://schemas.microsoft.com/office/drawing/2014/main" id="{6A467DA6-42F2-2CB0-536C-3CD497007C59}"/>
                    </a:ext>
                  </a:extLst>
                </p:cNvPr>
                <p:cNvSpPr>
                  <a:spLocks noChangeArrowheads="1"/>
                </p:cNvSpPr>
                <p:nvPr/>
              </p:nvSpPr>
              <p:spPr bwMode="auto">
                <a:xfrm>
                  <a:off x="3348038" y="4243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8" name="Rectangle 58">
                  <a:extLst>
                    <a:ext uri="{FF2B5EF4-FFF2-40B4-BE49-F238E27FC236}">
                      <a16:creationId xmlns:a16="http://schemas.microsoft.com/office/drawing/2014/main" id="{BEA5378C-ACE2-EB2A-2F9E-A65B7C5B9763}"/>
                    </a:ext>
                  </a:extLst>
                </p:cNvPr>
                <p:cNvSpPr>
                  <a:spLocks noChangeArrowheads="1"/>
                </p:cNvSpPr>
                <p:nvPr/>
              </p:nvSpPr>
              <p:spPr bwMode="auto">
                <a:xfrm>
                  <a:off x="3484563" y="44148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9" name="Rectangle 59">
                  <a:extLst>
                    <a:ext uri="{FF2B5EF4-FFF2-40B4-BE49-F238E27FC236}">
                      <a16:creationId xmlns:a16="http://schemas.microsoft.com/office/drawing/2014/main" id="{A9D59E76-6FD5-D619-4B0A-15F813D80FDE}"/>
                    </a:ext>
                  </a:extLst>
                </p:cNvPr>
                <p:cNvSpPr>
                  <a:spLocks noChangeArrowheads="1"/>
                </p:cNvSpPr>
                <p:nvPr/>
              </p:nvSpPr>
              <p:spPr bwMode="auto">
                <a:xfrm>
                  <a:off x="3509963" y="43116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0" name="Rectangle 60">
                  <a:extLst>
                    <a:ext uri="{FF2B5EF4-FFF2-40B4-BE49-F238E27FC236}">
                      <a16:creationId xmlns:a16="http://schemas.microsoft.com/office/drawing/2014/main" id="{5A1ECE20-F05B-920C-3BF9-D6E0C088DFA4}"/>
                    </a:ext>
                  </a:extLst>
                </p:cNvPr>
                <p:cNvSpPr>
                  <a:spLocks noChangeArrowheads="1"/>
                </p:cNvSpPr>
                <p:nvPr/>
              </p:nvSpPr>
              <p:spPr bwMode="auto">
                <a:xfrm>
                  <a:off x="3497263" y="43434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1" name="Rectangle 61">
                  <a:extLst>
                    <a:ext uri="{FF2B5EF4-FFF2-40B4-BE49-F238E27FC236}">
                      <a16:creationId xmlns:a16="http://schemas.microsoft.com/office/drawing/2014/main" id="{76E7CF01-988E-6BF7-4467-5B99E7DE07BE}"/>
                    </a:ext>
                  </a:extLst>
                </p:cNvPr>
                <p:cNvSpPr>
                  <a:spLocks noChangeArrowheads="1"/>
                </p:cNvSpPr>
                <p:nvPr/>
              </p:nvSpPr>
              <p:spPr bwMode="auto">
                <a:xfrm>
                  <a:off x="2987675" y="43894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2" name="Rectangle 62">
                  <a:extLst>
                    <a:ext uri="{FF2B5EF4-FFF2-40B4-BE49-F238E27FC236}">
                      <a16:creationId xmlns:a16="http://schemas.microsoft.com/office/drawing/2014/main" id="{6E7979A8-EF37-F065-32BE-F9F6A7663305}"/>
                    </a:ext>
                  </a:extLst>
                </p:cNvPr>
                <p:cNvSpPr>
                  <a:spLocks noChangeArrowheads="1"/>
                </p:cNvSpPr>
                <p:nvPr/>
              </p:nvSpPr>
              <p:spPr bwMode="auto">
                <a:xfrm>
                  <a:off x="3206750" y="4497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3" name="Rectangle 63">
                  <a:extLst>
                    <a:ext uri="{FF2B5EF4-FFF2-40B4-BE49-F238E27FC236}">
                      <a16:creationId xmlns:a16="http://schemas.microsoft.com/office/drawing/2014/main" id="{40EBF316-7C2A-0508-9691-090DD30F5290}"/>
                    </a:ext>
                  </a:extLst>
                </p:cNvPr>
                <p:cNvSpPr>
                  <a:spLocks noChangeArrowheads="1"/>
                </p:cNvSpPr>
                <p:nvPr/>
              </p:nvSpPr>
              <p:spPr bwMode="auto">
                <a:xfrm>
                  <a:off x="3289300" y="45656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4" name="Rectangle 64">
                  <a:extLst>
                    <a:ext uri="{FF2B5EF4-FFF2-40B4-BE49-F238E27FC236}">
                      <a16:creationId xmlns:a16="http://schemas.microsoft.com/office/drawing/2014/main" id="{525CFE74-0473-7A0A-C526-F1F42401BAB2}"/>
                    </a:ext>
                  </a:extLst>
                </p:cNvPr>
                <p:cNvSpPr>
                  <a:spLocks noChangeArrowheads="1"/>
                </p:cNvSpPr>
                <p:nvPr/>
              </p:nvSpPr>
              <p:spPr bwMode="auto">
                <a:xfrm>
                  <a:off x="3867150" y="44370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5" name="Rectangle 65">
                  <a:extLst>
                    <a:ext uri="{FF2B5EF4-FFF2-40B4-BE49-F238E27FC236}">
                      <a16:creationId xmlns:a16="http://schemas.microsoft.com/office/drawing/2014/main" id="{47C02E17-6148-BFE2-0E23-934E3A785F8C}"/>
                    </a:ext>
                  </a:extLst>
                </p:cNvPr>
                <p:cNvSpPr>
                  <a:spLocks noChangeArrowheads="1"/>
                </p:cNvSpPr>
                <p:nvPr/>
              </p:nvSpPr>
              <p:spPr bwMode="auto">
                <a:xfrm>
                  <a:off x="3889375" y="43989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6" name="Rectangle 66">
                  <a:extLst>
                    <a:ext uri="{FF2B5EF4-FFF2-40B4-BE49-F238E27FC236}">
                      <a16:creationId xmlns:a16="http://schemas.microsoft.com/office/drawing/2014/main" id="{D3A740F7-C9BB-32A2-B424-0F5066348321}"/>
                    </a:ext>
                  </a:extLst>
                </p:cNvPr>
                <p:cNvSpPr>
                  <a:spLocks noChangeArrowheads="1"/>
                </p:cNvSpPr>
                <p:nvPr/>
              </p:nvSpPr>
              <p:spPr bwMode="auto">
                <a:xfrm>
                  <a:off x="3911600" y="43624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7" name="Rectangle 67">
                  <a:extLst>
                    <a:ext uri="{FF2B5EF4-FFF2-40B4-BE49-F238E27FC236}">
                      <a16:creationId xmlns:a16="http://schemas.microsoft.com/office/drawing/2014/main" id="{5DE72CB3-6509-9B27-B960-6F353BD05C94}"/>
                    </a:ext>
                  </a:extLst>
                </p:cNvPr>
                <p:cNvSpPr>
                  <a:spLocks noChangeArrowheads="1"/>
                </p:cNvSpPr>
                <p:nvPr/>
              </p:nvSpPr>
              <p:spPr bwMode="auto">
                <a:xfrm>
                  <a:off x="3943350" y="43465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8" name="Rectangle 68">
                  <a:extLst>
                    <a:ext uri="{FF2B5EF4-FFF2-40B4-BE49-F238E27FC236}">
                      <a16:creationId xmlns:a16="http://schemas.microsoft.com/office/drawing/2014/main" id="{DB196B9D-7D7F-3915-8A9A-CC8A9F1DD9F4}"/>
                    </a:ext>
                  </a:extLst>
                </p:cNvPr>
                <p:cNvSpPr>
                  <a:spLocks noChangeArrowheads="1"/>
                </p:cNvSpPr>
                <p:nvPr/>
              </p:nvSpPr>
              <p:spPr bwMode="auto">
                <a:xfrm>
                  <a:off x="3943350" y="42894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310" name="テキスト ボックス 309">
                <a:extLst>
                  <a:ext uri="{FF2B5EF4-FFF2-40B4-BE49-F238E27FC236}">
                    <a16:creationId xmlns:a16="http://schemas.microsoft.com/office/drawing/2014/main" id="{928C1D7A-27DD-6F28-F70B-FC9AA2075DC2}"/>
                  </a:ext>
                </a:extLst>
              </p:cNvPr>
              <p:cNvSpPr txBox="1"/>
              <p:nvPr/>
            </p:nvSpPr>
            <p:spPr>
              <a:xfrm flipH="1">
                <a:off x="2583603" y="2327016"/>
                <a:ext cx="644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游ゴシック" panose="020B0400000000000000" pitchFamily="50" charset="-128"/>
                    <a:cs typeface="+mn-cs"/>
                  </a:rPr>
                  <a:t>B-VII</a:t>
                </a:r>
                <a:endParaRPr kumimoji="0" lang="ja-JP" alt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游ゴシック" panose="020B0400000000000000" pitchFamily="50" charset="-128"/>
                  <a:cs typeface="+mn-cs"/>
                </a:endParaRPr>
              </a:p>
            </p:txBody>
          </p:sp>
        </p:grpSp>
        <p:grpSp>
          <p:nvGrpSpPr>
            <p:cNvPr id="316" name="グループ化 315">
              <a:extLst>
                <a:ext uri="{FF2B5EF4-FFF2-40B4-BE49-F238E27FC236}">
                  <a16:creationId xmlns:a16="http://schemas.microsoft.com/office/drawing/2014/main" id="{59E7E301-1B3F-516C-19DF-52EE75093A87}"/>
                </a:ext>
              </a:extLst>
            </p:cNvPr>
            <p:cNvGrpSpPr>
              <a:grpSpLocks noChangeAspect="1"/>
            </p:cNvGrpSpPr>
            <p:nvPr/>
          </p:nvGrpSpPr>
          <p:grpSpPr>
            <a:xfrm>
              <a:off x="7949296" y="4426265"/>
              <a:ext cx="1392222" cy="1800000"/>
              <a:chOff x="2484438" y="620713"/>
              <a:chExt cx="3978275" cy="5143500"/>
            </a:xfrm>
          </p:grpSpPr>
          <p:pic>
            <p:nvPicPr>
              <p:cNvPr id="317" name="Picture 2" descr="tayousei3">
                <a:extLst>
                  <a:ext uri="{FF2B5EF4-FFF2-40B4-BE49-F238E27FC236}">
                    <a16:creationId xmlns:a16="http://schemas.microsoft.com/office/drawing/2014/main" id="{CD11A866-C118-8D1E-629F-F330254FE04A}"/>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318" name="AutoShape 4">
                <a:extLst>
                  <a:ext uri="{FF2B5EF4-FFF2-40B4-BE49-F238E27FC236}">
                    <a16:creationId xmlns:a16="http://schemas.microsoft.com/office/drawing/2014/main" id="{CB355792-E2F2-1C5F-98FA-BBA16CD6E898}"/>
                  </a:ext>
                </a:extLst>
              </p:cNvPr>
              <p:cNvSpPr>
                <a:spLocks noChangeArrowheads="1"/>
              </p:cNvSpPr>
              <p:nvPr/>
            </p:nvSpPr>
            <p:spPr bwMode="auto">
              <a:xfrm>
                <a:off x="4286250" y="4367213"/>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19" name="AutoShape 5">
                <a:extLst>
                  <a:ext uri="{FF2B5EF4-FFF2-40B4-BE49-F238E27FC236}">
                    <a16:creationId xmlns:a16="http://schemas.microsoft.com/office/drawing/2014/main" id="{DB821915-8BC2-0A2F-FC83-2BB162F88E68}"/>
                  </a:ext>
                </a:extLst>
              </p:cNvPr>
              <p:cNvSpPr>
                <a:spLocks noChangeArrowheads="1"/>
              </p:cNvSpPr>
              <p:nvPr/>
            </p:nvSpPr>
            <p:spPr bwMode="auto">
              <a:xfrm>
                <a:off x="4224338" y="4305300"/>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20" name="AutoShape 6">
                <a:extLst>
                  <a:ext uri="{FF2B5EF4-FFF2-40B4-BE49-F238E27FC236}">
                    <a16:creationId xmlns:a16="http://schemas.microsoft.com/office/drawing/2014/main" id="{1161DAB1-9AC3-E7F1-A083-A05FEAE83396}"/>
                  </a:ext>
                </a:extLst>
              </p:cNvPr>
              <p:cNvSpPr>
                <a:spLocks noChangeArrowheads="1"/>
              </p:cNvSpPr>
              <p:nvPr/>
            </p:nvSpPr>
            <p:spPr bwMode="auto">
              <a:xfrm>
                <a:off x="4297363" y="4302125"/>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21" name="AutoShape 7">
                <a:extLst>
                  <a:ext uri="{FF2B5EF4-FFF2-40B4-BE49-F238E27FC236}">
                    <a16:creationId xmlns:a16="http://schemas.microsoft.com/office/drawing/2014/main" id="{831F23E0-9BD7-8FD0-EC0F-7F3903D9FBAA}"/>
                  </a:ext>
                </a:extLst>
              </p:cNvPr>
              <p:cNvSpPr>
                <a:spLocks noChangeArrowheads="1"/>
              </p:cNvSpPr>
              <p:nvPr/>
            </p:nvSpPr>
            <p:spPr bwMode="auto">
              <a:xfrm>
                <a:off x="4325938" y="4283075"/>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22" name="AutoShape 8">
                <a:extLst>
                  <a:ext uri="{FF2B5EF4-FFF2-40B4-BE49-F238E27FC236}">
                    <a16:creationId xmlns:a16="http://schemas.microsoft.com/office/drawing/2014/main" id="{191F8F3E-3F12-C758-9C33-C85DBE43A708}"/>
                  </a:ext>
                </a:extLst>
              </p:cNvPr>
              <p:cNvSpPr>
                <a:spLocks noChangeArrowheads="1"/>
              </p:cNvSpPr>
              <p:nvPr/>
            </p:nvSpPr>
            <p:spPr bwMode="auto">
              <a:xfrm>
                <a:off x="4356100" y="4221163"/>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309" name="テキスト ボックス 308">
              <a:extLst>
                <a:ext uri="{FF2B5EF4-FFF2-40B4-BE49-F238E27FC236}">
                  <a16:creationId xmlns:a16="http://schemas.microsoft.com/office/drawing/2014/main" id="{B80A309D-EAE8-8788-6E8A-96012D649E60}"/>
                </a:ext>
              </a:extLst>
            </p:cNvPr>
            <p:cNvSpPr txBox="1"/>
            <p:nvPr/>
          </p:nvSpPr>
          <p:spPr>
            <a:xfrm flipH="1">
              <a:off x="8306307" y="5871283"/>
              <a:ext cx="644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B-VI</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23" name="グループ化 322">
              <a:extLst>
                <a:ext uri="{FF2B5EF4-FFF2-40B4-BE49-F238E27FC236}">
                  <a16:creationId xmlns:a16="http://schemas.microsoft.com/office/drawing/2014/main" id="{559EB071-0C97-91EF-A868-EF801FCC0FBF}"/>
                </a:ext>
              </a:extLst>
            </p:cNvPr>
            <p:cNvGrpSpPr>
              <a:grpSpLocks noChangeAspect="1"/>
            </p:cNvGrpSpPr>
            <p:nvPr/>
          </p:nvGrpSpPr>
          <p:grpSpPr>
            <a:xfrm>
              <a:off x="6249325" y="4781875"/>
              <a:ext cx="1392222" cy="1800000"/>
              <a:chOff x="2484438" y="620713"/>
              <a:chExt cx="3978275" cy="5143500"/>
            </a:xfrm>
          </p:grpSpPr>
          <p:pic>
            <p:nvPicPr>
              <p:cNvPr id="324" name="Picture 2" descr="tayousei3">
                <a:extLst>
                  <a:ext uri="{FF2B5EF4-FFF2-40B4-BE49-F238E27FC236}">
                    <a16:creationId xmlns:a16="http://schemas.microsoft.com/office/drawing/2014/main" id="{770E53E4-B21E-7171-155C-ADD6A1FA36D2}"/>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325" name="AutoShape 4">
                <a:extLst>
                  <a:ext uri="{FF2B5EF4-FFF2-40B4-BE49-F238E27FC236}">
                    <a16:creationId xmlns:a16="http://schemas.microsoft.com/office/drawing/2014/main" id="{8E7BF2E6-B2A7-83BF-122D-E81A9C3E995D}"/>
                  </a:ext>
                </a:extLst>
              </p:cNvPr>
              <p:cNvSpPr>
                <a:spLocks noChangeArrowheads="1"/>
              </p:cNvSpPr>
              <p:nvPr/>
            </p:nvSpPr>
            <p:spPr bwMode="auto">
              <a:xfrm flipV="1">
                <a:off x="3432175" y="4552950"/>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26" name="AutoShape 5">
                <a:extLst>
                  <a:ext uri="{FF2B5EF4-FFF2-40B4-BE49-F238E27FC236}">
                    <a16:creationId xmlns:a16="http://schemas.microsoft.com/office/drawing/2014/main" id="{90E4A10A-FAF0-AA7A-E984-AAF86B6BCAFD}"/>
                  </a:ext>
                </a:extLst>
              </p:cNvPr>
              <p:cNvSpPr>
                <a:spLocks noChangeArrowheads="1"/>
              </p:cNvSpPr>
              <p:nvPr/>
            </p:nvSpPr>
            <p:spPr bwMode="auto">
              <a:xfrm flipV="1">
                <a:off x="3648075" y="4437063"/>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27" name="AutoShape 6">
                <a:extLst>
                  <a:ext uri="{FF2B5EF4-FFF2-40B4-BE49-F238E27FC236}">
                    <a16:creationId xmlns:a16="http://schemas.microsoft.com/office/drawing/2014/main" id="{24EB6C81-8E36-AEEF-0314-8D539E3F5794}"/>
                  </a:ext>
                </a:extLst>
              </p:cNvPr>
              <p:cNvSpPr>
                <a:spLocks noChangeArrowheads="1"/>
              </p:cNvSpPr>
              <p:nvPr/>
            </p:nvSpPr>
            <p:spPr bwMode="auto">
              <a:xfrm flipV="1">
                <a:off x="3625850" y="4483100"/>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28" name="AutoShape 7">
                <a:extLst>
                  <a:ext uri="{FF2B5EF4-FFF2-40B4-BE49-F238E27FC236}">
                    <a16:creationId xmlns:a16="http://schemas.microsoft.com/office/drawing/2014/main" id="{5FF0830E-3EB4-21F5-49A1-48D2B026FF03}"/>
                  </a:ext>
                </a:extLst>
              </p:cNvPr>
              <p:cNvSpPr>
                <a:spLocks noChangeArrowheads="1"/>
              </p:cNvSpPr>
              <p:nvPr/>
            </p:nvSpPr>
            <p:spPr bwMode="auto">
              <a:xfrm flipV="1">
                <a:off x="3794125" y="4459288"/>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29" name="AutoShape 8">
                <a:extLst>
                  <a:ext uri="{FF2B5EF4-FFF2-40B4-BE49-F238E27FC236}">
                    <a16:creationId xmlns:a16="http://schemas.microsoft.com/office/drawing/2014/main" id="{DBF8F7BA-6524-E796-0B4D-37D761FD9089}"/>
                  </a:ext>
                </a:extLst>
              </p:cNvPr>
              <p:cNvSpPr>
                <a:spLocks noChangeArrowheads="1"/>
              </p:cNvSpPr>
              <p:nvPr/>
            </p:nvSpPr>
            <p:spPr bwMode="auto">
              <a:xfrm flipV="1">
                <a:off x="3541713" y="4581525"/>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30" name="AutoShape 9">
                <a:extLst>
                  <a:ext uri="{FF2B5EF4-FFF2-40B4-BE49-F238E27FC236}">
                    <a16:creationId xmlns:a16="http://schemas.microsoft.com/office/drawing/2014/main" id="{F2C1EF50-1EBB-5008-D74C-5BDFA0A0FC1D}"/>
                  </a:ext>
                </a:extLst>
              </p:cNvPr>
              <p:cNvSpPr>
                <a:spLocks noChangeArrowheads="1"/>
              </p:cNvSpPr>
              <p:nvPr/>
            </p:nvSpPr>
            <p:spPr bwMode="auto">
              <a:xfrm flipV="1">
                <a:off x="3582988" y="4568825"/>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31" name="AutoShape 10">
                <a:extLst>
                  <a:ext uri="{FF2B5EF4-FFF2-40B4-BE49-F238E27FC236}">
                    <a16:creationId xmlns:a16="http://schemas.microsoft.com/office/drawing/2014/main" id="{46B2A259-7E91-F67E-CEDD-F208C69C385B}"/>
                  </a:ext>
                </a:extLst>
              </p:cNvPr>
              <p:cNvSpPr>
                <a:spLocks noChangeArrowheads="1"/>
              </p:cNvSpPr>
              <p:nvPr/>
            </p:nvSpPr>
            <p:spPr bwMode="auto">
              <a:xfrm flipV="1">
                <a:off x="3492500" y="4600575"/>
                <a:ext cx="69850" cy="69850"/>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312" name="テキスト ボックス 311">
              <a:extLst>
                <a:ext uri="{FF2B5EF4-FFF2-40B4-BE49-F238E27FC236}">
                  <a16:creationId xmlns:a16="http://schemas.microsoft.com/office/drawing/2014/main" id="{C7E47D74-FD0B-77A4-4CA2-F508D333CA15}"/>
                </a:ext>
              </a:extLst>
            </p:cNvPr>
            <p:cNvSpPr txBox="1"/>
            <p:nvPr/>
          </p:nvSpPr>
          <p:spPr>
            <a:xfrm flipH="1">
              <a:off x="6633173" y="6205764"/>
              <a:ext cx="47060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B-V</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32" name="グループ化 331">
              <a:extLst>
                <a:ext uri="{FF2B5EF4-FFF2-40B4-BE49-F238E27FC236}">
                  <a16:creationId xmlns:a16="http://schemas.microsoft.com/office/drawing/2014/main" id="{C2226F94-EE79-2A15-0474-83C50353623D}"/>
                </a:ext>
              </a:extLst>
            </p:cNvPr>
            <p:cNvGrpSpPr>
              <a:grpSpLocks noChangeAspect="1"/>
            </p:cNvGrpSpPr>
            <p:nvPr/>
          </p:nvGrpSpPr>
          <p:grpSpPr>
            <a:xfrm>
              <a:off x="4722155" y="4987296"/>
              <a:ext cx="1392222" cy="1800000"/>
              <a:chOff x="2484438" y="620713"/>
              <a:chExt cx="3978275" cy="5143500"/>
            </a:xfrm>
          </p:grpSpPr>
          <p:pic>
            <p:nvPicPr>
              <p:cNvPr id="333" name="Picture 2" descr="tayousei3">
                <a:extLst>
                  <a:ext uri="{FF2B5EF4-FFF2-40B4-BE49-F238E27FC236}">
                    <a16:creationId xmlns:a16="http://schemas.microsoft.com/office/drawing/2014/main" id="{12C42B96-A584-FCFD-F2C6-5B27A4CD8A58}"/>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334" name="Rectangle 4">
                <a:extLst>
                  <a:ext uri="{FF2B5EF4-FFF2-40B4-BE49-F238E27FC236}">
                    <a16:creationId xmlns:a16="http://schemas.microsoft.com/office/drawing/2014/main" id="{407EB99D-4194-C83D-E541-88FAB7CAF0C3}"/>
                  </a:ext>
                </a:extLst>
              </p:cNvPr>
              <p:cNvSpPr>
                <a:spLocks noChangeArrowheads="1"/>
              </p:cNvSpPr>
              <p:nvPr/>
            </p:nvSpPr>
            <p:spPr bwMode="auto">
              <a:xfrm rot="2752826">
                <a:off x="4994275" y="3919538"/>
                <a:ext cx="73025" cy="73025"/>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35" name="Rectangle 5">
                <a:extLst>
                  <a:ext uri="{FF2B5EF4-FFF2-40B4-BE49-F238E27FC236}">
                    <a16:creationId xmlns:a16="http://schemas.microsoft.com/office/drawing/2014/main" id="{0F841AAB-2B4C-B074-D0DB-454529655AAF}"/>
                  </a:ext>
                </a:extLst>
              </p:cNvPr>
              <p:cNvSpPr>
                <a:spLocks noChangeArrowheads="1"/>
              </p:cNvSpPr>
              <p:nvPr/>
            </p:nvSpPr>
            <p:spPr bwMode="auto">
              <a:xfrm rot="2752826">
                <a:off x="4926013" y="3921125"/>
                <a:ext cx="73025" cy="73025"/>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36" name="Rectangle 6">
                <a:extLst>
                  <a:ext uri="{FF2B5EF4-FFF2-40B4-BE49-F238E27FC236}">
                    <a16:creationId xmlns:a16="http://schemas.microsoft.com/office/drawing/2014/main" id="{49147D69-8333-05B1-8D75-FDC52A0F8C00}"/>
                  </a:ext>
                </a:extLst>
              </p:cNvPr>
              <p:cNvSpPr>
                <a:spLocks noChangeArrowheads="1"/>
              </p:cNvSpPr>
              <p:nvPr/>
            </p:nvSpPr>
            <p:spPr bwMode="auto">
              <a:xfrm rot="2752826">
                <a:off x="4846638" y="3983038"/>
                <a:ext cx="73025" cy="73025"/>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313" name="テキスト ボックス 312">
              <a:extLst>
                <a:ext uri="{FF2B5EF4-FFF2-40B4-BE49-F238E27FC236}">
                  <a16:creationId xmlns:a16="http://schemas.microsoft.com/office/drawing/2014/main" id="{46A6F981-07C6-7524-6EC3-A165571FAF5A}"/>
                </a:ext>
              </a:extLst>
            </p:cNvPr>
            <p:cNvSpPr txBox="1"/>
            <p:nvPr/>
          </p:nvSpPr>
          <p:spPr>
            <a:xfrm flipH="1">
              <a:off x="5043900" y="6393251"/>
              <a:ext cx="644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B-IV</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37" name="グループ化 336">
              <a:extLst>
                <a:ext uri="{FF2B5EF4-FFF2-40B4-BE49-F238E27FC236}">
                  <a16:creationId xmlns:a16="http://schemas.microsoft.com/office/drawing/2014/main" id="{F66DA057-4FC2-B99A-B6E1-C914D764EB35}"/>
                </a:ext>
              </a:extLst>
            </p:cNvPr>
            <p:cNvGrpSpPr>
              <a:grpSpLocks noChangeAspect="1"/>
            </p:cNvGrpSpPr>
            <p:nvPr/>
          </p:nvGrpSpPr>
          <p:grpSpPr>
            <a:xfrm>
              <a:off x="2925498" y="4924452"/>
              <a:ext cx="1392222" cy="1800000"/>
              <a:chOff x="2484438" y="620713"/>
              <a:chExt cx="3978275" cy="5143500"/>
            </a:xfrm>
          </p:grpSpPr>
          <p:pic>
            <p:nvPicPr>
              <p:cNvPr id="338" name="Picture 2" descr="tayousei3">
                <a:extLst>
                  <a:ext uri="{FF2B5EF4-FFF2-40B4-BE49-F238E27FC236}">
                    <a16:creationId xmlns:a16="http://schemas.microsoft.com/office/drawing/2014/main" id="{3EA934DA-AD35-E394-FFDD-F2627AB60D2D}"/>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339" name="AutoShape 4">
                <a:extLst>
                  <a:ext uri="{FF2B5EF4-FFF2-40B4-BE49-F238E27FC236}">
                    <a16:creationId xmlns:a16="http://schemas.microsoft.com/office/drawing/2014/main" id="{B832647E-3984-001F-B83B-7EEE925AE35E}"/>
                  </a:ext>
                </a:extLst>
              </p:cNvPr>
              <p:cNvSpPr>
                <a:spLocks noChangeArrowheads="1"/>
              </p:cNvSpPr>
              <p:nvPr/>
            </p:nvSpPr>
            <p:spPr bwMode="auto">
              <a:xfrm>
                <a:off x="3960813" y="3773488"/>
                <a:ext cx="144462" cy="144462"/>
              </a:xfrm>
              <a:prstGeom prst="star5">
                <a:avLst/>
              </a:prstGeom>
              <a:solidFill>
                <a:srgbClr val="FF0000"/>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40" name="AutoShape 5">
                <a:extLst>
                  <a:ext uri="{FF2B5EF4-FFF2-40B4-BE49-F238E27FC236}">
                    <a16:creationId xmlns:a16="http://schemas.microsoft.com/office/drawing/2014/main" id="{68D06902-2B2A-1486-3DE8-B1EC62AA7204}"/>
                  </a:ext>
                </a:extLst>
              </p:cNvPr>
              <p:cNvSpPr>
                <a:spLocks noChangeArrowheads="1"/>
              </p:cNvSpPr>
              <p:nvPr/>
            </p:nvSpPr>
            <p:spPr bwMode="auto">
              <a:xfrm>
                <a:off x="4352925" y="4165600"/>
                <a:ext cx="144463" cy="144463"/>
              </a:xfrm>
              <a:prstGeom prst="star5">
                <a:avLst/>
              </a:prstGeom>
              <a:solidFill>
                <a:srgbClr val="FF0000"/>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41" name="AutoShape 6">
                <a:extLst>
                  <a:ext uri="{FF2B5EF4-FFF2-40B4-BE49-F238E27FC236}">
                    <a16:creationId xmlns:a16="http://schemas.microsoft.com/office/drawing/2014/main" id="{F10CCFBC-9EB9-4D4B-AEAF-C69F5EF8FDF4}"/>
                  </a:ext>
                </a:extLst>
              </p:cNvPr>
              <p:cNvSpPr>
                <a:spLocks noChangeArrowheads="1"/>
              </p:cNvSpPr>
              <p:nvPr/>
            </p:nvSpPr>
            <p:spPr bwMode="auto">
              <a:xfrm>
                <a:off x="4427538" y="4102100"/>
                <a:ext cx="144462" cy="144463"/>
              </a:xfrm>
              <a:prstGeom prst="star5">
                <a:avLst/>
              </a:prstGeom>
              <a:solidFill>
                <a:srgbClr val="FF0000"/>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42" name="AutoShape 7">
                <a:extLst>
                  <a:ext uri="{FF2B5EF4-FFF2-40B4-BE49-F238E27FC236}">
                    <a16:creationId xmlns:a16="http://schemas.microsoft.com/office/drawing/2014/main" id="{04E456E8-2A88-57A4-B81A-1D17C026CF56}"/>
                  </a:ext>
                </a:extLst>
              </p:cNvPr>
              <p:cNvSpPr>
                <a:spLocks noChangeArrowheads="1"/>
              </p:cNvSpPr>
              <p:nvPr/>
            </p:nvSpPr>
            <p:spPr bwMode="auto">
              <a:xfrm>
                <a:off x="4721225" y="3998913"/>
                <a:ext cx="144463" cy="144462"/>
              </a:xfrm>
              <a:prstGeom prst="star5">
                <a:avLst/>
              </a:prstGeom>
              <a:solidFill>
                <a:srgbClr val="FF0000"/>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sp>
          <p:nvSpPr>
            <p:cNvPr id="343" name="テキスト ボックス 342">
              <a:extLst>
                <a:ext uri="{FF2B5EF4-FFF2-40B4-BE49-F238E27FC236}">
                  <a16:creationId xmlns:a16="http://schemas.microsoft.com/office/drawing/2014/main" id="{701CCCB0-9CF7-3DBB-0D62-39C0E6C37291}"/>
                </a:ext>
              </a:extLst>
            </p:cNvPr>
            <p:cNvSpPr txBox="1"/>
            <p:nvPr/>
          </p:nvSpPr>
          <p:spPr>
            <a:xfrm flipH="1">
              <a:off x="3287578" y="6311918"/>
              <a:ext cx="49032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B-III</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70" name="グループ化 369">
              <a:extLst>
                <a:ext uri="{FF2B5EF4-FFF2-40B4-BE49-F238E27FC236}">
                  <a16:creationId xmlns:a16="http://schemas.microsoft.com/office/drawing/2014/main" id="{FBB1A772-CE0F-F5C9-C851-D0334592E395}"/>
                </a:ext>
              </a:extLst>
            </p:cNvPr>
            <p:cNvGrpSpPr/>
            <p:nvPr/>
          </p:nvGrpSpPr>
          <p:grpSpPr>
            <a:xfrm>
              <a:off x="2211025" y="3081775"/>
              <a:ext cx="1392222" cy="1800000"/>
              <a:chOff x="1854581" y="2401696"/>
              <a:chExt cx="1392222" cy="1800000"/>
            </a:xfrm>
          </p:grpSpPr>
          <p:grpSp>
            <p:nvGrpSpPr>
              <p:cNvPr id="344" name="グループ化 343">
                <a:extLst>
                  <a:ext uri="{FF2B5EF4-FFF2-40B4-BE49-F238E27FC236}">
                    <a16:creationId xmlns:a16="http://schemas.microsoft.com/office/drawing/2014/main" id="{42063B70-4AC8-238A-EABF-4883ED258444}"/>
                  </a:ext>
                </a:extLst>
              </p:cNvPr>
              <p:cNvGrpSpPr>
                <a:grpSpLocks noChangeAspect="1"/>
              </p:cNvGrpSpPr>
              <p:nvPr/>
            </p:nvGrpSpPr>
            <p:grpSpPr>
              <a:xfrm>
                <a:off x="1854581" y="2401696"/>
                <a:ext cx="1392222" cy="1800000"/>
                <a:chOff x="2484438" y="620713"/>
                <a:chExt cx="3978275" cy="5143500"/>
              </a:xfrm>
            </p:grpSpPr>
            <p:pic>
              <p:nvPicPr>
                <p:cNvPr id="345" name="Picture 2" descr="tayousei3">
                  <a:extLst>
                    <a:ext uri="{FF2B5EF4-FFF2-40B4-BE49-F238E27FC236}">
                      <a16:creationId xmlns:a16="http://schemas.microsoft.com/office/drawing/2014/main" id="{782243FB-0D76-E11D-1031-FDF439A7A9D9}"/>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346" name="Oval 3">
                  <a:extLst>
                    <a:ext uri="{FF2B5EF4-FFF2-40B4-BE49-F238E27FC236}">
                      <a16:creationId xmlns:a16="http://schemas.microsoft.com/office/drawing/2014/main" id="{AE733DF6-AB35-97FD-5245-9A7C622B5CCC}"/>
                    </a:ext>
                  </a:extLst>
                </p:cNvPr>
                <p:cNvSpPr>
                  <a:spLocks noChangeArrowheads="1"/>
                </p:cNvSpPr>
                <p:nvPr/>
              </p:nvSpPr>
              <p:spPr bwMode="auto">
                <a:xfrm>
                  <a:off x="4437063" y="39449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47" name="Oval 4">
                  <a:extLst>
                    <a:ext uri="{FF2B5EF4-FFF2-40B4-BE49-F238E27FC236}">
                      <a16:creationId xmlns:a16="http://schemas.microsoft.com/office/drawing/2014/main" id="{F6AB1014-BB86-80E4-7BE7-1BAA3EE8E6DD}"/>
                    </a:ext>
                  </a:extLst>
                </p:cNvPr>
                <p:cNvSpPr>
                  <a:spLocks noChangeArrowheads="1"/>
                </p:cNvSpPr>
                <p:nvPr/>
              </p:nvSpPr>
              <p:spPr bwMode="auto">
                <a:xfrm>
                  <a:off x="4405313" y="40735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48" name="Oval 5">
                  <a:extLst>
                    <a:ext uri="{FF2B5EF4-FFF2-40B4-BE49-F238E27FC236}">
                      <a16:creationId xmlns:a16="http://schemas.microsoft.com/office/drawing/2014/main" id="{D6BDD5DE-4CF2-A576-55C5-C4A8369F62CB}"/>
                    </a:ext>
                  </a:extLst>
                </p:cNvPr>
                <p:cNvSpPr>
                  <a:spLocks noChangeArrowheads="1"/>
                </p:cNvSpPr>
                <p:nvPr/>
              </p:nvSpPr>
              <p:spPr bwMode="auto">
                <a:xfrm>
                  <a:off x="4559300" y="40211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49" name="Oval 6">
                  <a:extLst>
                    <a:ext uri="{FF2B5EF4-FFF2-40B4-BE49-F238E27FC236}">
                      <a16:creationId xmlns:a16="http://schemas.microsoft.com/office/drawing/2014/main" id="{394B1869-4473-5ECE-B8B2-C3F8F5AC2BA3}"/>
                    </a:ext>
                  </a:extLst>
                </p:cNvPr>
                <p:cNvSpPr>
                  <a:spLocks noChangeArrowheads="1"/>
                </p:cNvSpPr>
                <p:nvPr/>
              </p:nvSpPr>
              <p:spPr bwMode="auto">
                <a:xfrm>
                  <a:off x="4600575" y="40544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0" name="Oval 7">
                  <a:extLst>
                    <a:ext uri="{FF2B5EF4-FFF2-40B4-BE49-F238E27FC236}">
                      <a16:creationId xmlns:a16="http://schemas.microsoft.com/office/drawing/2014/main" id="{02418494-5694-7280-7D33-AE051F5FA044}"/>
                    </a:ext>
                  </a:extLst>
                </p:cNvPr>
                <p:cNvSpPr>
                  <a:spLocks noChangeArrowheads="1"/>
                </p:cNvSpPr>
                <p:nvPr/>
              </p:nvSpPr>
              <p:spPr bwMode="auto">
                <a:xfrm>
                  <a:off x="4811713" y="404018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1" name="Oval 8">
                  <a:extLst>
                    <a:ext uri="{FF2B5EF4-FFF2-40B4-BE49-F238E27FC236}">
                      <a16:creationId xmlns:a16="http://schemas.microsoft.com/office/drawing/2014/main" id="{26EBB5C6-628B-7479-D1E3-54114B6AE16B}"/>
                    </a:ext>
                  </a:extLst>
                </p:cNvPr>
                <p:cNvSpPr>
                  <a:spLocks noChangeArrowheads="1"/>
                </p:cNvSpPr>
                <p:nvPr/>
              </p:nvSpPr>
              <p:spPr bwMode="auto">
                <a:xfrm>
                  <a:off x="4518025" y="41608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2" name="Oval 9">
                  <a:extLst>
                    <a:ext uri="{FF2B5EF4-FFF2-40B4-BE49-F238E27FC236}">
                      <a16:creationId xmlns:a16="http://schemas.microsoft.com/office/drawing/2014/main" id="{18FCF6E7-A41D-B65F-47F4-BC738BE04D1A}"/>
                    </a:ext>
                  </a:extLst>
                </p:cNvPr>
                <p:cNvSpPr>
                  <a:spLocks noChangeArrowheads="1"/>
                </p:cNvSpPr>
                <p:nvPr/>
              </p:nvSpPr>
              <p:spPr bwMode="auto">
                <a:xfrm>
                  <a:off x="4478338" y="418306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3" name="Oval 10">
                  <a:extLst>
                    <a:ext uri="{FF2B5EF4-FFF2-40B4-BE49-F238E27FC236}">
                      <a16:creationId xmlns:a16="http://schemas.microsoft.com/office/drawing/2014/main" id="{0B4239CD-CC74-A1A5-3523-ED80CAFE5BD9}"/>
                    </a:ext>
                  </a:extLst>
                </p:cNvPr>
                <p:cNvSpPr>
                  <a:spLocks noChangeArrowheads="1"/>
                </p:cNvSpPr>
                <p:nvPr/>
              </p:nvSpPr>
              <p:spPr bwMode="auto">
                <a:xfrm>
                  <a:off x="4494213" y="41052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4" name="Oval 11">
                  <a:extLst>
                    <a:ext uri="{FF2B5EF4-FFF2-40B4-BE49-F238E27FC236}">
                      <a16:creationId xmlns:a16="http://schemas.microsoft.com/office/drawing/2014/main" id="{DBB6E20B-6350-BEBD-9372-9E07D68C64F3}"/>
                    </a:ext>
                  </a:extLst>
                </p:cNvPr>
                <p:cNvSpPr>
                  <a:spLocks noChangeArrowheads="1"/>
                </p:cNvSpPr>
                <p:nvPr/>
              </p:nvSpPr>
              <p:spPr bwMode="auto">
                <a:xfrm>
                  <a:off x="4067175" y="39401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5" name="Oval 12">
                  <a:extLst>
                    <a:ext uri="{FF2B5EF4-FFF2-40B4-BE49-F238E27FC236}">
                      <a16:creationId xmlns:a16="http://schemas.microsoft.com/office/drawing/2014/main" id="{06D5FFFD-1FA3-176D-0CC0-E72C264CE420}"/>
                    </a:ext>
                  </a:extLst>
                </p:cNvPr>
                <p:cNvSpPr>
                  <a:spLocks noChangeArrowheads="1"/>
                </p:cNvSpPr>
                <p:nvPr/>
              </p:nvSpPr>
              <p:spPr bwMode="auto">
                <a:xfrm>
                  <a:off x="4289425" y="44354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6" name="Oval 13">
                  <a:extLst>
                    <a:ext uri="{FF2B5EF4-FFF2-40B4-BE49-F238E27FC236}">
                      <a16:creationId xmlns:a16="http://schemas.microsoft.com/office/drawing/2014/main" id="{F52663B3-03AD-A608-1E35-00A8FCEAE741}"/>
                    </a:ext>
                  </a:extLst>
                </p:cNvPr>
                <p:cNvSpPr>
                  <a:spLocks noChangeArrowheads="1"/>
                </p:cNvSpPr>
                <p:nvPr/>
              </p:nvSpPr>
              <p:spPr bwMode="auto">
                <a:xfrm>
                  <a:off x="4868863" y="33766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7" name="Oval 14">
                  <a:extLst>
                    <a:ext uri="{FF2B5EF4-FFF2-40B4-BE49-F238E27FC236}">
                      <a16:creationId xmlns:a16="http://schemas.microsoft.com/office/drawing/2014/main" id="{1AB5180F-E7BA-CEDF-9E0F-C32211168C90}"/>
                    </a:ext>
                  </a:extLst>
                </p:cNvPr>
                <p:cNvSpPr>
                  <a:spLocks noChangeArrowheads="1"/>
                </p:cNvSpPr>
                <p:nvPr/>
              </p:nvSpPr>
              <p:spPr bwMode="auto">
                <a:xfrm>
                  <a:off x="4945063" y="32845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8" name="Oval 15">
                  <a:extLst>
                    <a:ext uri="{FF2B5EF4-FFF2-40B4-BE49-F238E27FC236}">
                      <a16:creationId xmlns:a16="http://schemas.microsoft.com/office/drawing/2014/main" id="{800882DB-45F5-AC24-8343-E9F496A305C7}"/>
                    </a:ext>
                  </a:extLst>
                </p:cNvPr>
                <p:cNvSpPr>
                  <a:spLocks noChangeArrowheads="1"/>
                </p:cNvSpPr>
                <p:nvPr/>
              </p:nvSpPr>
              <p:spPr bwMode="auto">
                <a:xfrm>
                  <a:off x="5100638" y="30591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59" name="Oval 16">
                  <a:extLst>
                    <a:ext uri="{FF2B5EF4-FFF2-40B4-BE49-F238E27FC236}">
                      <a16:creationId xmlns:a16="http://schemas.microsoft.com/office/drawing/2014/main" id="{BA77AA74-7156-76DD-716A-6DBA0178D16B}"/>
                    </a:ext>
                  </a:extLst>
                </p:cNvPr>
                <p:cNvSpPr>
                  <a:spLocks noChangeArrowheads="1"/>
                </p:cNvSpPr>
                <p:nvPr/>
              </p:nvSpPr>
              <p:spPr bwMode="auto">
                <a:xfrm>
                  <a:off x="5238750" y="34448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0" name="Oval 17">
                  <a:extLst>
                    <a:ext uri="{FF2B5EF4-FFF2-40B4-BE49-F238E27FC236}">
                      <a16:creationId xmlns:a16="http://schemas.microsoft.com/office/drawing/2014/main" id="{04421154-79C6-719D-2674-097B505BA142}"/>
                    </a:ext>
                  </a:extLst>
                </p:cNvPr>
                <p:cNvSpPr>
                  <a:spLocks noChangeArrowheads="1"/>
                </p:cNvSpPr>
                <p:nvPr/>
              </p:nvSpPr>
              <p:spPr bwMode="auto">
                <a:xfrm>
                  <a:off x="5302250" y="35131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1" name="Oval 18">
                  <a:extLst>
                    <a:ext uri="{FF2B5EF4-FFF2-40B4-BE49-F238E27FC236}">
                      <a16:creationId xmlns:a16="http://schemas.microsoft.com/office/drawing/2014/main" id="{057B677E-8490-7E02-FA4E-5D0D072EBB44}"/>
                    </a:ext>
                  </a:extLst>
                </p:cNvPr>
                <p:cNvSpPr>
                  <a:spLocks noChangeArrowheads="1"/>
                </p:cNvSpPr>
                <p:nvPr/>
              </p:nvSpPr>
              <p:spPr bwMode="auto">
                <a:xfrm>
                  <a:off x="5256213" y="36941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2" name="Oval 19">
                  <a:extLst>
                    <a:ext uri="{FF2B5EF4-FFF2-40B4-BE49-F238E27FC236}">
                      <a16:creationId xmlns:a16="http://schemas.microsoft.com/office/drawing/2014/main" id="{5565C7EC-98C2-002F-DDD2-85F2AF7BCD51}"/>
                    </a:ext>
                  </a:extLst>
                </p:cNvPr>
                <p:cNvSpPr>
                  <a:spLocks noChangeArrowheads="1"/>
                </p:cNvSpPr>
                <p:nvPr/>
              </p:nvSpPr>
              <p:spPr bwMode="auto">
                <a:xfrm>
                  <a:off x="5207000" y="387508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3" name="Oval 20">
                  <a:extLst>
                    <a:ext uri="{FF2B5EF4-FFF2-40B4-BE49-F238E27FC236}">
                      <a16:creationId xmlns:a16="http://schemas.microsoft.com/office/drawing/2014/main" id="{5EE8A543-72F4-27BA-6619-6DDAE6F4382D}"/>
                    </a:ext>
                  </a:extLst>
                </p:cNvPr>
                <p:cNvSpPr>
                  <a:spLocks noChangeArrowheads="1"/>
                </p:cNvSpPr>
                <p:nvPr/>
              </p:nvSpPr>
              <p:spPr bwMode="auto">
                <a:xfrm>
                  <a:off x="5124450" y="38211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4" name="Oval 21">
                  <a:extLst>
                    <a:ext uri="{FF2B5EF4-FFF2-40B4-BE49-F238E27FC236}">
                      <a16:creationId xmlns:a16="http://schemas.microsoft.com/office/drawing/2014/main" id="{C7D4EBE6-0E6F-AE75-6D8F-0C398292D6FC}"/>
                    </a:ext>
                  </a:extLst>
                </p:cNvPr>
                <p:cNvSpPr>
                  <a:spLocks noChangeArrowheads="1"/>
                </p:cNvSpPr>
                <p:nvPr/>
              </p:nvSpPr>
              <p:spPr bwMode="auto">
                <a:xfrm>
                  <a:off x="5346700" y="381476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5" name="Oval 22">
                  <a:extLst>
                    <a:ext uri="{FF2B5EF4-FFF2-40B4-BE49-F238E27FC236}">
                      <a16:creationId xmlns:a16="http://schemas.microsoft.com/office/drawing/2014/main" id="{34E1F074-2258-D95D-08BA-DC86DEBF0274}"/>
                    </a:ext>
                  </a:extLst>
                </p:cNvPr>
                <p:cNvSpPr>
                  <a:spLocks noChangeArrowheads="1"/>
                </p:cNvSpPr>
                <p:nvPr/>
              </p:nvSpPr>
              <p:spPr bwMode="auto">
                <a:xfrm>
                  <a:off x="5065713" y="37703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6" name="Oval 23">
                  <a:extLst>
                    <a:ext uri="{FF2B5EF4-FFF2-40B4-BE49-F238E27FC236}">
                      <a16:creationId xmlns:a16="http://schemas.microsoft.com/office/drawing/2014/main" id="{A43FDF4F-BF3C-A56D-D8CC-EB4F36841054}"/>
                    </a:ext>
                  </a:extLst>
                </p:cNvPr>
                <p:cNvSpPr>
                  <a:spLocks noChangeArrowheads="1"/>
                </p:cNvSpPr>
                <p:nvPr/>
              </p:nvSpPr>
              <p:spPr bwMode="auto">
                <a:xfrm>
                  <a:off x="5075238" y="371316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7" name="Oval 24">
                  <a:extLst>
                    <a:ext uri="{FF2B5EF4-FFF2-40B4-BE49-F238E27FC236}">
                      <a16:creationId xmlns:a16="http://schemas.microsoft.com/office/drawing/2014/main" id="{7785F742-D20E-9D96-BF4D-FF61083FD14E}"/>
                    </a:ext>
                  </a:extLst>
                </p:cNvPr>
                <p:cNvSpPr>
                  <a:spLocks noChangeArrowheads="1"/>
                </p:cNvSpPr>
                <p:nvPr/>
              </p:nvSpPr>
              <p:spPr bwMode="auto">
                <a:xfrm>
                  <a:off x="4479925" y="39243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8" name="Oval 25">
                  <a:extLst>
                    <a:ext uri="{FF2B5EF4-FFF2-40B4-BE49-F238E27FC236}">
                      <a16:creationId xmlns:a16="http://schemas.microsoft.com/office/drawing/2014/main" id="{C9C01F37-D8AD-4144-3946-9E44FD6D49D2}"/>
                    </a:ext>
                  </a:extLst>
                </p:cNvPr>
                <p:cNvSpPr>
                  <a:spLocks noChangeArrowheads="1"/>
                </p:cNvSpPr>
                <p:nvPr/>
              </p:nvSpPr>
              <p:spPr bwMode="auto">
                <a:xfrm>
                  <a:off x="4827588" y="34877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69" name="Oval 26">
                  <a:extLst>
                    <a:ext uri="{FF2B5EF4-FFF2-40B4-BE49-F238E27FC236}">
                      <a16:creationId xmlns:a16="http://schemas.microsoft.com/office/drawing/2014/main" id="{95026890-D699-F88C-932C-3A7FAEC84EEA}"/>
                    </a:ext>
                  </a:extLst>
                </p:cNvPr>
                <p:cNvSpPr>
                  <a:spLocks noChangeArrowheads="1"/>
                </p:cNvSpPr>
                <p:nvPr/>
              </p:nvSpPr>
              <p:spPr bwMode="auto">
                <a:xfrm>
                  <a:off x="5429250" y="2682875"/>
                  <a:ext cx="73025" cy="73025"/>
                </a:xfrm>
                <a:prstGeom prst="ellipse">
                  <a:avLst/>
                </a:prstGeom>
                <a:solidFill>
                  <a:srgbClr val="0066FF"/>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314" name="テキスト ボックス 313">
                <a:extLst>
                  <a:ext uri="{FF2B5EF4-FFF2-40B4-BE49-F238E27FC236}">
                    <a16:creationId xmlns:a16="http://schemas.microsoft.com/office/drawing/2014/main" id="{8349898E-E9DD-AF77-EEBF-427E8ED96BC0}"/>
                  </a:ext>
                </a:extLst>
              </p:cNvPr>
              <p:cNvSpPr txBox="1"/>
              <p:nvPr/>
            </p:nvSpPr>
            <p:spPr>
              <a:xfrm flipH="1">
                <a:off x="2263246" y="3850158"/>
                <a:ext cx="49032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游ゴシック" panose="020B0400000000000000" pitchFamily="50" charset="-128"/>
                    <a:cs typeface="+mn-cs"/>
                  </a:rPr>
                  <a:t>B-II</a:t>
                </a:r>
                <a:endParaRPr kumimoji="0" lang="ja-JP" alt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游ゴシック" panose="020B0400000000000000" pitchFamily="50" charset="-128"/>
                  <a:cs typeface="+mn-cs"/>
                </a:endParaRPr>
              </a:p>
            </p:txBody>
          </p:sp>
        </p:grpSp>
        <p:grpSp>
          <p:nvGrpSpPr>
            <p:cNvPr id="371" name="グループ化 370">
              <a:extLst>
                <a:ext uri="{FF2B5EF4-FFF2-40B4-BE49-F238E27FC236}">
                  <a16:creationId xmlns:a16="http://schemas.microsoft.com/office/drawing/2014/main" id="{3DBBE538-348A-9774-FBD4-02034EBB6B90}"/>
                </a:ext>
              </a:extLst>
            </p:cNvPr>
            <p:cNvGrpSpPr>
              <a:grpSpLocks noChangeAspect="1"/>
            </p:cNvGrpSpPr>
            <p:nvPr/>
          </p:nvGrpSpPr>
          <p:grpSpPr>
            <a:xfrm>
              <a:off x="1063472" y="4788917"/>
              <a:ext cx="1392222" cy="1800000"/>
              <a:chOff x="2484438" y="620713"/>
              <a:chExt cx="3978275" cy="5143500"/>
            </a:xfrm>
          </p:grpSpPr>
          <p:pic>
            <p:nvPicPr>
              <p:cNvPr id="372" name="Picture 2" descr="tayousei3">
                <a:extLst>
                  <a:ext uri="{FF2B5EF4-FFF2-40B4-BE49-F238E27FC236}">
                    <a16:creationId xmlns:a16="http://schemas.microsoft.com/office/drawing/2014/main" id="{78A1A707-3709-2C34-EB9A-35F45B41ED84}"/>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373" name="Oval 8">
                <a:extLst>
                  <a:ext uri="{FF2B5EF4-FFF2-40B4-BE49-F238E27FC236}">
                    <a16:creationId xmlns:a16="http://schemas.microsoft.com/office/drawing/2014/main" id="{A6426C59-81B4-2834-ABD4-E46CC1CDFB12}"/>
                  </a:ext>
                </a:extLst>
              </p:cNvPr>
              <p:cNvSpPr>
                <a:spLocks noChangeArrowheads="1"/>
              </p:cNvSpPr>
              <p:nvPr/>
            </p:nvSpPr>
            <p:spPr bwMode="auto">
              <a:xfrm>
                <a:off x="5487988" y="26765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74" name="Oval 9">
                <a:extLst>
                  <a:ext uri="{FF2B5EF4-FFF2-40B4-BE49-F238E27FC236}">
                    <a16:creationId xmlns:a16="http://schemas.microsoft.com/office/drawing/2014/main" id="{40C2DEC8-3E8B-CF85-EBC6-B7565900AD75}"/>
                  </a:ext>
                </a:extLst>
              </p:cNvPr>
              <p:cNvSpPr>
                <a:spLocks noChangeArrowheads="1"/>
              </p:cNvSpPr>
              <p:nvPr/>
            </p:nvSpPr>
            <p:spPr bwMode="auto">
              <a:xfrm>
                <a:off x="5532438" y="29241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75" name="Oval 10">
                <a:extLst>
                  <a:ext uri="{FF2B5EF4-FFF2-40B4-BE49-F238E27FC236}">
                    <a16:creationId xmlns:a16="http://schemas.microsoft.com/office/drawing/2014/main" id="{DAD98177-CD90-8C27-5222-46C73F124AB5}"/>
                  </a:ext>
                </a:extLst>
              </p:cNvPr>
              <p:cNvSpPr>
                <a:spLocks noChangeArrowheads="1"/>
              </p:cNvSpPr>
              <p:nvPr/>
            </p:nvSpPr>
            <p:spPr bwMode="auto">
              <a:xfrm>
                <a:off x="5530850" y="27876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76" name="Oval 11">
                <a:extLst>
                  <a:ext uri="{FF2B5EF4-FFF2-40B4-BE49-F238E27FC236}">
                    <a16:creationId xmlns:a16="http://schemas.microsoft.com/office/drawing/2014/main" id="{434B69D0-103C-BADE-02F5-35D83AE05613}"/>
                  </a:ext>
                </a:extLst>
              </p:cNvPr>
              <p:cNvSpPr>
                <a:spLocks noChangeArrowheads="1"/>
              </p:cNvSpPr>
              <p:nvPr/>
            </p:nvSpPr>
            <p:spPr bwMode="auto">
              <a:xfrm>
                <a:off x="5435600" y="28924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77" name="Oval 12">
                <a:extLst>
                  <a:ext uri="{FF2B5EF4-FFF2-40B4-BE49-F238E27FC236}">
                    <a16:creationId xmlns:a16="http://schemas.microsoft.com/office/drawing/2014/main" id="{24EEDA72-2718-2FA5-9D14-297B039229C3}"/>
                  </a:ext>
                </a:extLst>
              </p:cNvPr>
              <p:cNvSpPr>
                <a:spLocks noChangeArrowheads="1"/>
              </p:cNvSpPr>
              <p:nvPr/>
            </p:nvSpPr>
            <p:spPr bwMode="auto">
              <a:xfrm>
                <a:off x="5432425" y="27940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78" name="Oval 13">
                <a:extLst>
                  <a:ext uri="{FF2B5EF4-FFF2-40B4-BE49-F238E27FC236}">
                    <a16:creationId xmlns:a16="http://schemas.microsoft.com/office/drawing/2014/main" id="{E343B265-DA97-2056-2215-6B3A289CF319}"/>
                  </a:ext>
                </a:extLst>
              </p:cNvPr>
              <p:cNvSpPr>
                <a:spLocks noChangeArrowheads="1"/>
              </p:cNvSpPr>
              <p:nvPr/>
            </p:nvSpPr>
            <p:spPr bwMode="auto">
              <a:xfrm>
                <a:off x="5383213" y="2995613"/>
                <a:ext cx="73025" cy="73025"/>
              </a:xfrm>
              <a:prstGeom prst="ellipse">
                <a:avLst/>
              </a:prstGeom>
              <a:solidFill>
                <a:srgbClr val="FF0000"/>
              </a:solidFill>
              <a:ln w="9525">
                <a:solidFill>
                  <a:schemeClr val="tx1"/>
                </a:solidFill>
                <a:round/>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1"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79" name="Oval 14">
                <a:extLst>
                  <a:ext uri="{FF2B5EF4-FFF2-40B4-BE49-F238E27FC236}">
                    <a16:creationId xmlns:a16="http://schemas.microsoft.com/office/drawing/2014/main" id="{4BCA1359-A159-4313-0185-ABC81940BEBE}"/>
                  </a:ext>
                </a:extLst>
              </p:cNvPr>
              <p:cNvSpPr>
                <a:spLocks noChangeArrowheads="1"/>
              </p:cNvSpPr>
              <p:nvPr/>
            </p:nvSpPr>
            <p:spPr bwMode="auto">
              <a:xfrm>
                <a:off x="5419725" y="31210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0" name="Oval 15">
                <a:extLst>
                  <a:ext uri="{FF2B5EF4-FFF2-40B4-BE49-F238E27FC236}">
                    <a16:creationId xmlns:a16="http://schemas.microsoft.com/office/drawing/2014/main" id="{00DE6BB9-8D69-C026-36CC-5E83A6DA2CFB}"/>
                  </a:ext>
                </a:extLst>
              </p:cNvPr>
              <p:cNvSpPr>
                <a:spLocks noChangeArrowheads="1"/>
              </p:cNvSpPr>
              <p:nvPr/>
            </p:nvSpPr>
            <p:spPr bwMode="auto">
              <a:xfrm>
                <a:off x="5470525" y="33242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1" name="Oval 16">
                <a:extLst>
                  <a:ext uri="{FF2B5EF4-FFF2-40B4-BE49-F238E27FC236}">
                    <a16:creationId xmlns:a16="http://schemas.microsoft.com/office/drawing/2014/main" id="{8B7C4017-339F-6600-E6FF-F3A49C468BEA}"/>
                  </a:ext>
                </a:extLst>
              </p:cNvPr>
              <p:cNvSpPr>
                <a:spLocks noChangeArrowheads="1"/>
              </p:cNvSpPr>
              <p:nvPr/>
            </p:nvSpPr>
            <p:spPr bwMode="auto">
              <a:xfrm>
                <a:off x="5311775" y="350996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2" name="Oval 17">
                <a:extLst>
                  <a:ext uri="{FF2B5EF4-FFF2-40B4-BE49-F238E27FC236}">
                    <a16:creationId xmlns:a16="http://schemas.microsoft.com/office/drawing/2014/main" id="{26992E6F-0ABA-81C8-2AED-FC1552E2B151}"/>
                  </a:ext>
                </a:extLst>
              </p:cNvPr>
              <p:cNvSpPr>
                <a:spLocks noChangeArrowheads="1"/>
              </p:cNvSpPr>
              <p:nvPr/>
            </p:nvSpPr>
            <p:spPr bwMode="auto">
              <a:xfrm>
                <a:off x="5213350" y="33559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3" name="Oval 18">
                <a:extLst>
                  <a:ext uri="{FF2B5EF4-FFF2-40B4-BE49-F238E27FC236}">
                    <a16:creationId xmlns:a16="http://schemas.microsoft.com/office/drawing/2014/main" id="{1F138497-C390-8E7D-95C7-9C7FA86844BD}"/>
                  </a:ext>
                </a:extLst>
              </p:cNvPr>
              <p:cNvSpPr>
                <a:spLocks noChangeArrowheads="1"/>
              </p:cNvSpPr>
              <p:nvPr/>
            </p:nvSpPr>
            <p:spPr bwMode="auto">
              <a:xfrm>
                <a:off x="5292725" y="3427413"/>
                <a:ext cx="73025" cy="73025"/>
              </a:xfrm>
              <a:prstGeom prst="ellipse">
                <a:avLst/>
              </a:prstGeom>
              <a:solidFill>
                <a:srgbClr val="FF0000"/>
              </a:solidFill>
              <a:ln w="9525">
                <a:solidFill>
                  <a:schemeClr val="tx1"/>
                </a:solidFill>
                <a:round/>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4" name="Oval 19">
                <a:extLst>
                  <a:ext uri="{FF2B5EF4-FFF2-40B4-BE49-F238E27FC236}">
                    <a16:creationId xmlns:a16="http://schemas.microsoft.com/office/drawing/2014/main" id="{E4037101-8D69-5CDC-E778-4000C6DAA444}"/>
                  </a:ext>
                </a:extLst>
              </p:cNvPr>
              <p:cNvSpPr>
                <a:spLocks noChangeArrowheads="1"/>
              </p:cNvSpPr>
              <p:nvPr/>
            </p:nvSpPr>
            <p:spPr bwMode="auto">
              <a:xfrm>
                <a:off x="5362575" y="35401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5" name="Oval 20">
                <a:extLst>
                  <a:ext uri="{FF2B5EF4-FFF2-40B4-BE49-F238E27FC236}">
                    <a16:creationId xmlns:a16="http://schemas.microsoft.com/office/drawing/2014/main" id="{BA67AF34-F729-3C1A-C07F-C2BDC0B4EC6F}"/>
                  </a:ext>
                </a:extLst>
              </p:cNvPr>
              <p:cNvSpPr>
                <a:spLocks noChangeArrowheads="1"/>
              </p:cNvSpPr>
              <p:nvPr/>
            </p:nvSpPr>
            <p:spPr bwMode="auto">
              <a:xfrm>
                <a:off x="5341938" y="34623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6" name="Oval 21">
                <a:extLst>
                  <a:ext uri="{FF2B5EF4-FFF2-40B4-BE49-F238E27FC236}">
                    <a16:creationId xmlns:a16="http://schemas.microsoft.com/office/drawing/2014/main" id="{60A2EE2E-2B29-A7D2-36A1-B986D5C62871}"/>
                  </a:ext>
                </a:extLst>
              </p:cNvPr>
              <p:cNvSpPr>
                <a:spLocks noChangeArrowheads="1"/>
              </p:cNvSpPr>
              <p:nvPr/>
            </p:nvSpPr>
            <p:spPr bwMode="auto">
              <a:xfrm>
                <a:off x="5219700" y="351948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7" name="Oval 22">
                <a:extLst>
                  <a:ext uri="{FF2B5EF4-FFF2-40B4-BE49-F238E27FC236}">
                    <a16:creationId xmlns:a16="http://schemas.microsoft.com/office/drawing/2014/main" id="{C8573691-4358-2AB6-9EF6-9BC12E1E4D9E}"/>
                  </a:ext>
                </a:extLst>
              </p:cNvPr>
              <p:cNvSpPr>
                <a:spLocks noChangeArrowheads="1"/>
              </p:cNvSpPr>
              <p:nvPr/>
            </p:nvSpPr>
            <p:spPr bwMode="auto">
              <a:xfrm>
                <a:off x="5235575" y="349408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8" name="Oval 23">
                <a:extLst>
                  <a:ext uri="{FF2B5EF4-FFF2-40B4-BE49-F238E27FC236}">
                    <a16:creationId xmlns:a16="http://schemas.microsoft.com/office/drawing/2014/main" id="{1BE74588-741A-FFFE-6A1A-53B1AF46C9F0}"/>
                  </a:ext>
                </a:extLst>
              </p:cNvPr>
              <p:cNvSpPr>
                <a:spLocks noChangeArrowheads="1"/>
              </p:cNvSpPr>
              <p:nvPr/>
            </p:nvSpPr>
            <p:spPr bwMode="auto">
              <a:xfrm>
                <a:off x="5226050" y="34131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89" name="Oval 24">
                <a:extLst>
                  <a:ext uri="{FF2B5EF4-FFF2-40B4-BE49-F238E27FC236}">
                    <a16:creationId xmlns:a16="http://schemas.microsoft.com/office/drawing/2014/main" id="{076999DF-84B1-5271-3985-FCDC6972DB68}"/>
                  </a:ext>
                </a:extLst>
              </p:cNvPr>
              <p:cNvSpPr>
                <a:spLocks noChangeArrowheads="1"/>
              </p:cNvSpPr>
              <p:nvPr/>
            </p:nvSpPr>
            <p:spPr bwMode="auto">
              <a:xfrm>
                <a:off x="5148263" y="34290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0" name="Oval 25">
                <a:extLst>
                  <a:ext uri="{FF2B5EF4-FFF2-40B4-BE49-F238E27FC236}">
                    <a16:creationId xmlns:a16="http://schemas.microsoft.com/office/drawing/2014/main" id="{B49AC88A-C529-1566-9313-1AD5E3E19F13}"/>
                  </a:ext>
                </a:extLst>
              </p:cNvPr>
              <p:cNvSpPr>
                <a:spLocks noChangeArrowheads="1"/>
              </p:cNvSpPr>
              <p:nvPr/>
            </p:nvSpPr>
            <p:spPr bwMode="auto">
              <a:xfrm>
                <a:off x="5413375" y="36385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1" name="Oval 26">
                <a:extLst>
                  <a:ext uri="{FF2B5EF4-FFF2-40B4-BE49-F238E27FC236}">
                    <a16:creationId xmlns:a16="http://schemas.microsoft.com/office/drawing/2014/main" id="{AB9E0A71-1A67-03BD-6358-C0B582BA3335}"/>
                  </a:ext>
                </a:extLst>
              </p:cNvPr>
              <p:cNvSpPr>
                <a:spLocks noChangeArrowheads="1"/>
              </p:cNvSpPr>
              <p:nvPr/>
            </p:nvSpPr>
            <p:spPr bwMode="auto">
              <a:xfrm>
                <a:off x="5268913" y="359886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2" name="Oval 27">
                <a:extLst>
                  <a:ext uri="{FF2B5EF4-FFF2-40B4-BE49-F238E27FC236}">
                    <a16:creationId xmlns:a16="http://schemas.microsoft.com/office/drawing/2014/main" id="{570074A3-C0A1-2030-F151-0EE2A0425180}"/>
                  </a:ext>
                </a:extLst>
              </p:cNvPr>
              <p:cNvSpPr>
                <a:spLocks noChangeArrowheads="1"/>
              </p:cNvSpPr>
              <p:nvPr/>
            </p:nvSpPr>
            <p:spPr bwMode="auto">
              <a:xfrm>
                <a:off x="5207000" y="36449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3" name="Oval 28">
                <a:extLst>
                  <a:ext uri="{FF2B5EF4-FFF2-40B4-BE49-F238E27FC236}">
                    <a16:creationId xmlns:a16="http://schemas.microsoft.com/office/drawing/2014/main" id="{6A8F5401-4AFF-557F-4C1C-CD1BB153A51D}"/>
                  </a:ext>
                </a:extLst>
              </p:cNvPr>
              <p:cNvSpPr>
                <a:spLocks noChangeArrowheads="1"/>
              </p:cNvSpPr>
              <p:nvPr/>
            </p:nvSpPr>
            <p:spPr bwMode="auto">
              <a:xfrm>
                <a:off x="5226050" y="36671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4" name="Oval 29">
                <a:extLst>
                  <a:ext uri="{FF2B5EF4-FFF2-40B4-BE49-F238E27FC236}">
                    <a16:creationId xmlns:a16="http://schemas.microsoft.com/office/drawing/2014/main" id="{E8DBC907-37B4-6274-A2EE-826052280F93}"/>
                  </a:ext>
                </a:extLst>
              </p:cNvPr>
              <p:cNvSpPr>
                <a:spLocks noChangeArrowheads="1"/>
              </p:cNvSpPr>
              <p:nvPr/>
            </p:nvSpPr>
            <p:spPr bwMode="auto">
              <a:xfrm>
                <a:off x="5354638" y="36639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5" name="Oval 30">
                <a:extLst>
                  <a:ext uri="{FF2B5EF4-FFF2-40B4-BE49-F238E27FC236}">
                    <a16:creationId xmlns:a16="http://schemas.microsoft.com/office/drawing/2014/main" id="{02F936E0-0158-3E09-D5CE-F9D639191A97}"/>
                  </a:ext>
                </a:extLst>
              </p:cNvPr>
              <p:cNvSpPr>
                <a:spLocks noChangeArrowheads="1"/>
              </p:cNvSpPr>
              <p:nvPr/>
            </p:nvSpPr>
            <p:spPr bwMode="auto">
              <a:xfrm>
                <a:off x="5308600" y="36766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6" name="Oval 31">
                <a:extLst>
                  <a:ext uri="{FF2B5EF4-FFF2-40B4-BE49-F238E27FC236}">
                    <a16:creationId xmlns:a16="http://schemas.microsoft.com/office/drawing/2014/main" id="{5BF60BAB-1693-8F42-20A6-DD9DE0B7D47F}"/>
                  </a:ext>
                </a:extLst>
              </p:cNvPr>
              <p:cNvSpPr>
                <a:spLocks noChangeArrowheads="1"/>
              </p:cNvSpPr>
              <p:nvPr/>
            </p:nvSpPr>
            <p:spPr bwMode="auto">
              <a:xfrm>
                <a:off x="5265738" y="37496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7" name="Oval 32">
                <a:extLst>
                  <a:ext uri="{FF2B5EF4-FFF2-40B4-BE49-F238E27FC236}">
                    <a16:creationId xmlns:a16="http://schemas.microsoft.com/office/drawing/2014/main" id="{D580FBA8-36A3-48EB-3432-A9FAF28C080F}"/>
                  </a:ext>
                </a:extLst>
              </p:cNvPr>
              <p:cNvSpPr>
                <a:spLocks noChangeArrowheads="1"/>
              </p:cNvSpPr>
              <p:nvPr/>
            </p:nvSpPr>
            <p:spPr bwMode="auto">
              <a:xfrm>
                <a:off x="5391150" y="37496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8" name="Oval 33">
                <a:extLst>
                  <a:ext uri="{FF2B5EF4-FFF2-40B4-BE49-F238E27FC236}">
                    <a16:creationId xmlns:a16="http://schemas.microsoft.com/office/drawing/2014/main" id="{9F7C3EF6-E40E-ABDD-759D-46674EB5F608}"/>
                  </a:ext>
                </a:extLst>
              </p:cNvPr>
              <p:cNvSpPr>
                <a:spLocks noChangeArrowheads="1"/>
              </p:cNvSpPr>
              <p:nvPr/>
            </p:nvSpPr>
            <p:spPr bwMode="auto">
              <a:xfrm>
                <a:off x="5313363" y="37163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99" name="Oval 34">
                <a:extLst>
                  <a:ext uri="{FF2B5EF4-FFF2-40B4-BE49-F238E27FC236}">
                    <a16:creationId xmlns:a16="http://schemas.microsoft.com/office/drawing/2014/main" id="{06EDB9C5-7558-B117-5DA1-83705A7BCBC5}"/>
                  </a:ext>
                </a:extLst>
              </p:cNvPr>
              <p:cNvSpPr>
                <a:spLocks noChangeArrowheads="1"/>
              </p:cNvSpPr>
              <p:nvPr/>
            </p:nvSpPr>
            <p:spPr bwMode="auto">
              <a:xfrm>
                <a:off x="5314950" y="37814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0" name="Oval 35">
                <a:extLst>
                  <a:ext uri="{FF2B5EF4-FFF2-40B4-BE49-F238E27FC236}">
                    <a16:creationId xmlns:a16="http://schemas.microsoft.com/office/drawing/2014/main" id="{53887C25-8595-7863-5840-D33778039B27}"/>
                  </a:ext>
                </a:extLst>
              </p:cNvPr>
              <p:cNvSpPr>
                <a:spLocks noChangeArrowheads="1"/>
              </p:cNvSpPr>
              <p:nvPr/>
            </p:nvSpPr>
            <p:spPr bwMode="auto">
              <a:xfrm>
                <a:off x="5257800" y="38084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1" name="Oval 36">
                <a:extLst>
                  <a:ext uri="{FF2B5EF4-FFF2-40B4-BE49-F238E27FC236}">
                    <a16:creationId xmlns:a16="http://schemas.microsoft.com/office/drawing/2014/main" id="{C72FA8B8-EDA0-96E3-03A8-CCFAF3D6B9DC}"/>
                  </a:ext>
                </a:extLst>
              </p:cNvPr>
              <p:cNvSpPr>
                <a:spLocks noChangeArrowheads="1"/>
              </p:cNvSpPr>
              <p:nvPr/>
            </p:nvSpPr>
            <p:spPr bwMode="auto">
              <a:xfrm>
                <a:off x="5292725" y="38766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2" name="Oval 37">
                <a:extLst>
                  <a:ext uri="{FF2B5EF4-FFF2-40B4-BE49-F238E27FC236}">
                    <a16:creationId xmlns:a16="http://schemas.microsoft.com/office/drawing/2014/main" id="{510AE938-C77E-669B-04E0-1A819D4C4AE3}"/>
                  </a:ext>
                </a:extLst>
              </p:cNvPr>
              <p:cNvSpPr>
                <a:spLocks noChangeArrowheads="1"/>
              </p:cNvSpPr>
              <p:nvPr/>
            </p:nvSpPr>
            <p:spPr bwMode="auto">
              <a:xfrm>
                <a:off x="5318125" y="38512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3" name="Oval 38">
                <a:extLst>
                  <a:ext uri="{FF2B5EF4-FFF2-40B4-BE49-F238E27FC236}">
                    <a16:creationId xmlns:a16="http://schemas.microsoft.com/office/drawing/2014/main" id="{F49196AD-FDDE-54A8-EBAE-AC9BA8CA14A4}"/>
                  </a:ext>
                </a:extLst>
              </p:cNvPr>
              <p:cNvSpPr>
                <a:spLocks noChangeArrowheads="1"/>
              </p:cNvSpPr>
              <p:nvPr/>
            </p:nvSpPr>
            <p:spPr bwMode="auto">
              <a:xfrm>
                <a:off x="5219700" y="38608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4" name="Oval 39">
                <a:extLst>
                  <a:ext uri="{FF2B5EF4-FFF2-40B4-BE49-F238E27FC236}">
                    <a16:creationId xmlns:a16="http://schemas.microsoft.com/office/drawing/2014/main" id="{2AEA4AE7-DBB9-A3F5-80F3-FB1F9C569D17}"/>
                  </a:ext>
                </a:extLst>
              </p:cNvPr>
              <p:cNvSpPr>
                <a:spLocks noChangeArrowheads="1"/>
              </p:cNvSpPr>
              <p:nvPr/>
            </p:nvSpPr>
            <p:spPr bwMode="auto">
              <a:xfrm>
                <a:off x="5097463" y="37560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5" name="Oval 40">
                <a:extLst>
                  <a:ext uri="{FF2B5EF4-FFF2-40B4-BE49-F238E27FC236}">
                    <a16:creationId xmlns:a16="http://schemas.microsoft.com/office/drawing/2014/main" id="{7E0D0C52-B0F0-2D61-FF51-AB02BC96AFEC}"/>
                  </a:ext>
                </a:extLst>
              </p:cNvPr>
              <p:cNvSpPr>
                <a:spLocks noChangeArrowheads="1"/>
              </p:cNvSpPr>
              <p:nvPr/>
            </p:nvSpPr>
            <p:spPr bwMode="auto">
              <a:xfrm>
                <a:off x="5178425" y="37655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6" name="Oval 41">
                <a:extLst>
                  <a:ext uri="{FF2B5EF4-FFF2-40B4-BE49-F238E27FC236}">
                    <a16:creationId xmlns:a16="http://schemas.microsoft.com/office/drawing/2014/main" id="{E37E8176-8C13-10CE-B74D-66844F756C35}"/>
                  </a:ext>
                </a:extLst>
              </p:cNvPr>
              <p:cNvSpPr>
                <a:spLocks noChangeArrowheads="1"/>
              </p:cNvSpPr>
              <p:nvPr/>
            </p:nvSpPr>
            <p:spPr bwMode="auto">
              <a:xfrm>
                <a:off x="5151438" y="37909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7" name="Oval 42">
                <a:extLst>
                  <a:ext uri="{FF2B5EF4-FFF2-40B4-BE49-F238E27FC236}">
                    <a16:creationId xmlns:a16="http://schemas.microsoft.com/office/drawing/2014/main" id="{DF1A4563-E9CB-5B51-E406-3B683F5D9133}"/>
                  </a:ext>
                </a:extLst>
              </p:cNvPr>
              <p:cNvSpPr>
                <a:spLocks noChangeArrowheads="1"/>
              </p:cNvSpPr>
              <p:nvPr/>
            </p:nvSpPr>
            <p:spPr bwMode="auto">
              <a:xfrm>
                <a:off x="5141913" y="38766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8" name="Oval 43">
                <a:extLst>
                  <a:ext uri="{FF2B5EF4-FFF2-40B4-BE49-F238E27FC236}">
                    <a16:creationId xmlns:a16="http://schemas.microsoft.com/office/drawing/2014/main" id="{5CEF9DDC-E31E-8C2F-C5EF-3B6E8E91ACC7}"/>
                  </a:ext>
                </a:extLst>
              </p:cNvPr>
              <p:cNvSpPr>
                <a:spLocks noChangeArrowheads="1"/>
              </p:cNvSpPr>
              <p:nvPr/>
            </p:nvSpPr>
            <p:spPr bwMode="auto">
              <a:xfrm>
                <a:off x="5051425" y="38639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09" name="Oval 44">
                <a:extLst>
                  <a:ext uri="{FF2B5EF4-FFF2-40B4-BE49-F238E27FC236}">
                    <a16:creationId xmlns:a16="http://schemas.microsoft.com/office/drawing/2014/main" id="{8660DC07-E36D-5C4F-33F5-4BB23BE843E3}"/>
                  </a:ext>
                </a:extLst>
              </p:cNvPr>
              <p:cNvSpPr>
                <a:spLocks noChangeArrowheads="1"/>
              </p:cNvSpPr>
              <p:nvPr/>
            </p:nvSpPr>
            <p:spPr bwMode="auto">
              <a:xfrm>
                <a:off x="5130800" y="37163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0" name="Oval 45">
                <a:extLst>
                  <a:ext uri="{FF2B5EF4-FFF2-40B4-BE49-F238E27FC236}">
                    <a16:creationId xmlns:a16="http://schemas.microsoft.com/office/drawing/2014/main" id="{702C6BBE-C5D5-A706-D44D-BB16D33D0FA6}"/>
                  </a:ext>
                </a:extLst>
              </p:cNvPr>
              <p:cNvSpPr>
                <a:spLocks noChangeArrowheads="1"/>
              </p:cNvSpPr>
              <p:nvPr/>
            </p:nvSpPr>
            <p:spPr bwMode="auto">
              <a:xfrm>
                <a:off x="5130800" y="36639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1" name="Oval 46">
                <a:extLst>
                  <a:ext uri="{FF2B5EF4-FFF2-40B4-BE49-F238E27FC236}">
                    <a16:creationId xmlns:a16="http://schemas.microsoft.com/office/drawing/2014/main" id="{FF7FF5BF-307E-6019-F79D-6130D39106B3}"/>
                  </a:ext>
                </a:extLst>
              </p:cNvPr>
              <p:cNvSpPr>
                <a:spLocks noChangeArrowheads="1"/>
              </p:cNvSpPr>
              <p:nvPr/>
            </p:nvSpPr>
            <p:spPr bwMode="auto">
              <a:xfrm>
                <a:off x="5035550" y="36306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2" name="Oval 47">
                <a:extLst>
                  <a:ext uri="{FF2B5EF4-FFF2-40B4-BE49-F238E27FC236}">
                    <a16:creationId xmlns:a16="http://schemas.microsoft.com/office/drawing/2014/main" id="{8A60D851-781B-4568-EF73-C363CC3D200D}"/>
                  </a:ext>
                </a:extLst>
              </p:cNvPr>
              <p:cNvSpPr>
                <a:spLocks noChangeArrowheads="1"/>
              </p:cNvSpPr>
              <p:nvPr/>
            </p:nvSpPr>
            <p:spPr bwMode="auto">
              <a:xfrm>
                <a:off x="4948238" y="38354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3" name="Oval 48">
                <a:extLst>
                  <a:ext uri="{FF2B5EF4-FFF2-40B4-BE49-F238E27FC236}">
                    <a16:creationId xmlns:a16="http://schemas.microsoft.com/office/drawing/2014/main" id="{98E077B0-EEA0-BEB2-622C-BFD3BEDD7F77}"/>
                  </a:ext>
                </a:extLst>
              </p:cNvPr>
              <p:cNvSpPr>
                <a:spLocks noChangeArrowheads="1"/>
              </p:cNvSpPr>
              <p:nvPr/>
            </p:nvSpPr>
            <p:spPr bwMode="auto">
              <a:xfrm>
                <a:off x="4859338" y="38227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4" name="Oval 49">
                <a:extLst>
                  <a:ext uri="{FF2B5EF4-FFF2-40B4-BE49-F238E27FC236}">
                    <a16:creationId xmlns:a16="http://schemas.microsoft.com/office/drawing/2014/main" id="{FD1289FF-2E22-6117-186A-EF1B3FCD22E2}"/>
                  </a:ext>
                </a:extLst>
              </p:cNvPr>
              <p:cNvSpPr>
                <a:spLocks noChangeArrowheads="1"/>
              </p:cNvSpPr>
              <p:nvPr/>
            </p:nvSpPr>
            <p:spPr bwMode="auto">
              <a:xfrm>
                <a:off x="4819650" y="3730625"/>
                <a:ext cx="73025" cy="73025"/>
              </a:xfrm>
              <a:prstGeom prst="ellipse">
                <a:avLst/>
              </a:prstGeom>
              <a:solidFill>
                <a:srgbClr val="FF0000"/>
              </a:solidFill>
              <a:ln w="9525">
                <a:solidFill>
                  <a:schemeClr val="tx1"/>
                </a:solidFill>
                <a:round/>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5" name="Oval 50">
                <a:extLst>
                  <a:ext uri="{FF2B5EF4-FFF2-40B4-BE49-F238E27FC236}">
                    <a16:creationId xmlns:a16="http://schemas.microsoft.com/office/drawing/2014/main" id="{362258E2-6647-5B00-DC96-7F44E749F7CE}"/>
                  </a:ext>
                </a:extLst>
              </p:cNvPr>
              <p:cNvSpPr>
                <a:spLocks noChangeArrowheads="1"/>
              </p:cNvSpPr>
              <p:nvPr/>
            </p:nvSpPr>
            <p:spPr bwMode="auto">
              <a:xfrm>
                <a:off x="4884738" y="37846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6" name="Oval 51">
                <a:extLst>
                  <a:ext uri="{FF2B5EF4-FFF2-40B4-BE49-F238E27FC236}">
                    <a16:creationId xmlns:a16="http://schemas.microsoft.com/office/drawing/2014/main" id="{EE67CD34-DBDE-E0E3-74CE-7285E0B161EA}"/>
                  </a:ext>
                </a:extLst>
              </p:cNvPr>
              <p:cNvSpPr>
                <a:spLocks noChangeArrowheads="1"/>
              </p:cNvSpPr>
              <p:nvPr/>
            </p:nvSpPr>
            <p:spPr bwMode="auto">
              <a:xfrm>
                <a:off x="4818063" y="35623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7" name="Oval 52">
                <a:extLst>
                  <a:ext uri="{FF2B5EF4-FFF2-40B4-BE49-F238E27FC236}">
                    <a16:creationId xmlns:a16="http://schemas.microsoft.com/office/drawing/2014/main" id="{7E7B9705-61E0-0FCD-C356-D2ED383998A7}"/>
                  </a:ext>
                </a:extLst>
              </p:cNvPr>
              <p:cNvSpPr>
                <a:spLocks noChangeArrowheads="1"/>
              </p:cNvSpPr>
              <p:nvPr/>
            </p:nvSpPr>
            <p:spPr bwMode="auto">
              <a:xfrm>
                <a:off x="4822825" y="35004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8" name="Oval 53">
                <a:extLst>
                  <a:ext uri="{FF2B5EF4-FFF2-40B4-BE49-F238E27FC236}">
                    <a16:creationId xmlns:a16="http://schemas.microsoft.com/office/drawing/2014/main" id="{D141B51A-4BE7-F058-56CF-180D3B34802E}"/>
                  </a:ext>
                </a:extLst>
              </p:cNvPr>
              <p:cNvSpPr>
                <a:spLocks noChangeArrowheads="1"/>
              </p:cNvSpPr>
              <p:nvPr/>
            </p:nvSpPr>
            <p:spPr bwMode="auto">
              <a:xfrm>
                <a:off x="4787900" y="365760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19" name="Oval 54">
                <a:extLst>
                  <a:ext uri="{FF2B5EF4-FFF2-40B4-BE49-F238E27FC236}">
                    <a16:creationId xmlns:a16="http://schemas.microsoft.com/office/drawing/2014/main" id="{F1F39FEA-38AF-6373-A782-18465378A3AE}"/>
                  </a:ext>
                </a:extLst>
              </p:cNvPr>
              <p:cNvSpPr>
                <a:spLocks noChangeArrowheads="1"/>
              </p:cNvSpPr>
              <p:nvPr/>
            </p:nvSpPr>
            <p:spPr bwMode="auto">
              <a:xfrm>
                <a:off x="4716463" y="38258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0" name="Oval 55">
                <a:extLst>
                  <a:ext uri="{FF2B5EF4-FFF2-40B4-BE49-F238E27FC236}">
                    <a16:creationId xmlns:a16="http://schemas.microsoft.com/office/drawing/2014/main" id="{51B181BA-D765-0362-AE46-0E391A5ECD2A}"/>
                  </a:ext>
                </a:extLst>
              </p:cNvPr>
              <p:cNvSpPr>
                <a:spLocks noChangeArrowheads="1"/>
              </p:cNvSpPr>
              <p:nvPr/>
            </p:nvSpPr>
            <p:spPr bwMode="auto">
              <a:xfrm>
                <a:off x="4765675" y="350043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1" name="Oval 56">
                <a:extLst>
                  <a:ext uri="{FF2B5EF4-FFF2-40B4-BE49-F238E27FC236}">
                    <a16:creationId xmlns:a16="http://schemas.microsoft.com/office/drawing/2014/main" id="{06D936BB-8136-4894-72E8-AA80D8DCAF25}"/>
                  </a:ext>
                </a:extLst>
              </p:cNvPr>
              <p:cNvSpPr>
                <a:spLocks noChangeArrowheads="1"/>
              </p:cNvSpPr>
              <p:nvPr/>
            </p:nvSpPr>
            <p:spPr bwMode="auto">
              <a:xfrm>
                <a:off x="4784725" y="34782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2" name="Oval 57">
                <a:extLst>
                  <a:ext uri="{FF2B5EF4-FFF2-40B4-BE49-F238E27FC236}">
                    <a16:creationId xmlns:a16="http://schemas.microsoft.com/office/drawing/2014/main" id="{6A84AB46-349A-1360-0C73-884A30E37712}"/>
                  </a:ext>
                </a:extLst>
              </p:cNvPr>
              <p:cNvSpPr>
                <a:spLocks noChangeArrowheads="1"/>
              </p:cNvSpPr>
              <p:nvPr/>
            </p:nvSpPr>
            <p:spPr bwMode="auto">
              <a:xfrm>
                <a:off x="4803775" y="344487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3" name="Oval 58">
                <a:extLst>
                  <a:ext uri="{FF2B5EF4-FFF2-40B4-BE49-F238E27FC236}">
                    <a16:creationId xmlns:a16="http://schemas.microsoft.com/office/drawing/2014/main" id="{FBF435DA-7EE8-7868-AFD8-F15A27992A0F}"/>
                  </a:ext>
                </a:extLst>
              </p:cNvPr>
              <p:cNvSpPr>
                <a:spLocks noChangeArrowheads="1"/>
              </p:cNvSpPr>
              <p:nvPr/>
            </p:nvSpPr>
            <p:spPr bwMode="auto">
              <a:xfrm>
                <a:off x="4675188" y="35274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4" name="Oval 59">
                <a:extLst>
                  <a:ext uri="{FF2B5EF4-FFF2-40B4-BE49-F238E27FC236}">
                    <a16:creationId xmlns:a16="http://schemas.microsoft.com/office/drawing/2014/main" id="{B753880A-DC29-A40F-9FE1-D53B0B5CAF26}"/>
                  </a:ext>
                </a:extLst>
              </p:cNvPr>
              <p:cNvSpPr>
                <a:spLocks noChangeArrowheads="1"/>
              </p:cNvSpPr>
              <p:nvPr/>
            </p:nvSpPr>
            <p:spPr bwMode="auto">
              <a:xfrm>
                <a:off x="4456113" y="3870325"/>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5" name="Oval 60">
                <a:extLst>
                  <a:ext uri="{FF2B5EF4-FFF2-40B4-BE49-F238E27FC236}">
                    <a16:creationId xmlns:a16="http://schemas.microsoft.com/office/drawing/2014/main" id="{718584CD-17B2-406E-9881-5A4205B95736}"/>
                  </a:ext>
                </a:extLst>
              </p:cNvPr>
              <p:cNvSpPr>
                <a:spLocks noChangeArrowheads="1"/>
              </p:cNvSpPr>
              <p:nvPr/>
            </p:nvSpPr>
            <p:spPr bwMode="auto">
              <a:xfrm>
                <a:off x="4605338" y="391636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6" name="Oval 61">
                <a:extLst>
                  <a:ext uri="{FF2B5EF4-FFF2-40B4-BE49-F238E27FC236}">
                    <a16:creationId xmlns:a16="http://schemas.microsoft.com/office/drawing/2014/main" id="{D20A22BE-C0E0-894C-CC25-E8425D488004}"/>
                  </a:ext>
                </a:extLst>
              </p:cNvPr>
              <p:cNvSpPr>
                <a:spLocks noChangeArrowheads="1"/>
              </p:cNvSpPr>
              <p:nvPr/>
            </p:nvSpPr>
            <p:spPr bwMode="auto">
              <a:xfrm>
                <a:off x="4525963" y="391636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7" name="Oval 62">
                <a:extLst>
                  <a:ext uri="{FF2B5EF4-FFF2-40B4-BE49-F238E27FC236}">
                    <a16:creationId xmlns:a16="http://schemas.microsoft.com/office/drawing/2014/main" id="{751F620E-8B49-6F7D-B4B2-ADDA9F5F269A}"/>
                  </a:ext>
                </a:extLst>
              </p:cNvPr>
              <p:cNvSpPr>
                <a:spLocks noChangeArrowheads="1"/>
              </p:cNvSpPr>
              <p:nvPr/>
            </p:nvSpPr>
            <p:spPr bwMode="auto">
              <a:xfrm>
                <a:off x="4568825" y="414496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8" name="Oval 63">
                <a:extLst>
                  <a:ext uri="{FF2B5EF4-FFF2-40B4-BE49-F238E27FC236}">
                    <a16:creationId xmlns:a16="http://schemas.microsoft.com/office/drawing/2014/main" id="{22B9C1A0-C24F-7427-298D-3FBE975ED572}"/>
                  </a:ext>
                </a:extLst>
              </p:cNvPr>
              <p:cNvSpPr>
                <a:spLocks noChangeArrowheads="1"/>
              </p:cNvSpPr>
              <p:nvPr/>
            </p:nvSpPr>
            <p:spPr bwMode="auto">
              <a:xfrm>
                <a:off x="4443413" y="3911600"/>
                <a:ext cx="73025" cy="73025"/>
              </a:xfrm>
              <a:prstGeom prst="ellipse">
                <a:avLst/>
              </a:prstGeom>
              <a:solidFill>
                <a:srgbClr val="FF0000"/>
              </a:solidFill>
              <a:ln w="9525">
                <a:solidFill>
                  <a:schemeClr val="tx1"/>
                </a:solidFill>
                <a:round/>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29" name="Oval 64">
                <a:extLst>
                  <a:ext uri="{FF2B5EF4-FFF2-40B4-BE49-F238E27FC236}">
                    <a16:creationId xmlns:a16="http://schemas.microsoft.com/office/drawing/2014/main" id="{CD813E0A-35C2-D192-4E77-69FB7F89DFA7}"/>
                  </a:ext>
                </a:extLst>
              </p:cNvPr>
              <p:cNvSpPr>
                <a:spLocks noChangeArrowheads="1"/>
              </p:cNvSpPr>
              <p:nvPr/>
            </p:nvSpPr>
            <p:spPr bwMode="auto">
              <a:xfrm>
                <a:off x="4487863" y="3943350"/>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30" name="Oval 65">
                <a:extLst>
                  <a:ext uri="{FF2B5EF4-FFF2-40B4-BE49-F238E27FC236}">
                    <a16:creationId xmlns:a16="http://schemas.microsoft.com/office/drawing/2014/main" id="{8D42C0BD-E9E6-359F-B2C0-C188805D6EF3}"/>
                  </a:ext>
                </a:extLst>
              </p:cNvPr>
              <p:cNvSpPr>
                <a:spLocks noChangeArrowheads="1"/>
              </p:cNvSpPr>
              <p:nvPr/>
            </p:nvSpPr>
            <p:spPr bwMode="auto">
              <a:xfrm>
                <a:off x="4402138" y="4357688"/>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31" name="Oval 66">
                <a:extLst>
                  <a:ext uri="{FF2B5EF4-FFF2-40B4-BE49-F238E27FC236}">
                    <a16:creationId xmlns:a16="http://schemas.microsoft.com/office/drawing/2014/main" id="{6EE950B3-1F00-F9F7-D66A-48A0A7420953}"/>
                  </a:ext>
                </a:extLst>
              </p:cNvPr>
              <p:cNvSpPr>
                <a:spLocks noChangeArrowheads="1"/>
              </p:cNvSpPr>
              <p:nvPr/>
            </p:nvSpPr>
            <p:spPr bwMode="auto">
              <a:xfrm>
                <a:off x="4313238" y="4367213"/>
                <a:ext cx="73025" cy="73025"/>
              </a:xfrm>
              <a:prstGeom prst="ellipse">
                <a:avLst/>
              </a:prstGeom>
              <a:solidFill>
                <a:srgbClr val="FF0000"/>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315" name="テキスト ボックス 314">
              <a:extLst>
                <a:ext uri="{FF2B5EF4-FFF2-40B4-BE49-F238E27FC236}">
                  <a16:creationId xmlns:a16="http://schemas.microsoft.com/office/drawing/2014/main" id="{839770F6-AA67-01BD-70CE-665688BF3683}"/>
                </a:ext>
              </a:extLst>
            </p:cNvPr>
            <p:cNvSpPr txBox="1"/>
            <p:nvPr/>
          </p:nvSpPr>
          <p:spPr>
            <a:xfrm flipH="1">
              <a:off x="1487588" y="6215418"/>
              <a:ext cx="49032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游ゴシック" panose="020B0400000000000000" pitchFamily="50" charset="-128"/>
                  <a:cs typeface="+mn-cs"/>
                </a:rPr>
                <a:t>B-I</a:t>
              </a:r>
              <a:endParaRPr kumimoji="0" lang="ja-JP" alt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游ゴシック" panose="020B0400000000000000" pitchFamily="50" charset="-128"/>
                <a:cs typeface="+mn-cs"/>
              </a:endParaRPr>
            </a:p>
          </p:txBody>
        </p:sp>
        <p:grpSp>
          <p:nvGrpSpPr>
            <p:cNvPr id="432" name="グループ化 431">
              <a:extLst>
                <a:ext uri="{FF2B5EF4-FFF2-40B4-BE49-F238E27FC236}">
                  <a16:creationId xmlns:a16="http://schemas.microsoft.com/office/drawing/2014/main" id="{6638A4D7-4D02-6F12-7037-5A3BB89A757C}"/>
                </a:ext>
              </a:extLst>
            </p:cNvPr>
            <p:cNvGrpSpPr>
              <a:grpSpLocks noChangeAspect="1"/>
            </p:cNvGrpSpPr>
            <p:nvPr/>
          </p:nvGrpSpPr>
          <p:grpSpPr>
            <a:xfrm>
              <a:off x="428579" y="2444146"/>
              <a:ext cx="1392222" cy="1800000"/>
              <a:chOff x="2484438" y="620713"/>
              <a:chExt cx="3978275" cy="5143500"/>
            </a:xfrm>
          </p:grpSpPr>
          <p:pic>
            <p:nvPicPr>
              <p:cNvPr id="433" name="Picture 2" descr="tayousei3">
                <a:extLst>
                  <a:ext uri="{FF2B5EF4-FFF2-40B4-BE49-F238E27FC236}">
                    <a16:creationId xmlns:a16="http://schemas.microsoft.com/office/drawing/2014/main" id="{E938614D-8CF7-BE26-6393-E1D572D04DCF}"/>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434" name="AutoShape 4">
                <a:extLst>
                  <a:ext uri="{FF2B5EF4-FFF2-40B4-BE49-F238E27FC236}">
                    <a16:creationId xmlns:a16="http://schemas.microsoft.com/office/drawing/2014/main" id="{41C62BD2-3C3C-AC22-3FD8-C0C675FFDDB0}"/>
                  </a:ext>
                </a:extLst>
              </p:cNvPr>
              <p:cNvSpPr>
                <a:spLocks noChangeArrowheads="1"/>
              </p:cNvSpPr>
              <p:nvPr/>
            </p:nvSpPr>
            <p:spPr bwMode="auto">
              <a:xfrm flipV="1">
                <a:off x="5286375" y="3497263"/>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35" name="AutoShape 5">
                <a:extLst>
                  <a:ext uri="{FF2B5EF4-FFF2-40B4-BE49-F238E27FC236}">
                    <a16:creationId xmlns:a16="http://schemas.microsoft.com/office/drawing/2014/main" id="{10707926-3024-9978-6BE4-9ECA2C739D38}"/>
                  </a:ext>
                </a:extLst>
              </p:cNvPr>
              <p:cNvSpPr>
                <a:spLocks noChangeArrowheads="1"/>
              </p:cNvSpPr>
              <p:nvPr/>
            </p:nvSpPr>
            <p:spPr bwMode="auto">
              <a:xfrm flipV="1">
                <a:off x="5321300" y="3522663"/>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36" name="AutoShape 6">
                <a:extLst>
                  <a:ext uri="{FF2B5EF4-FFF2-40B4-BE49-F238E27FC236}">
                    <a16:creationId xmlns:a16="http://schemas.microsoft.com/office/drawing/2014/main" id="{785936C3-D830-70A2-6C2F-E7D1D187FF79}"/>
                  </a:ext>
                </a:extLst>
              </p:cNvPr>
              <p:cNvSpPr>
                <a:spLocks noChangeArrowheads="1"/>
              </p:cNvSpPr>
              <p:nvPr/>
            </p:nvSpPr>
            <p:spPr bwMode="auto">
              <a:xfrm flipV="1">
                <a:off x="5105400" y="3871913"/>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37" name="AutoShape 7">
                <a:extLst>
                  <a:ext uri="{FF2B5EF4-FFF2-40B4-BE49-F238E27FC236}">
                    <a16:creationId xmlns:a16="http://schemas.microsoft.com/office/drawing/2014/main" id="{D1995F2F-EAE8-B933-A3D8-58154DB35C14}"/>
                  </a:ext>
                </a:extLst>
              </p:cNvPr>
              <p:cNvSpPr>
                <a:spLocks noChangeArrowheads="1"/>
              </p:cNvSpPr>
              <p:nvPr/>
            </p:nvSpPr>
            <p:spPr bwMode="auto">
              <a:xfrm flipV="1">
                <a:off x="5213350" y="3870325"/>
                <a:ext cx="73025" cy="71438"/>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38" name="AutoShape 8">
                <a:extLst>
                  <a:ext uri="{FF2B5EF4-FFF2-40B4-BE49-F238E27FC236}">
                    <a16:creationId xmlns:a16="http://schemas.microsoft.com/office/drawing/2014/main" id="{CA5FE188-47A3-24E3-41AE-5A7423908D9D}"/>
                  </a:ext>
                </a:extLst>
              </p:cNvPr>
              <p:cNvSpPr>
                <a:spLocks noChangeArrowheads="1"/>
              </p:cNvSpPr>
              <p:nvPr/>
            </p:nvSpPr>
            <p:spPr bwMode="auto">
              <a:xfrm flipV="1">
                <a:off x="5321300" y="3789363"/>
                <a:ext cx="73025" cy="71437"/>
              </a:xfrm>
              <a:prstGeom prst="triangle">
                <a:avLst>
                  <a:gd name="adj" fmla="val 50000"/>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439" name="テキスト ボックス 438">
              <a:extLst>
                <a:ext uri="{FF2B5EF4-FFF2-40B4-BE49-F238E27FC236}">
                  <a16:creationId xmlns:a16="http://schemas.microsoft.com/office/drawing/2014/main" id="{10D000FA-0BE7-2D6D-E8A4-A28D21C46616}"/>
                </a:ext>
              </a:extLst>
            </p:cNvPr>
            <p:cNvSpPr txBox="1"/>
            <p:nvPr/>
          </p:nvSpPr>
          <p:spPr>
            <a:xfrm flipH="1">
              <a:off x="818308" y="3859363"/>
              <a:ext cx="49032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C-I</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41" name="グループ化 440">
              <a:extLst>
                <a:ext uri="{FF2B5EF4-FFF2-40B4-BE49-F238E27FC236}">
                  <a16:creationId xmlns:a16="http://schemas.microsoft.com/office/drawing/2014/main" id="{C9BB99B7-4654-BCA4-46E3-3A4D6948A079}"/>
                </a:ext>
              </a:extLst>
            </p:cNvPr>
            <p:cNvGrpSpPr>
              <a:grpSpLocks noChangeAspect="1"/>
            </p:cNvGrpSpPr>
            <p:nvPr/>
          </p:nvGrpSpPr>
          <p:grpSpPr>
            <a:xfrm>
              <a:off x="462598" y="587432"/>
              <a:ext cx="1392222" cy="1800000"/>
              <a:chOff x="2484438" y="620713"/>
              <a:chExt cx="3978275" cy="5143500"/>
            </a:xfrm>
          </p:grpSpPr>
          <p:pic>
            <p:nvPicPr>
              <p:cNvPr id="442" name="Picture 2" descr="tayousei3">
                <a:extLst>
                  <a:ext uri="{FF2B5EF4-FFF2-40B4-BE49-F238E27FC236}">
                    <a16:creationId xmlns:a16="http://schemas.microsoft.com/office/drawing/2014/main" id="{63F3D5D6-E254-5283-81F9-D559A10787A8}"/>
                  </a:ext>
                </a:extLst>
              </p:cNvPr>
              <p:cNvPicPr>
                <a:picLocks noChangeAspect="1" noChangeArrowheads="1"/>
              </p:cNvPicPr>
              <p:nvPr/>
            </p:nvPicPr>
            <p:blipFill>
              <a:blip r:embed="rId3" cstate="print"/>
              <a:srcRect/>
              <a:stretch>
                <a:fillRect/>
              </a:stretch>
            </p:blipFill>
            <p:spPr bwMode="auto">
              <a:xfrm>
                <a:off x="2484438" y="620713"/>
                <a:ext cx="3978275" cy="5143500"/>
              </a:xfrm>
              <a:prstGeom prst="rect">
                <a:avLst/>
              </a:prstGeom>
              <a:noFill/>
              <a:ln w="9525">
                <a:noFill/>
                <a:miter lim="800000"/>
                <a:headEnd/>
                <a:tailEnd/>
              </a:ln>
            </p:spPr>
          </p:pic>
          <p:sp>
            <p:nvSpPr>
              <p:cNvPr id="443" name="Oval 4">
                <a:extLst>
                  <a:ext uri="{FF2B5EF4-FFF2-40B4-BE49-F238E27FC236}">
                    <a16:creationId xmlns:a16="http://schemas.microsoft.com/office/drawing/2014/main" id="{00D8BBF4-6D05-6718-29AF-37C4AFAE1CB1}"/>
                  </a:ext>
                </a:extLst>
              </p:cNvPr>
              <p:cNvSpPr>
                <a:spLocks noChangeArrowheads="1"/>
              </p:cNvSpPr>
              <p:nvPr/>
            </p:nvSpPr>
            <p:spPr bwMode="auto">
              <a:xfrm>
                <a:off x="5435600" y="208597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44" name="Oval 5">
                <a:extLst>
                  <a:ext uri="{FF2B5EF4-FFF2-40B4-BE49-F238E27FC236}">
                    <a16:creationId xmlns:a16="http://schemas.microsoft.com/office/drawing/2014/main" id="{B0223A44-08EF-9B26-32E1-65193A865AFA}"/>
                  </a:ext>
                </a:extLst>
              </p:cNvPr>
              <p:cNvSpPr>
                <a:spLocks noChangeArrowheads="1"/>
              </p:cNvSpPr>
              <p:nvPr/>
            </p:nvSpPr>
            <p:spPr bwMode="auto">
              <a:xfrm>
                <a:off x="5272088" y="233521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45" name="Oval 6">
                <a:extLst>
                  <a:ext uri="{FF2B5EF4-FFF2-40B4-BE49-F238E27FC236}">
                    <a16:creationId xmlns:a16="http://schemas.microsoft.com/office/drawing/2014/main" id="{1B9D382F-4669-0044-EBA0-27761141C1DA}"/>
                  </a:ext>
                </a:extLst>
              </p:cNvPr>
              <p:cNvSpPr>
                <a:spLocks noChangeArrowheads="1"/>
              </p:cNvSpPr>
              <p:nvPr/>
            </p:nvSpPr>
            <p:spPr bwMode="auto">
              <a:xfrm>
                <a:off x="5457825" y="230187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46" name="Oval 7">
                <a:extLst>
                  <a:ext uri="{FF2B5EF4-FFF2-40B4-BE49-F238E27FC236}">
                    <a16:creationId xmlns:a16="http://schemas.microsoft.com/office/drawing/2014/main" id="{5B99CBDD-DDE0-7821-C9B7-BD1BDDD8CA0E}"/>
                  </a:ext>
                </a:extLst>
              </p:cNvPr>
              <p:cNvSpPr>
                <a:spLocks noChangeArrowheads="1"/>
              </p:cNvSpPr>
              <p:nvPr/>
            </p:nvSpPr>
            <p:spPr bwMode="auto">
              <a:xfrm>
                <a:off x="5419725" y="225742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47" name="Oval 8">
                <a:extLst>
                  <a:ext uri="{FF2B5EF4-FFF2-40B4-BE49-F238E27FC236}">
                    <a16:creationId xmlns:a16="http://schemas.microsoft.com/office/drawing/2014/main" id="{85BF98A5-84BC-6C46-2A5C-8B714674690C}"/>
                  </a:ext>
                </a:extLst>
              </p:cNvPr>
              <p:cNvSpPr>
                <a:spLocks noChangeArrowheads="1"/>
              </p:cNvSpPr>
              <p:nvPr/>
            </p:nvSpPr>
            <p:spPr bwMode="auto">
              <a:xfrm>
                <a:off x="5229225" y="230505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48" name="Oval 9">
                <a:extLst>
                  <a:ext uri="{FF2B5EF4-FFF2-40B4-BE49-F238E27FC236}">
                    <a16:creationId xmlns:a16="http://schemas.microsoft.com/office/drawing/2014/main" id="{35B114F8-82D7-F241-DF9D-4DC33B78D7F3}"/>
                  </a:ext>
                </a:extLst>
              </p:cNvPr>
              <p:cNvSpPr>
                <a:spLocks noChangeArrowheads="1"/>
              </p:cNvSpPr>
              <p:nvPr/>
            </p:nvSpPr>
            <p:spPr bwMode="auto">
              <a:xfrm>
                <a:off x="5175250" y="244475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49" name="Oval 10">
                <a:extLst>
                  <a:ext uri="{FF2B5EF4-FFF2-40B4-BE49-F238E27FC236}">
                    <a16:creationId xmlns:a16="http://schemas.microsoft.com/office/drawing/2014/main" id="{075CE017-99BE-3CF0-1670-6378F10FBDAE}"/>
                  </a:ext>
                </a:extLst>
              </p:cNvPr>
              <p:cNvSpPr>
                <a:spLocks noChangeArrowheads="1"/>
              </p:cNvSpPr>
              <p:nvPr/>
            </p:nvSpPr>
            <p:spPr bwMode="auto">
              <a:xfrm>
                <a:off x="5170488" y="251460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0" name="Oval 11">
                <a:extLst>
                  <a:ext uri="{FF2B5EF4-FFF2-40B4-BE49-F238E27FC236}">
                    <a16:creationId xmlns:a16="http://schemas.microsoft.com/office/drawing/2014/main" id="{3D515B58-0C41-427D-BE7F-E590A8C42351}"/>
                  </a:ext>
                </a:extLst>
              </p:cNvPr>
              <p:cNvSpPr>
                <a:spLocks noChangeArrowheads="1"/>
              </p:cNvSpPr>
              <p:nvPr/>
            </p:nvSpPr>
            <p:spPr bwMode="auto">
              <a:xfrm>
                <a:off x="5216525" y="260032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1" name="Oval 12">
                <a:extLst>
                  <a:ext uri="{FF2B5EF4-FFF2-40B4-BE49-F238E27FC236}">
                    <a16:creationId xmlns:a16="http://schemas.microsoft.com/office/drawing/2014/main" id="{394F59BF-B7CE-ABB9-F3D1-4D1F464E1F69}"/>
                  </a:ext>
                </a:extLst>
              </p:cNvPr>
              <p:cNvSpPr>
                <a:spLocks noChangeArrowheads="1"/>
              </p:cNvSpPr>
              <p:nvPr/>
            </p:nvSpPr>
            <p:spPr bwMode="auto">
              <a:xfrm>
                <a:off x="5195888" y="266541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2" name="Oval 13">
                <a:extLst>
                  <a:ext uri="{FF2B5EF4-FFF2-40B4-BE49-F238E27FC236}">
                    <a16:creationId xmlns:a16="http://schemas.microsoft.com/office/drawing/2014/main" id="{0BC85ED6-0E60-E5D5-588D-50C773F89A50}"/>
                  </a:ext>
                </a:extLst>
              </p:cNvPr>
              <p:cNvSpPr>
                <a:spLocks noChangeArrowheads="1"/>
              </p:cNvSpPr>
              <p:nvPr/>
            </p:nvSpPr>
            <p:spPr bwMode="auto">
              <a:xfrm>
                <a:off x="5248275" y="282892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3" name="Oval 14">
                <a:extLst>
                  <a:ext uri="{FF2B5EF4-FFF2-40B4-BE49-F238E27FC236}">
                    <a16:creationId xmlns:a16="http://schemas.microsoft.com/office/drawing/2014/main" id="{EC1C95FD-CC93-D3BC-F9DB-D00C5DBBD7B4}"/>
                  </a:ext>
                </a:extLst>
              </p:cNvPr>
              <p:cNvSpPr>
                <a:spLocks noChangeArrowheads="1"/>
              </p:cNvSpPr>
              <p:nvPr/>
            </p:nvSpPr>
            <p:spPr bwMode="auto">
              <a:xfrm>
                <a:off x="5264150" y="288607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4" name="Oval 15">
                <a:extLst>
                  <a:ext uri="{FF2B5EF4-FFF2-40B4-BE49-F238E27FC236}">
                    <a16:creationId xmlns:a16="http://schemas.microsoft.com/office/drawing/2014/main" id="{43412F48-B215-1561-814A-4CC74BEBD941}"/>
                  </a:ext>
                </a:extLst>
              </p:cNvPr>
              <p:cNvSpPr>
                <a:spLocks noChangeArrowheads="1"/>
              </p:cNvSpPr>
              <p:nvPr/>
            </p:nvSpPr>
            <p:spPr bwMode="auto">
              <a:xfrm>
                <a:off x="5273675" y="299561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5" name="Oval 16">
                <a:extLst>
                  <a:ext uri="{FF2B5EF4-FFF2-40B4-BE49-F238E27FC236}">
                    <a16:creationId xmlns:a16="http://schemas.microsoft.com/office/drawing/2014/main" id="{C9F0A31E-4A51-C3C2-DBB9-76AF577647D9}"/>
                  </a:ext>
                </a:extLst>
              </p:cNvPr>
              <p:cNvSpPr>
                <a:spLocks noChangeArrowheads="1"/>
              </p:cNvSpPr>
              <p:nvPr/>
            </p:nvSpPr>
            <p:spPr bwMode="auto">
              <a:xfrm>
                <a:off x="5145088" y="286067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6" name="Oval 17">
                <a:extLst>
                  <a:ext uri="{FF2B5EF4-FFF2-40B4-BE49-F238E27FC236}">
                    <a16:creationId xmlns:a16="http://schemas.microsoft.com/office/drawing/2014/main" id="{76326F27-85F7-2014-B3DC-91902A1027AE}"/>
                  </a:ext>
                </a:extLst>
              </p:cNvPr>
              <p:cNvSpPr>
                <a:spLocks noChangeArrowheads="1"/>
              </p:cNvSpPr>
              <p:nvPr/>
            </p:nvSpPr>
            <p:spPr bwMode="auto">
              <a:xfrm>
                <a:off x="5254625" y="315595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7" name="Oval 18">
                <a:extLst>
                  <a:ext uri="{FF2B5EF4-FFF2-40B4-BE49-F238E27FC236}">
                    <a16:creationId xmlns:a16="http://schemas.microsoft.com/office/drawing/2014/main" id="{8D590AB4-CB95-C9F2-2185-C41C69BBA013}"/>
                  </a:ext>
                </a:extLst>
              </p:cNvPr>
              <p:cNvSpPr>
                <a:spLocks noChangeArrowheads="1"/>
              </p:cNvSpPr>
              <p:nvPr/>
            </p:nvSpPr>
            <p:spPr bwMode="auto">
              <a:xfrm>
                <a:off x="5286375" y="322738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8" name="Oval 19">
                <a:extLst>
                  <a:ext uri="{FF2B5EF4-FFF2-40B4-BE49-F238E27FC236}">
                    <a16:creationId xmlns:a16="http://schemas.microsoft.com/office/drawing/2014/main" id="{341BC610-F27B-0752-661F-5D8E763260D9}"/>
                  </a:ext>
                </a:extLst>
              </p:cNvPr>
              <p:cNvSpPr>
                <a:spLocks noChangeArrowheads="1"/>
              </p:cNvSpPr>
              <p:nvPr/>
            </p:nvSpPr>
            <p:spPr bwMode="auto">
              <a:xfrm>
                <a:off x="5076825" y="306863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59" name="Oval 20">
                <a:extLst>
                  <a:ext uri="{FF2B5EF4-FFF2-40B4-BE49-F238E27FC236}">
                    <a16:creationId xmlns:a16="http://schemas.microsoft.com/office/drawing/2014/main" id="{3E9C62E3-E062-72B8-5FB0-4F1367CFC8EC}"/>
                  </a:ext>
                </a:extLst>
              </p:cNvPr>
              <p:cNvSpPr>
                <a:spLocks noChangeArrowheads="1"/>
              </p:cNvSpPr>
              <p:nvPr/>
            </p:nvSpPr>
            <p:spPr bwMode="auto">
              <a:xfrm>
                <a:off x="5068888" y="304641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0" name="Oval 21">
                <a:extLst>
                  <a:ext uri="{FF2B5EF4-FFF2-40B4-BE49-F238E27FC236}">
                    <a16:creationId xmlns:a16="http://schemas.microsoft.com/office/drawing/2014/main" id="{B02146B2-921A-A8D5-58E9-F3E9D6858201}"/>
                  </a:ext>
                </a:extLst>
              </p:cNvPr>
              <p:cNvSpPr>
                <a:spLocks noChangeArrowheads="1"/>
              </p:cNvSpPr>
              <p:nvPr/>
            </p:nvSpPr>
            <p:spPr bwMode="auto">
              <a:xfrm>
                <a:off x="5045075" y="312420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1" name="Oval 22">
                <a:extLst>
                  <a:ext uri="{FF2B5EF4-FFF2-40B4-BE49-F238E27FC236}">
                    <a16:creationId xmlns:a16="http://schemas.microsoft.com/office/drawing/2014/main" id="{7FE47102-C3E6-89BC-E134-622E39D04D2C}"/>
                  </a:ext>
                </a:extLst>
              </p:cNvPr>
              <p:cNvSpPr>
                <a:spLocks noChangeArrowheads="1"/>
              </p:cNvSpPr>
              <p:nvPr/>
            </p:nvSpPr>
            <p:spPr bwMode="auto">
              <a:xfrm>
                <a:off x="5148263" y="318452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2" name="Oval 23">
                <a:extLst>
                  <a:ext uri="{FF2B5EF4-FFF2-40B4-BE49-F238E27FC236}">
                    <a16:creationId xmlns:a16="http://schemas.microsoft.com/office/drawing/2014/main" id="{CE223915-B581-C761-873F-ECE4635D8115}"/>
                  </a:ext>
                </a:extLst>
              </p:cNvPr>
              <p:cNvSpPr>
                <a:spLocks noChangeArrowheads="1"/>
              </p:cNvSpPr>
              <p:nvPr/>
            </p:nvSpPr>
            <p:spPr bwMode="auto">
              <a:xfrm>
                <a:off x="5183188" y="321627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3" name="Oval 24">
                <a:extLst>
                  <a:ext uri="{FF2B5EF4-FFF2-40B4-BE49-F238E27FC236}">
                    <a16:creationId xmlns:a16="http://schemas.microsoft.com/office/drawing/2014/main" id="{40B2DE9B-6510-EB00-7CFA-6E22124188A4}"/>
                  </a:ext>
                </a:extLst>
              </p:cNvPr>
              <p:cNvSpPr>
                <a:spLocks noChangeArrowheads="1"/>
              </p:cNvSpPr>
              <p:nvPr/>
            </p:nvSpPr>
            <p:spPr bwMode="auto">
              <a:xfrm>
                <a:off x="4852988" y="340677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4" name="Oval 25">
                <a:extLst>
                  <a:ext uri="{FF2B5EF4-FFF2-40B4-BE49-F238E27FC236}">
                    <a16:creationId xmlns:a16="http://schemas.microsoft.com/office/drawing/2014/main" id="{0BD45B48-E2BF-E67F-11C7-44216C8F9CD8}"/>
                  </a:ext>
                </a:extLst>
              </p:cNvPr>
              <p:cNvSpPr>
                <a:spLocks noChangeArrowheads="1"/>
              </p:cNvSpPr>
              <p:nvPr/>
            </p:nvSpPr>
            <p:spPr bwMode="auto">
              <a:xfrm>
                <a:off x="4941888" y="322580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5" name="Oval 26">
                <a:extLst>
                  <a:ext uri="{FF2B5EF4-FFF2-40B4-BE49-F238E27FC236}">
                    <a16:creationId xmlns:a16="http://schemas.microsoft.com/office/drawing/2014/main" id="{EBC243F6-FC34-4776-E232-20E7C2E720AF}"/>
                  </a:ext>
                </a:extLst>
              </p:cNvPr>
              <p:cNvSpPr>
                <a:spLocks noChangeArrowheads="1"/>
              </p:cNvSpPr>
              <p:nvPr/>
            </p:nvSpPr>
            <p:spPr bwMode="auto">
              <a:xfrm>
                <a:off x="4987925" y="315118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6" name="Oval 27">
                <a:extLst>
                  <a:ext uri="{FF2B5EF4-FFF2-40B4-BE49-F238E27FC236}">
                    <a16:creationId xmlns:a16="http://schemas.microsoft.com/office/drawing/2014/main" id="{00166908-C2B4-5317-79B0-8266EA206664}"/>
                  </a:ext>
                </a:extLst>
              </p:cNvPr>
              <p:cNvSpPr>
                <a:spLocks noChangeArrowheads="1"/>
              </p:cNvSpPr>
              <p:nvPr/>
            </p:nvSpPr>
            <p:spPr bwMode="auto">
              <a:xfrm>
                <a:off x="4987925" y="310356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7" name="Oval 28">
                <a:extLst>
                  <a:ext uri="{FF2B5EF4-FFF2-40B4-BE49-F238E27FC236}">
                    <a16:creationId xmlns:a16="http://schemas.microsoft.com/office/drawing/2014/main" id="{E3EEAA26-6AED-F0CD-FF18-F8B7E3E87AEA}"/>
                  </a:ext>
                </a:extLst>
              </p:cNvPr>
              <p:cNvSpPr>
                <a:spLocks noChangeArrowheads="1"/>
              </p:cNvSpPr>
              <p:nvPr/>
            </p:nvSpPr>
            <p:spPr bwMode="auto">
              <a:xfrm>
                <a:off x="5035550" y="306863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8" name="Oval 29">
                <a:extLst>
                  <a:ext uri="{FF2B5EF4-FFF2-40B4-BE49-F238E27FC236}">
                    <a16:creationId xmlns:a16="http://schemas.microsoft.com/office/drawing/2014/main" id="{985282DA-2F04-7134-474A-F1B7C6E62261}"/>
                  </a:ext>
                </a:extLst>
              </p:cNvPr>
              <p:cNvSpPr>
                <a:spLocks noChangeArrowheads="1"/>
              </p:cNvSpPr>
              <p:nvPr/>
            </p:nvSpPr>
            <p:spPr bwMode="auto">
              <a:xfrm>
                <a:off x="4872038" y="337185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69" name="Oval 30">
                <a:extLst>
                  <a:ext uri="{FF2B5EF4-FFF2-40B4-BE49-F238E27FC236}">
                    <a16:creationId xmlns:a16="http://schemas.microsoft.com/office/drawing/2014/main" id="{93E93A29-37C4-5E55-22C2-914D7A27AD5C}"/>
                  </a:ext>
                </a:extLst>
              </p:cNvPr>
              <p:cNvSpPr>
                <a:spLocks noChangeArrowheads="1"/>
              </p:cNvSpPr>
              <p:nvPr/>
            </p:nvSpPr>
            <p:spPr bwMode="auto">
              <a:xfrm>
                <a:off x="4906963" y="328453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0" name="Oval 31">
                <a:extLst>
                  <a:ext uri="{FF2B5EF4-FFF2-40B4-BE49-F238E27FC236}">
                    <a16:creationId xmlns:a16="http://schemas.microsoft.com/office/drawing/2014/main" id="{EA7A3C62-B013-2409-1FB0-D29D5C8AA476}"/>
                  </a:ext>
                </a:extLst>
              </p:cNvPr>
              <p:cNvSpPr>
                <a:spLocks noChangeArrowheads="1"/>
              </p:cNvSpPr>
              <p:nvPr/>
            </p:nvSpPr>
            <p:spPr bwMode="auto">
              <a:xfrm>
                <a:off x="4932363" y="311308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1" name="Oval 32">
                <a:extLst>
                  <a:ext uri="{FF2B5EF4-FFF2-40B4-BE49-F238E27FC236}">
                    <a16:creationId xmlns:a16="http://schemas.microsoft.com/office/drawing/2014/main" id="{82BC200E-D768-E2D8-B49F-276BC41DDAD7}"/>
                  </a:ext>
                </a:extLst>
              </p:cNvPr>
              <p:cNvSpPr>
                <a:spLocks noChangeArrowheads="1"/>
              </p:cNvSpPr>
              <p:nvPr/>
            </p:nvSpPr>
            <p:spPr bwMode="auto">
              <a:xfrm>
                <a:off x="4833938" y="327501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2" name="Oval 33">
                <a:extLst>
                  <a:ext uri="{FF2B5EF4-FFF2-40B4-BE49-F238E27FC236}">
                    <a16:creationId xmlns:a16="http://schemas.microsoft.com/office/drawing/2014/main" id="{E1CB17C7-31B5-7274-BD9C-090C51E3DD66}"/>
                  </a:ext>
                </a:extLst>
              </p:cNvPr>
              <p:cNvSpPr>
                <a:spLocks noChangeArrowheads="1"/>
              </p:cNvSpPr>
              <p:nvPr/>
            </p:nvSpPr>
            <p:spPr bwMode="auto">
              <a:xfrm>
                <a:off x="4905375" y="318770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3" name="Oval 34">
                <a:extLst>
                  <a:ext uri="{FF2B5EF4-FFF2-40B4-BE49-F238E27FC236}">
                    <a16:creationId xmlns:a16="http://schemas.microsoft.com/office/drawing/2014/main" id="{E5FE94E1-3CB6-F1C7-20DD-B5C886318A0F}"/>
                  </a:ext>
                </a:extLst>
              </p:cNvPr>
              <p:cNvSpPr>
                <a:spLocks noChangeArrowheads="1"/>
              </p:cNvSpPr>
              <p:nvPr/>
            </p:nvSpPr>
            <p:spPr bwMode="auto">
              <a:xfrm>
                <a:off x="4787900" y="305593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4" name="Oval 35">
                <a:extLst>
                  <a:ext uri="{FF2B5EF4-FFF2-40B4-BE49-F238E27FC236}">
                    <a16:creationId xmlns:a16="http://schemas.microsoft.com/office/drawing/2014/main" id="{EEFF743F-4F87-82F3-FE70-B9953E0DBC43}"/>
                  </a:ext>
                </a:extLst>
              </p:cNvPr>
              <p:cNvSpPr>
                <a:spLocks noChangeArrowheads="1"/>
              </p:cNvSpPr>
              <p:nvPr/>
            </p:nvSpPr>
            <p:spPr bwMode="auto">
              <a:xfrm>
                <a:off x="4837113" y="305593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5" name="Oval 36">
                <a:extLst>
                  <a:ext uri="{FF2B5EF4-FFF2-40B4-BE49-F238E27FC236}">
                    <a16:creationId xmlns:a16="http://schemas.microsoft.com/office/drawing/2014/main" id="{563B5688-B9D4-FDC1-05C1-26FDD16B2825}"/>
                  </a:ext>
                </a:extLst>
              </p:cNvPr>
              <p:cNvSpPr>
                <a:spLocks noChangeArrowheads="1"/>
              </p:cNvSpPr>
              <p:nvPr/>
            </p:nvSpPr>
            <p:spPr bwMode="auto">
              <a:xfrm>
                <a:off x="4813300" y="313213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6" name="Oval 37">
                <a:extLst>
                  <a:ext uri="{FF2B5EF4-FFF2-40B4-BE49-F238E27FC236}">
                    <a16:creationId xmlns:a16="http://schemas.microsoft.com/office/drawing/2014/main" id="{01C99C91-E0C5-B432-5661-5A22DE8885A0}"/>
                  </a:ext>
                </a:extLst>
              </p:cNvPr>
              <p:cNvSpPr>
                <a:spLocks noChangeArrowheads="1"/>
              </p:cNvSpPr>
              <p:nvPr/>
            </p:nvSpPr>
            <p:spPr bwMode="auto">
              <a:xfrm>
                <a:off x="4797425" y="309721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7" name="Oval 38">
                <a:extLst>
                  <a:ext uri="{FF2B5EF4-FFF2-40B4-BE49-F238E27FC236}">
                    <a16:creationId xmlns:a16="http://schemas.microsoft.com/office/drawing/2014/main" id="{6CB6BA70-08AA-02B3-252D-2BC75D102ED2}"/>
                  </a:ext>
                </a:extLst>
              </p:cNvPr>
              <p:cNvSpPr>
                <a:spLocks noChangeArrowheads="1"/>
              </p:cNvSpPr>
              <p:nvPr/>
            </p:nvSpPr>
            <p:spPr bwMode="auto">
              <a:xfrm>
                <a:off x="4681538" y="337502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8" name="Oval 39">
                <a:extLst>
                  <a:ext uri="{FF2B5EF4-FFF2-40B4-BE49-F238E27FC236}">
                    <a16:creationId xmlns:a16="http://schemas.microsoft.com/office/drawing/2014/main" id="{DAABD3C9-4BBD-1923-3823-8C223A42FFDB}"/>
                  </a:ext>
                </a:extLst>
              </p:cNvPr>
              <p:cNvSpPr>
                <a:spLocks noChangeArrowheads="1"/>
              </p:cNvSpPr>
              <p:nvPr/>
            </p:nvSpPr>
            <p:spPr bwMode="auto">
              <a:xfrm>
                <a:off x="4587875" y="343376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79" name="Oval 40">
                <a:extLst>
                  <a:ext uri="{FF2B5EF4-FFF2-40B4-BE49-F238E27FC236}">
                    <a16:creationId xmlns:a16="http://schemas.microsoft.com/office/drawing/2014/main" id="{9B784A95-93E3-426A-2264-9D6004AA4C5A}"/>
                  </a:ext>
                </a:extLst>
              </p:cNvPr>
              <p:cNvSpPr>
                <a:spLocks noChangeArrowheads="1"/>
              </p:cNvSpPr>
              <p:nvPr/>
            </p:nvSpPr>
            <p:spPr bwMode="auto">
              <a:xfrm>
                <a:off x="4614863" y="340836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0" name="Oval 41">
                <a:extLst>
                  <a:ext uri="{FF2B5EF4-FFF2-40B4-BE49-F238E27FC236}">
                    <a16:creationId xmlns:a16="http://schemas.microsoft.com/office/drawing/2014/main" id="{CB4B419D-1161-9770-849C-771EB37F567E}"/>
                  </a:ext>
                </a:extLst>
              </p:cNvPr>
              <p:cNvSpPr>
                <a:spLocks noChangeArrowheads="1"/>
              </p:cNvSpPr>
              <p:nvPr/>
            </p:nvSpPr>
            <p:spPr bwMode="auto">
              <a:xfrm>
                <a:off x="4346575" y="3633788"/>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1" name="Oval 42">
                <a:extLst>
                  <a:ext uri="{FF2B5EF4-FFF2-40B4-BE49-F238E27FC236}">
                    <a16:creationId xmlns:a16="http://schemas.microsoft.com/office/drawing/2014/main" id="{4348C2C1-BF82-114D-5426-7B2740F51315}"/>
                  </a:ext>
                </a:extLst>
              </p:cNvPr>
              <p:cNvSpPr>
                <a:spLocks noChangeArrowheads="1"/>
              </p:cNvSpPr>
              <p:nvPr/>
            </p:nvSpPr>
            <p:spPr bwMode="auto">
              <a:xfrm>
                <a:off x="4313238" y="370046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2" name="Oval 43">
                <a:extLst>
                  <a:ext uri="{FF2B5EF4-FFF2-40B4-BE49-F238E27FC236}">
                    <a16:creationId xmlns:a16="http://schemas.microsoft.com/office/drawing/2014/main" id="{49576155-CB61-3A26-1D39-300D5E5AD015}"/>
                  </a:ext>
                </a:extLst>
              </p:cNvPr>
              <p:cNvSpPr>
                <a:spLocks noChangeArrowheads="1"/>
              </p:cNvSpPr>
              <p:nvPr/>
            </p:nvSpPr>
            <p:spPr bwMode="auto">
              <a:xfrm>
                <a:off x="4500563" y="341630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3" name="Oval 44">
                <a:extLst>
                  <a:ext uri="{FF2B5EF4-FFF2-40B4-BE49-F238E27FC236}">
                    <a16:creationId xmlns:a16="http://schemas.microsoft.com/office/drawing/2014/main" id="{6506E233-732A-03A9-0289-4B02790E4465}"/>
                  </a:ext>
                </a:extLst>
              </p:cNvPr>
              <p:cNvSpPr>
                <a:spLocks noChangeArrowheads="1"/>
              </p:cNvSpPr>
              <p:nvPr/>
            </p:nvSpPr>
            <p:spPr bwMode="auto">
              <a:xfrm>
                <a:off x="4532313" y="3459163"/>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4" name="Oval 45">
                <a:extLst>
                  <a:ext uri="{FF2B5EF4-FFF2-40B4-BE49-F238E27FC236}">
                    <a16:creationId xmlns:a16="http://schemas.microsoft.com/office/drawing/2014/main" id="{6AC35AE8-669A-F793-1908-9589E17B8F1F}"/>
                  </a:ext>
                </a:extLst>
              </p:cNvPr>
              <p:cNvSpPr>
                <a:spLocks noChangeArrowheads="1"/>
              </p:cNvSpPr>
              <p:nvPr/>
            </p:nvSpPr>
            <p:spPr bwMode="auto">
              <a:xfrm>
                <a:off x="4133850" y="377825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5" name="Oval 46">
                <a:extLst>
                  <a:ext uri="{FF2B5EF4-FFF2-40B4-BE49-F238E27FC236}">
                    <a16:creationId xmlns:a16="http://schemas.microsoft.com/office/drawing/2014/main" id="{EEDC3955-7504-49DD-4E2F-4566737E99D3}"/>
                  </a:ext>
                </a:extLst>
              </p:cNvPr>
              <p:cNvSpPr>
                <a:spLocks noChangeArrowheads="1"/>
              </p:cNvSpPr>
              <p:nvPr/>
            </p:nvSpPr>
            <p:spPr bwMode="auto">
              <a:xfrm>
                <a:off x="4256088" y="378777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6" name="Oval 47">
                <a:extLst>
                  <a:ext uri="{FF2B5EF4-FFF2-40B4-BE49-F238E27FC236}">
                    <a16:creationId xmlns:a16="http://schemas.microsoft.com/office/drawing/2014/main" id="{F8200D59-8077-3F0B-F7DA-9A6512133447}"/>
                  </a:ext>
                </a:extLst>
              </p:cNvPr>
              <p:cNvSpPr>
                <a:spLocks noChangeArrowheads="1"/>
              </p:cNvSpPr>
              <p:nvPr/>
            </p:nvSpPr>
            <p:spPr bwMode="auto">
              <a:xfrm>
                <a:off x="4217988" y="383540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7" name="Oval 48">
                <a:extLst>
                  <a:ext uri="{FF2B5EF4-FFF2-40B4-BE49-F238E27FC236}">
                    <a16:creationId xmlns:a16="http://schemas.microsoft.com/office/drawing/2014/main" id="{48FEDD82-6224-5504-5268-F0F7B11E279E}"/>
                  </a:ext>
                </a:extLst>
              </p:cNvPr>
              <p:cNvSpPr>
                <a:spLocks noChangeArrowheads="1"/>
              </p:cNvSpPr>
              <p:nvPr/>
            </p:nvSpPr>
            <p:spPr bwMode="auto">
              <a:xfrm>
                <a:off x="4140200" y="3848100"/>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8" name="Oval 49">
                <a:extLst>
                  <a:ext uri="{FF2B5EF4-FFF2-40B4-BE49-F238E27FC236}">
                    <a16:creationId xmlns:a16="http://schemas.microsoft.com/office/drawing/2014/main" id="{DFF0464F-8B1D-C960-95A4-677CD67BFE2A}"/>
                  </a:ext>
                </a:extLst>
              </p:cNvPr>
              <p:cNvSpPr>
                <a:spLocks noChangeArrowheads="1"/>
              </p:cNvSpPr>
              <p:nvPr/>
            </p:nvSpPr>
            <p:spPr bwMode="auto">
              <a:xfrm>
                <a:off x="4073525" y="3838575"/>
                <a:ext cx="73025" cy="73025"/>
              </a:xfrm>
              <a:prstGeom prst="ellipse">
                <a:avLst/>
              </a:prstGeom>
              <a:solidFill>
                <a:srgbClr val="FF0066"/>
              </a:solid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89" name="Rectangle 53">
                <a:extLst>
                  <a:ext uri="{FF2B5EF4-FFF2-40B4-BE49-F238E27FC236}">
                    <a16:creationId xmlns:a16="http://schemas.microsoft.com/office/drawing/2014/main" id="{E0F0F0F7-8239-17D7-D695-C890629515A0}"/>
                  </a:ext>
                </a:extLst>
              </p:cNvPr>
              <p:cNvSpPr>
                <a:spLocks noChangeArrowheads="1"/>
              </p:cNvSpPr>
              <p:nvPr/>
            </p:nvSpPr>
            <p:spPr bwMode="auto">
              <a:xfrm>
                <a:off x="4494213" y="3373438"/>
                <a:ext cx="73025" cy="73025"/>
              </a:xfrm>
              <a:prstGeom prst="rect">
                <a:avLst/>
              </a:prstGeom>
              <a:solidFill>
                <a:srgbClr val="FF0066"/>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90" name="Rectangle 54">
                <a:extLst>
                  <a:ext uri="{FF2B5EF4-FFF2-40B4-BE49-F238E27FC236}">
                    <a16:creationId xmlns:a16="http://schemas.microsoft.com/office/drawing/2014/main" id="{773FFA85-BD81-D3FA-C0BA-19AB27B79736}"/>
                  </a:ext>
                </a:extLst>
              </p:cNvPr>
              <p:cNvSpPr>
                <a:spLocks noChangeArrowheads="1"/>
              </p:cNvSpPr>
              <p:nvPr/>
            </p:nvSpPr>
            <p:spPr bwMode="auto">
              <a:xfrm>
                <a:off x="4414838" y="3503613"/>
                <a:ext cx="73025" cy="73025"/>
              </a:xfrm>
              <a:prstGeom prst="rect">
                <a:avLst/>
              </a:prstGeom>
              <a:solidFill>
                <a:srgbClr val="FF0066"/>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91" name="Rectangle 55">
                <a:extLst>
                  <a:ext uri="{FF2B5EF4-FFF2-40B4-BE49-F238E27FC236}">
                    <a16:creationId xmlns:a16="http://schemas.microsoft.com/office/drawing/2014/main" id="{963D6420-3656-9080-AC18-EBD5E0C4606C}"/>
                  </a:ext>
                </a:extLst>
              </p:cNvPr>
              <p:cNvSpPr>
                <a:spLocks noChangeArrowheads="1"/>
              </p:cNvSpPr>
              <p:nvPr/>
            </p:nvSpPr>
            <p:spPr bwMode="auto">
              <a:xfrm>
                <a:off x="4359275" y="3579813"/>
                <a:ext cx="73025" cy="73025"/>
              </a:xfrm>
              <a:prstGeom prst="rect">
                <a:avLst/>
              </a:prstGeom>
              <a:solidFill>
                <a:srgbClr val="FF0066"/>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92" name="Rectangle 56">
                <a:extLst>
                  <a:ext uri="{FF2B5EF4-FFF2-40B4-BE49-F238E27FC236}">
                    <a16:creationId xmlns:a16="http://schemas.microsoft.com/office/drawing/2014/main" id="{044C1EA3-A931-1767-AC1E-0AAF6CC41FB1}"/>
                  </a:ext>
                </a:extLst>
              </p:cNvPr>
              <p:cNvSpPr>
                <a:spLocks noChangeArrowheads="1"/>
              </p:cNvSpPr>
              <p:nvPr/>
            </p:nvSpPr>
            <p:spPr bwMode="auto">
              <a:xfrm>
                <a:off x="4310063" y="3614738"/>
                <a:ext cx="73025" cy="73025"/>
              </a:xfrm>
              <a:prstGeom prst="rect">
                <a:avLst/>
              </a:prstGeom>
              <a:solidFill>
                <a:srgbClr val="FF0066"/>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93" name="Rectangle 59">
                <a:extLst>
                  <a:ext uri="{FF2B5EF4-FFF2-40B4-BE49-F238E27FC236}">
                    <a16:creationId xmlns:a16="http://schemas.microsoft.com/office/drawing/2014/main" id="{FF4E4694-BA51-A651-ED15-51281AD3BCC2}"/>
                  </a:ext>
                </a:extLst>
              </p:cNvPr>
              <p:cNvSpPr>
                <a:spLocks noChangeArrowheads="1"/>
              </p:cNvSpPr>
              <p:nvPr/>
            </p:nvSpPr>
            <p:spPr bwMode="auto">
              <a:xfrm rot="2752826">
                <a:off x="3946525" y="3790950"/>
                <a:ext cx="73025" cy="73025"/>
              </a:xfrm>
              <a:prstGeom prst="rect">
                <a:avLst/>
              </a:prstGeom>
              <a:solidFill>
                <a:srgbClr val="FF0066"/>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494" name="Rectangle 60">
                <a:extLst>
                  <a:ext uri="{FF2B5EF4-FFF2-40B4-BE49-F238E27FC236}">
                    <a16:creationId xmlns:a16="http://schemas.microsoft.com/office/drawing/2014/main" id="{65DC86D6-995A-0AE4-B449-402BE45D31FE}"/>
                  </a:ext>
                </a:extLst>
              </p:cNvPr>
              <p:cNvSpPr>
                <a:spLocks noChangeArrowheads="1"/>
              </p:cNvSpPr>
              <p:nvPr/>
            </p:nvSpPr>
            <p:spPr bwMode="auto">
              <a:xfrm rot="2752826">
                <a:off x="4006850" y="3787775"/>
                <a:ext cx="73025" cy="73025"/>
              </a:xfrm>
              <a:prstGeom prst="rect">
                <a:avLst/>
              </a:prstGeom>
              <a:solidFill>
                <a:srgbClr val="FF0066"/>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440" name="テキスト ボックス 439">
              <a:extLst>
                <a:ext uri="{FF2B5EF4-FFF2-40B4-BE49-F238E27FC236}">
                  <a16:creationId xmlns:a16="http://schemas.microsoft.com/office/drawing/2014/main" id="{2DC3F649-817F-286E-4150-916463E969CB}"/>
                </a:ext>
              </a:extLst>
            </p:cNvPr>
            <p:cNvSpPr txBox="1"/>
            <p:nvPr/>
          </p:nvSpPr>
          <p:spPr>
            <a:xfrm flipH="1">
              <a:off x="847552" y="2017888"/>
              <a:ext cx="29071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8" name="スライド番号プレースホルダー 7">
            <a:extLst>
              <a:ext uri="{FF2B5EF4-FFF2-40B4-BE49-F238E27FC236}">
                <a16:creationId xmlns:a16="http://schemas.microsoft.com/office/drawing/2014/main" id="{FA618CEC-41FF-0703-2C86-E4F1AD9AD23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0FFD8-1193-47FE-97CA-8B356EED0836}"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FBEC7920-E947-B5A4-EC59-2B5EE931EBCB}"/>
              </a:ext>
            </a:extLst>
          </p:cNvPr>
          <p:cNvSpPr txBox="1"/>
          <p:nvPr/>
        </p:nvSpPr>
        <p:spPr>
          <a:xfrm>
            <a:off x="203768" y="174171"/>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Tree>
    <p:extLst>
      <p:ext uri="{BB962C8B-B14F-4D97-AF65-F5344CB8AC3E}">
        <p14:creationId xmlns:p14="http://schemas.microsoft.com/office/powerpoint/2010/main" val="31132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EF48F0-230B-443E-128F-F63ECB90FDA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0FFD8-1193-47FE-97CA-8B356EED0836}"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E3638D2A-4E06-6B31-5C30-C7D2702F8187}"/>
              </a:ext>
            </a:extLst>
          </p:cNvPr>
          <p:cNvPicPr>
            <a:picLocks noChangeAspect="1"/>
          </p:cNvPicPr>
          <p:nvPr/>
        </p:nvPicPr>
        <p:blipFill rotWithShape="1">
          <a:blip r:embed="rId2"/>
          <a:srcRect l="16535" t="7754" r="5461"/>
          <a:stretch/>
        </p:blipFill>
        <p:spPr>
          <a:xfrm>
            <a:off x="1680743" y="1501873"/>
            <a:ext cx="7727184" cy="4854479"/>
          </a:xfrm>
          <a:prstGeom prst="rect">
            <a:avLst/>
          </a:prstGeom>
        </p:spPr>
      </p:pic>
      <p:pic>
        <p:nvPicPr>
          <p:cNvPr id="3" name="Picture 8" descr="地底のふしぎ｜科学バー">
            <a:extLst>
              <a:ext uri="{FF2B5EF4-FFF2-40B4-BE49-F238E27FC236}">
                <a16:creationId xmlns:a16="http://schemas.microsoft.com/office/drawing/2014/main" id="{2FAE98E5-1464-A8B1-F8A3-0858B1382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3" y="136523"/>
            <a:ext cx="2970587" cy="314882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2217AAA-15AA-668E-768C-A5A708F9EA22}"/>
              </a:ext>
            </a:extLst>
          </p:cNvPr>
          <p:cNvSpPr txBox="1"/>
          <p:nvPr/>
        </p:nvSpPr>
        <p:spPr>
          <a:xfrm>
            <a:off x="3537274" y="136523"/>
            <a:ext cx="636872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関東平野は日本列島では稀有な巨大平野。</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Calibri" panose="020F0502020204030204"/>
                <a:ea typeface="游ゴシック" panose="020B0400000000000000" pitchFamily="50" charset="-128"/>
              </a:rPr>
              <a:t>太平洋プレートが東日本の下に潜り込みながら西へ押しているために、東日本が乗るプレート（左図では「北米プレート」が斜めに傾き、関東平野部分が継続的に沈降し、利根川等の堆積作用によって広大な堆積平野が継続的に形成されてきた。</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3A113381-5C1A-E02B-D81D-6DC7AFC00B25}"/>
              </a:ext>
            </a:extLst>
          </p:cNvPr>
          <p:cNvSpPr txBox="1"/>
          <p:nvPr/>
        </p:nvSpPr>
        <p:spPr>
          <a:xfrm>
            <a:off x="203768" y="174171"/>
            <a:ext cx="1107996"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Tree>
    <p:extLst>
      <p:ext uri="{BB962C8B-B14F-4D97-AF65-F5344CB8AC3E}">
        <p14:creationId xmlns:p14="http://schemas.microsoft.com/office/powerpoint/2010/main" val="390697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1627F66-C90D-E177-4ED2-91397491B981}"/>
              </a:ext>
            </a:extLst>
          </p:cNvPr>
          <p:cNvSpPr>
            <a:spLocks noGrp="1"/>
          </p:cNvSpPr>
          <p:nvPr>
            <p:ph type="sldNum" sz="quarter" idx="12"/>
          </p:nvPr>
        </p:nvSpPr>
        <p:spPr/>
        <p:txBody>
          <a:bodyPr/>
          <a:lstStyle/>
          <a:p>
            <a:fld id="{DCC64BF7-53B6-4B20-B62E-F05CC6567557}" type="slidenum">
              <a:rPr kumimoji="1" lang="ja-JP" altLang="en-US" smtClean="0"/>
              <a:t>15</a:t>
            </a:fld>
            <a:endParaRPr kumimoji="1" lang="ja-JP" altLang="en-US"/>
          </a:p>
        </p:txBody>
      </p:sp>
      <p:sp>
        <p:nvSpPr>
          <p:cNvPr id="3" name="テキスト ボックス 2">
            <a:extLst>
              <a:ext uri="{FF2B5EF4-FFF2-40B4-BE49-F238E27FC236}">
                <a16:creationId xmlns:a16="http://schemas.microsoft.com/office/drawing/2014/main" id="{D1045724-AF32-BDFC-33D7-5C9BB93B52CE}"/>
              </a:ext>
            </a:extLst>
          </p:cNvPr>
          <p:cNvSpPr txBox="1"/>
          <p:nvPr/>
        </p:nvSpPr>
        <p:spPr>
          <a:xfrm>
            <a:off x="301354" y="2626039"/>
            <a:ext cx="9233210" cy="1323439"/>
          </a:xfrm>
          <a:prstGeom prst="rect">
            <a:avLst/>
          </a:prstGeom>
          <a:noFill/>
        </p:spPr>
        <p:txBody>
          <a:bodyPr wrap="square" rtlCol="0">
            <a:spAutoFit/>
          </a:bodyPr>
          <a:lstStyle/>
          <a:p>
            <a:pPr algn="l"/>
            <a:r>
              <a:rPr kumimoji="1" lang="ja-JP" altLang="en-US" sz="1600" dirty="0"/>
              <a:t>日本列島において極めて特異な「広大な堆積平野」である関東平野は、低湿地を好むメダカに巨大な生息ニッチェを提供した。</a:t>
            </a:r>
            <a:endParaRPr kumimoji="1" lang="en-US" altLang="ja-JP" sz="1600" dirty="0"/>
          </a:p>
          <a:p>
            <a:pPr algn="l"/>
            <a:endParaRPr kumimoji="1" lang="en-US" altLang="ja-JP" sz="1600" dirty="0"/>
          </a:p>
          <a:p>
            <a:pPr algn="l"/>
            <a:r>
              <a:rPr kumimoji="1" lang="ja-JP" altLang="en-US" sz="1600" dirty="0"/>
              <a:t>関東平野に到達したメダカ個体群は集団サイズを巨大にすることができたが、同時にその系統が「絶滅」しにくいことを意味した。</a:t>
            </a:r>
            <a:endParaRPr kumimoji="1" lang="en-US" altLang="ja-JP" sz="1600" dirty="0"/>
          </a:p>
        </p:txBody>
      </p:sp>
      <p:sp>
        <p:nvSpPr>
          <p:cNvPr id="4" name="テキスト ボックス 3">
            <a:extLst>
              <a:ext uri="{FF2B5EF4-FFF2-40B4-BE49-F238E27FC236}">
                <a16:creationId xmlns:a16="http://schemas.microsoft.com/office/drawing/2014/main" id="{30A3D5D4-4DEB-5210-9E02-882B6B696ED8}"/>
              </a:ext>
            </a:extLst>
          </p:cNvPr>
          <p:cNvSpPr txBox="1"/>
          <p:nvPr/>
        </p:nvSpPr>
        <p:spPr>
          <a:xfrm>
            <a:off x="876107" y="5408384"/>
            <a:ext cx="8363415" cy="738664"/>
          </a:xfrm>
          <a:prstGeom prst="rect">
            <a:avLst/>
          </a:prstGeom>
          <a:noFill/>
        </p:spPr>
        <p:txBody>
          <a:bodyPr wrap="square" rtlCol="0">
            <a:spAutoFit/>
          </a:bodyPr>
          <a:lstStyle/>
          <a:p>
            <a:pPr algn="l"/>
            <a:r>
              <a:rPr kumimoji="1" lang="ja-JP" altLang="en-US" sz="1400" dirty="0"/>
              <a:t>集団遺伝学におけるボトルネック効果（ボトルネックこうか）または瓶首効果（へいしゅこうか）とは、生物集団の個体数が激減することにより遺伝的浮動が促進され、さらにその子孫が再び繁殖することにより、遺伝子頻度が元とは異なる均一性の高い（遺伝的多様性の低い）集団ができることをいう</a:t>
            </a:r>
          </a:p>
        </p:txBody>
      </p:sp>
      <p:sp>
        <p:nvSpPr>
          <p:cNvPr id="5" name="テキスト ボックス 4">
            <a:extLst>
              <a:ext uri="{FF2B5EF4-FFF2-40B4-BE49-F238E27FC236}">
                <a16:creationId xmlns:a16="http://schemas.microsoft.com/office/drawing/2014/main" id="{BA6CFD85-1DF1-732C-AA5E-7EA3895D5D7C}"/>
              </a:ext>
            </a:extLst>
          </p:cNvPr>
          <p:cNvSpPr txBox="1"/>
          <p:nvPr/>
        </p:nvSpPr>
        <p:spPr>
          <a:xfrm>
            <a:off x="301354" y="4368084"/>
            <a:ext cx="9322420" cy="830997"/>
          </a:xfrm>
          <a:prstGeom prst="rect">
            <a:avLst/>
          </a:prstGeom>
          <a:noFill/>
        </p:spPr>
        <p:txBody>
          <a:bodyPr wrap="square" rtlCol="0">
            <a:spAutoFit/>
          </a:bodyPr>
          <a:lstStyle/>
          <a:p>
            <a:r>
              <a:rPr kumimoji="1" lang="ja-JP" altLang="en-US" sz="1600" dirty="0"/>
              <a:t>個体のサイズが小さく、浅い低湿地に生息し、基本的に多種に捕食される運命にあるが、産卵数が多くて集団の個体数が環境に依存して大きく増減するライフスタイルを選択したメダカは、ボトルネック効果が起こりやすい。</a:t>
            </a:r>
          </a:p>
        </p:txBody>
      </p:sp>
      <p:sp>
        <p:nvSpPr>
          <p:cNvPr id="7" name="テキスト ボックス 6">
            <a:extLst>
              <a:ext uri="{FF2B5EF4-FFF2-40B4-BE49-F238E27FC236}">
                <a16:creationId xmlns:a16="http://schemas.microsoft.com/office/drawing/2014/main" id="{D94FD27A-565C-74E3-8B37-C90FFD3A2EFC}"/>
              </a:ext>
            </a:extLst>
          </p:cNvPr>
          <p:cNvSpPr txBox="1"/>
          <p:nvPr/>
        </p:nvSpPr>
        <p:spPr>
          <a:xfrm>
            <a:off x="876107" y="1631906"/>
            <a:ext cx="8449217" cy="523220"/>
          </a:xfrm>
          <a:prstGeom prst="rect">
            <a:avLst/>
          </a:prstGeom>
          <a:noFill/>
        </p:spPr>
        <p:txBody>
          <a:bodyPr wrap="square" rtlCol="0">
            <a:spAutoFit/>
          </a:bodyPr>
          <a:lstStyle/>
          <a:p>
            <a:r>
              <a:rPr kumimoji="1" lang="ja-JP" altLang="en-US" sz="1400" dirty="0"/>
              <a:t>　その証拠に、キタノメダカ（クレード</a:t>
            </a:r>
            <a:r>
              <a:rPr kumimoji="1" lang="en-US" altLang="ja-JP" sz="1400" dirty="0"/>
              <a:t>A</a:t>
            </a:r>
            <a:r>
              <a:rPr kumimoji="1" lang="ja-JP" altLang="en-US" sz="1400" dirty="0"/>
              <a:t>）、ミナミメダカ（クレード</a:t>
            </a:r>
            <a:r>
              <a:rPr kumimoji="1" lang="en-US" altLang="ja-JP" sz="1400" dirty="0"/>
              <a:t>B</a:t>
            </a:r>
            <a:r>
              <a:rPr kumimoji="1" lang="ja-JP" altLang="en-US" sz="1400" dirty="0"/>
              <a:t>）に並ぶ第３の二ホンメダカの系譜であるクレード</a:t>
            </a:r>
            <a:r>
              <a:rPr kumimoji="1" lang="en-US" altLang="ja-JP" sz="1400" dirty="0"/>
              <a:t>C </a:t>
            </a:r>
            <a:r>
              <a:rPr kumimoji="1" lang="ja-JP" altLang="en-US" sz="1400" dirty="0"/>
              <a:t>のミトコンドリアを有する個体群が関東平野に今も残存している。</a:t>
            </a:r>
            <a:endParaRPr kumimoji="1" lang="en-US" altLang="ja-JP" sz="1400" dirty="0"/>
          </a:p>
        </p:txBody>
      </p:sp>
      <p:sp>
        <p:nvSpPr>
          <p:cNvPr id="9" name="テキスト ボックス 8">
            <a:extLst>
              <a:ext uri="{FF2B5EF4-FFF2-40B4-BE49-F238E27FC236}">
                <a16:creationId xmlns:a16="http://schemas.microsoft.com/office/drawing/2014/main" id="{0E43209A-87D8-5D05-9130-19B5AE1324A4}"/>
              </a:ext>
            </a:extLst>
          </p:cNvPr>
          <p:cNvSpPr txBox="1"/>
          <p:nvPr/>
        </p:nvSpPr>
        <p:spPr>
          <a:xfrm>
            <a:off x="301354" y="669043"/>
            <a:ext cx="9166303" cy="830997"/>
          </a:xfrm>
          <a:prstGeom prst="rect">
            <a:avLst/>
          </a:prstGeom>
          <a:noFill/>
        </p:spPr>
        <p:txBody>
          <a:bodyPr wrap="square" rtlCol="0">
            <a:spAutoFit/>
          </a:bodyPr>
          <a:lstStyle/>
          <a:p>
            <a:pPr algn="l"/>
            <a:r>
              <a:rPr kumimoji="1" lang="ja-JP" altLang="en-US" sz="1600" dirty="0"/>
              <a:t>氷期には気温が低下し北方域のメダカ個体群が縮小し、間期には南方域に生残していた個体群が北方（東方）に拡散したものと推測される。これに</a:t>
            </a:r>
            <a:r>
              <a:rPr kumimoji="1" lang="en-US" altLang="ja-JP" sz="1600" dirty="0"/>
              <a:t>300</a:t>
            </a:r>
            <a:r>
              <a:rPr kumimoji="1" lang="ja-JP" altLang="en-US" sz="1600" dirty="0"/>
              <a:t>万年前より始まった東日本の造山活動による地勢の変化と海水準の変動により、メダカの生息環境は</a:t>
            </a:r>
            <a:r>
              <a:rPr kumimoji="1" lang="en-US" altLang="ja-JP" sz="1600" dirty="0"/>
              <a:t>400</a:t>
            </a:r>
            <a:r>
              <a:rPr kumimoji="1" lang="ja-JP" altLang="en-US" sz="1600" dirty="0"/>
              <a:t>万年の間に大きく変動したはずである。</a:t>
            </a:r>
          </a:p>
        </p:txBody>
      </p:sp>
    </p:spTree>
    <p:extLst>
      <p:ext uri="{BB962C8B-B14F-4D97-AF65-F5344CB8AC3E}">
        <p14:creationId xmlns:p14="http://schemas.microsoft.com/office/powerpoint/2010/main" val="364887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Tayousei12">
            <a:extLst>
              <a:ext uri="{FF2B5EF4-FFF2-40B4-BE49-F238E27FC236}">
                <a16:creationId xmlns:a16="http://schemas.microsoft.com/office/drawing/2014/main" id="{2F474885-A8FE-E079-7E8D-253F983A2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300" y="764170"/>
            <a:ext cx="2638745" cy="339550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A44E0F1E-8A88-0A6F-B759-C6BE1A0A3232}"/>
              </a:ext>
            </a:extLst>
          </p:cNvPr>
          <p:cNvGrpSpPr/>
          <p:nvPr/>
        </p:nvGrpSpPr>
        <p:grpSpPr>
          <a:xfrm>
            <a:off x="474856" y="1786057"/>
            <a:ext cx="7372350" cy="4897437"/>
            <a:chOff x="2073276" y="1052514"/>
            <a:chExt cx="7372350" cy="4897437"/>
          </a:xfrm>
        </p:grpSpPr>
        <p:pic>
          <p:nvPicPr>
            <p:cNvPr id="1239042" name="Picture 2"/>
            <p:cNvPicPr>
              <a:picLocks noChangeAspect="1" noChangeArrowheads="1"/>
            </p:cNvPicPr>
            <p:nvPr/>
          </p:nvPicPr>
          <p:blipFill>
            <a:blip r:embed="rId3" cstate="print"/>
            <a:srcRect/>
            <a:stretch>
              <a:fillRect/>
            </a:stretch>
          </p:blipFill>
          <p:spPr bwMode="auto">
            <a:xfrm>
              <a:off x="2073276" y="1052514"/>
              <a:ext cx="5757863" cy="4897437"/>
            </a:xfrm>
            <a:prstGeom prst="rect">
              <a:avLst/>
            </a:prstGeom>
            <a:noFill/>
            <a:ln w="9525">
              <a:noFill/>
              <a:miter lim="800000"/>
              <a:headEnd/>
              <a:tailEnd/>
            </a:ln>
            <a:effectLst/>
          </p:spPr>
        </p:pic>
        <p:grpSp>
          <p:nvGrpSpPr>
            <p:cNvPr id="2" name="Group 3"/>
            <p:cNvGrpSpPr>
              <a:grpSpLocks/>
            </p:cNvGrpSpPr>
            <p:nvPr/>
          </p:nvGrpSpPr>
          <p:grpSpPr bwMode="auto">
            <a:xfrm>
              <a:off x="7905751" y="1628775"/>
              <a:ext cx="1539875" cy="2952750"/>
              <a:chOff x="4740" y="1026"/>
              <a:chExt cx="970" cy="1860"/>
            </a:xfrm>
          </p:grpSpPr>
          <p:sp>
            <p:nvSpPr>
              <p:cNvPr id="1239044" name="Text Box 4"/>
              <p:cNvSpPr txBox="1">
                <a:spLocks noChangeArrowheads="1"/>
              </p:cNvSpPr>
              <p:nvPr/>
            </p:nvSpPr>
            <p:spPr bwMode="auto">
              <a:xfrm>
                <a:off x="4740" y="2341"/>
                <a:ext cx="922" cy="256"/>
              </a:xfrm>
              <a:prstGeom prst="rect">
                <a:avLst/>
              </a:prstGeom>
              <a:solidFill>
                <a:schemeClr val="bg1"/>
              </a:solidFill>
              <a:ln w="9525">
                <a:solidFill>
                  <a:schemeClr val="tx1"/>
                </a:solidFill>
                <a:miter lim="800000"/>
                <a:headEnd/>
                <a:tailEnd/>
              </a:ln>
              <a:effectLst/>
            </p:spPr>
            <p:txBody>
              <a:bodyPr wrap="none">
                <a:spAutoFit/>
              </a:bodyPr>
              <a:lstStyle/>
              <a:p>
                <a:pPr marL="0" marR="0" lvl="0" indent="0" algn="l" defTabSz="4176713"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Arial"/>
                    <a:ea typeface="ＭＳ Ｐゴシック"/>
                    <a:cs typeface="+mn-cs"/>
                  </a:rPr>
                  <a:t>南日本集団</a:t>
                </a:r>
              </a:p>
            </p:txBody>
          </p:sp>
          <p:sp>
            <p:nvSpPr>
              <p:cNvPr id="1239045" name="Text Box 5"/>
              <p:cNvSpPr txBox="1">
                <a:spLocks noChangeArrowheads="1"/>
              </p:cNvSpPr>
              <p:nvPr/>
            </p:nvSpPr>
            <p:spPr bwMode="auto">
              <a:xfrm>
                <a:off x="4740" y="1026"/>
                <a:ext cx="922" cy="256"/>
              </a:xfrm>
              <a:prstGeom prst="rect">
                <a:avLst/>
              </a:prstGeom>
              <a:solidFill>
                <a:schemeClr val="bg1"/>
              </a:solidFill>
              <a:ln w="9525">
                <a:solidFill>
                  <a:schemeClr val="tx1"/>
                </a:solidFill>
                <a:miter lim="800000"/>
                <a:headEnd/>
                <a:tailEnd/>
              </a:ln>
              <a:effectLst/>
            </p:spPr>
            <p:txBody>
              <a:bodyPr wrap="none">
                <a:spAutoFit/>
              </a:bodyPr>
              <a:lstStyle/>
              <a:p>
                <a:pPr marL="0" marR="0" lvl="0" indent="0" algn="l" defTabSz="4176713"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a:ea typeface="ＭＳ Ｐゴシック"/>
                    <a:cs typeface="+mn-cs"/>
                  </a:rPr>
                  <a:t>北日本集団</a:t>
                </a:r>
              </a:p>
            </p:txBody>
          </p:sp>
          <p:sp>
            <p:nvSpPr>
              <p:cNvPr id="1239046" name="Text Box 6"/>
              <p:cNvSpPr txBox="1">
                <a:spLocks noChangeArrowheads="1"/>
              </p:cNvSpPr>
              <p:nvPr/>
            </p:nvSpPr>
            <p:spPr bwMode="auto">
              <a:xfrm>
                <a:off x="4740" y="1359"/>
                <a:ext cx="970"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1" u="none" strike="noStrike" kern="1200" cap="none" spc="0" normalizeH="0" baseline="0" noProof="0">
                    <a:ln>
                      <a:noFill/>
                    </a:ln>
                    <a:solidFill>
                      <a:srgbClr val="000000"/>
                    </a:solidFill>
                    <a:effectLst/>
                    <a:uLnTx/>
                    <a:uFillTx/>
                    <a:latin typeface="Arial"/>
                    <a:ea typeface="ＭＳ Ｐゴシック"/>
                    <a:cs typeface="+mn-cs"/>
                  </a:rPr>
                  <a:t>“O. sakaizumii”</a:t>
                </a:r>
              </a:p>
            </p:txBody>
          </p:sp>
          <p:sp>
            <p:nvSpPr>
              <p:cNvPr id="1239047" name="Text Box 7"/>
              <p:cNvSpPr txBox="1">
                <a:spLocks noChangeArrowheads="1"/>
              </p:cNvSpPr>
              <p:nvPr/>
            </p:nvSpPr>
            <p:spPr bwMode="auto">
              <a:xfrm>
                <a:off x="4740" y="2674"/>
                <a:ext cx="657" cy="2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1" u="none" strike="noStrike" kern="1200" cap="none" spc="0" normalizeH="0" baseline="0" noProof="0">
                    <a:ln>
                      <a:noFill/>
                    </a:ln>
                    <a:solidFill>
                      <a:srgbClr val="000000"/>
                    </a:solidFill>
                    <a:effectLst/>
                    <a:uLnTx/>
                    <a:uFillTx/>
                    <a:latin typeface="Arial"/>
                    <a:ea typeface="ＭＳ Ｐゴシック"/>
                    <a:cs typeface="+mn-cs"/>
                  </a:rPr>
                  <a:t>O. latipes</a:t>
                </a:r>
              </a:p>
            </p:txBody>
          </p:sp>
        </p:grpSp>
      </p:grpSp>
      <p:sp>
        <p:nvSpPr>
          <p:cNvPr id="3" name="テキスト ボックス 2">
            <a:extLst>
              <a:ext uri="{FF2B5EF4-FFF2-40B4-BE49-F238E27FC236}">
                <a16:creationId xmlns:a16="http://schemas.microsoft.com/office/drawing/2014/main" id="{805F2CD6-8B38-B403-07DE-CB3AE4F57BF9}"/>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4" name="スライド番号プレースホルダー 3">
            <a:extLst>
              <a:ext uri="{FF2B5EF4-FFF2-40B4-BE49-F238E27FC236}">
                <a16:creationId xmlns:a16="http://schemas.microsoft.com/office/drawing/2014/main" id="{43C454F2-CFEE-37BB-B474-2F42AB7B6F25}"/>
              </a:ext>
            </a:extLst>
          </p:cNvPr>
          <p:cNvSpPr>
            <a:spLocks noGrp="1"/>
          </p:cNvSpPr>
          <p:nvPr>
            <p:ph type="sldNum" sz="quarter" idx="12"/>
          </p:nvPr>
        </p:nvSpPr>
        <p:spPr/>
        <p:txBody>
          <a:bodyPr/>
          <a:lstStyle/>
          <a:p>
            <a:fld id="{748BD9E0-E934-4D9E-B150-87BD97354E97}" type="slidenum">
              <a:rPr lang="en-US" altLang="ja-JP" smtClean="0">
                <a:solidFill>
                  <a:srgbClr val="000000"/>
                </a:solidFill>
              </a:rPr>
              <a:pPr/>
              <a:t>16</a:t>
            </a:fld>
            <a:endParaRPr lang="en-US" altLang="ja-JP">
              <a:solidFill>
                <a:srgbClr val="000000"/>
              </a:solidFill>
            </a:endParaRPr>
          </a:p>
        </p:txBody>
      </p:sp>
      <p:sp>
        <p:nvSpPr>
          <p:cNvPr id="14" name="テキスト ボックス 13">
            <a:extLst>
              <a:ext uri="{FF2B5EF4-FFF2-40B4-BE49-F238E27FC236}">
                <a16:creationId xmlns:a16="http://schemas.microsoft.com/office/drawing/2014/main" id="{BF277B6A-F4E6-4261-F55F-E39AFB724C24}"/>
              </a:ext>
            </a:extLst>
          </p:cNvPr>
          <p:cNvSpPr txBox="1"/>
          <p:nvPr/>
        </p:nvSpPr>
        <p:spPr>
          <a:xfrm>
            <a:off x="474856" y="700769"/>
            <a:ext cx="8044676" cy="830997"/>
          </a:xfrm>
          <a:prstGeom prst="rect">
            <a:avLst/>
          </a:prstGeom>
          <a:noFill/>
        </p:spPr>
        <p:txBody>
          <a:bodyPr wrap="square" rtlCol="0">
            <a:spAutoFit/>
          </a:bodyPr>
          <a:lstStyle/>
          <a:p>
            <a:r>
              <a:rPr kumimoji="1" lang="ja-JP" altLang="en-US" sz="1600" dirty="0">
                <a:latin typeface="+mj-ea"/>
                <a:ea typeface="+mj-ea"/>
              </a:rPr>
              <a:t>日本列島に来てからの</a:t>
            </a:r>
            <a:r>
              <a:rPr kumimoji="1" lang="en-US" altLang="ja-JP" sz="1600" dirty="0">
                <a:latin typeface="+mj-ea"/>
                <a:ea typeface="+mj-ea"/>
              </a:rPr>
              <a:t>400</a:t>
            </a:r>
            <a:r>
              <a:rPr kumimoji="1" lang="ja-JP" altLang="en-US" sz="1600" dirty="0">
                <a:latin typeface="+mj-ea"/>
                <a:ea typeface="+mj-ea"/>
              </a:rPr>
              <a:t>万年の間に、メダカは栄枯盛衰を繰り返し、ボトルネック効果によってその系譜はどんどん複雑になった。ミトコンドリア系統樹では、メダカの日本列島での複雑な歴史を垣間見ることができます。</a:t>
            </a:r>
          </a:p>
        </p:txBody>
      </p:sp>
      <p:sp>
        <p:nvSpPr>
          <p:cNvPr id="15" name="テキスト ボックス 14">
            <a:extLst>
              <a:ext uri="{FF2B5EF4-FFF2-40B4-BE49-F238E27FC236}">
                <a16:creationId xmlns:a16="http://schemas.microsoft.com/office/drawing/2014/main" id="{B1C430D5-41AD-9594-0739-15BB1929FCA9}"/>
              </a:ext>
            </a:extLst>
          </p:cNvPr>
          <p:cNvSpPr txBox="1"/>
          <p:nvPr/>
        </p:nvSpPr>
        <p:spPr>
          <a:xfrm>
            <a:off x="6473863" y="5414228"/>
            <a:ext cx="3264182" cy="830997"/>
          </a:xfrm>
          <a:prstGeom prst="rect">
            <a:avLst/>
          </a:prstGeom>
          <a:noFill/>
          <a:ln>
            <a:solidFill>
              <a:srgbClr val="FF0000"/>
            </a:solidFill>
          </a:ln>
        </p:spPr>
        <p:txBody>
          <a:bodyPr wrap="square" rtlCol="0">
            <a:spAutoFit/>
          </a:bodyPr>
          <a:lstStyle/>
          <a:p>
            <a:r>
              <a:rPr kumimoji="1" lang="ja-JP" altLang="en-US" sz="1600" dirty="0"/>
              <a:t>今のメダカの</a:t>
            </a:r>
            <a:r>
              <a:rPr kumimoji="1" lang="en-US" altLang="ja-JP" sz="1600" dirty="0"/>
              <a:t>DNA</a:t>
            </a:r>
            <a:r>
              <a:rPr kumimoji="1" lang="ja-JP" altLang="en-US" sz="1600" dirty="0"/>
              <a:t>解析で見えるのは、今生きているメダカの系譜のみであることに留意が必要。</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26748" y="5229201"/>
            <a:ext cx="507222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Wikipedia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日本列島　より</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http://www.city.katsuyama.fukui.jp/geopark/kids/</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endParaRPr>
          </a:p>
        </p:txBody>
      </p:sp>
      <p:sp>
        <p:nvSpPr>
          <p:cNvPr id="6" name="テキスト ボックス 5"/>
          <p:cNvSpPr txBox="1"/>
          <p:nvPr/>
        </p:nvSpPr>
        <p:spPr>
          <a:xfrm>
            <a:off x="6969224" y="1327701"/>
            <a:ext cx="1111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20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万年前</a:t>
            </a:r>
          </a:p>
        </p:txBody>
      </p:sp>
      <p:sp>
        <p:nvSpPr>
          <p:cNvPr id="7" name="テキスト ボックス 6"/>
          <p:cNvSpPr txBox="1"/>
          <p:nvPr/>
        </p:nvSpPr>
        <p:spPr>
          <a:xfrm>
            <a:off x="4016792" y="1327701"/>
            <a:ext cx="1867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350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200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万年前</a:t>
            </a:r>
          </a:p>
        </p:txBody>
      </p:sp>
      <p:sp>
        <p:nvSpPr>
          <p:cNvPr id="8" name="テキスト ボックス 7"/>
          <p:cNvSpPr txBox="1"/>
          <p:nvPr/>
        </p:nvSpPr>
        <p:spPr>
          <a:xfrm>
            <a:off x="1418930" y="1333217"/>
            <a:ext cx="2159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2,300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a:cs typeface="+mn-cs"/>
              </a:rPr>
              <a:t>1,800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a:cs typeface="+mn-cs"/>
              </a:rPr>
              <a:t>万年前</a:t>
            </a:r>
          </a:p>
        </p:txBody>
      </p:sp>
      <p:pic>
        <p:nvPicPr>
          <p:cNvPr id="1416194" name="Picture 2" descr="https://upload.wikimedia.org/wikipedia/commons/thumb/a/a2/Sea_of_Japan_Early_Miocene_map.svg/128px-Sea_of_Japan_Early_Miocene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33" y="2060848"/>
            <a:ext cx="1792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416196" name="Picture 4" descr="https://upload.wikimedia.org/wikipedia/commons/thumb/f/fd/Sea_of_Japan_Pliocene_map.svg/172px-Sea_of_Japan_Pliocene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496" y="2060848"/>
            <a:ext cx="2408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416198" name="Picture 6" descr="https://upload.wikimedia.org/wikipedia/commons/thumb/d/d9/Japan_glaciation.gif/160px-Japan_glaci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859" y="2060848"/>
            <a:ext cx="224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2EF31EE-837B-080D-B333-EB389076C623}"/>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3" name="スライド番号プレースホルダー 2">
            <a:extLst>
              <a:ext uri="{FF2B5EF4-FFF2-40B4-BE49-F238E27FC236}">
                <a16:creationId xmlns:a16="http://schemas.microsoft.com/office/drawing/2014/main" id="{716847AF-1AA0-CAF3-25A7-4FE5C1544BAC}"/>
              </a:ext>
            </a:extLst>
          </p:cNvPr>
          <p:cNvSpPr>
            <a:spLocks noGrp="1"/>
          </p:cNvSpPr>
          <p:nvPr>
            <p:ph type="sldNum" sz="quarter" idx="12"/>
          </p:nvPr>
        </p:nvSpPr>
        <p:spPr/>
        <p:txBody>
          <a:bodyPr/>
          <a:lstStyle/>
          <a:p>
            <a:fld id="{93B0137E-4B13-4544-911D-F93E6B86D99D}"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2178633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thumb/c/c9/Co2_glacial_cycles_800k.png/800px-Co2_glacial_cycles_800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933" y="1165556"/>
            <a:ext cx="5854810" cy="414959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360948" y="5764414"/>
            <a:ext cx="4447794" cy="29117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hlinkClick r:id="rId3"/>
              </a:rPr>
              <a:t>https://ja.wikipedia.org/wiki/%E6%B0%B7%E6%9C%9F</a:t>
            </a:r>
            <a:endParaRPr kumimoji="1" lang="ja-JP" altLang="en-US" sz="1292"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テキスト ボックス 1"/>
          <p:cNvSpPr txBox="1"/>
          <p:nvPr/>
        </p:nvSpPr>
        <p:spPr>
          <a:xfrm>
            <a:off x="1790159" y="474809"/>
            <a:ext cx="6821098" cy="490134"/>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南方由来のメダカは氷河期には苦労したはず</a:t>
            </a:r>
          </a:p>
        </p:txBody>
      </p:sp>
      <p:sp>
        <p:nvSpPr>
          <p:cNvPr id="3" name="テキスト ボックス 2">
            <a:extLst>
              <a:ext uri="{FF2B5EF4-FFF2-40B4-BE49-F238E27FC236}">
                <a16:creationId xmlns:a16="http://schemas.microsoft.com/office/drawing/2014/main" id="{23AD6634-E235-60B5-1ACA-AF6C4A0E8120}"/>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5" name="スライド番号プレースホルダー 4">
            <a:extLst>
              <a:ext uri="{FF2B5EF4-FFF2-40B4-BE49-F238E27FC236}">
                <a16:creationId xmlns:a16="http://schemas.microsoft.com/office/drawing/2014/main" id="{EFE3D51E-5C8A-CD51-E80A-8437F3D6B86D}"/>
              </a:ext>
            </a:extLst>
          </p:cNvPr>
          <p:cNvSpPr>
            <a:spLocks noGrp="1"/>
          </p:cNvSpPr>
          <p:nvPr>
            <p:ph type="sldNum" sz="quarter" idx="12"/>
          </p:nvPr>
        </p:nvSpPr>
        <p:spPr/>
        <p:txBody>
          <a:bodyPr/>
          <a:lstStyle/>
          <a:p>
            <a:pPr defTabSz="844083"/>
            <a:fld id="{79F0BFF3-A8A5-45A8-8188-F5824D90EB55}" type="slidenum">
              <a:rPr lang="ja-JP" altLang="en-US" smtClean="0">
                <a:solidFill>
                  <a:prstClr val="black">
                    <a:tint val="75000"/>
                  </a:prstClr>
                </a:solidFill>
              </a:rPr>
              <a:pPr defTabSz="844083"/>
              <a:t>18</a:t>
            </a:fld>
            <a:endParaRPr lang="ja-JP" altLang="en-US">
              <a:solidFill>
                <a:prstClr val="black">
                  <a:tint val="75000"/>
                </a:prstClr>
              </a:solidFill>
            </a:endParaRPr>
          </a:p>
        </p:txBody>
      </p:sp>
    </p:spTree>
    <p:extLst>
      <p:ext uri="{BB962C8B-B14F-4D97-AF65-F5344CB8AC3E}">
        <p14:creationId xmlns:p14="http://schemas.microsoft.com/office/powerpoint/2010/main" val="185346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ext Box 2"/>
          <p:cNvSpPr txBox="1">
            <a:spLocks noChangeArrowheads="1"/>
          </p:cNvSpPr>
          <p:nvPr/>
        </p:nvSpPr>
        <p:spPr bwMode="auto">
          <a:xfrm>
            <a:off x="5367339" y="188914"/>
            <a:ext cx="3887787" cy="11906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メダカは、日本全国（北海道除く）の津々浦々で、４００万年前（あるいは、もっと昔）から、栄枯盛衰を繰り返してきた。</a:t>
            </a:r>
          </a:p>
        </p:txBody>
      </p:sp>
      <p:sp>
        <p:nvSpPr>
          <p:cNvPr id="894979" name="Text Box 3"/>
          <p:cNvSpPr txBox="1">
            <a:spLocks noChangeArrowheads="1"/>
          </p:cNvSpPr>
          <p:nvPr/>
        </p:nvSpPr>
        <p:spPr bwMode="auto">
          <a:xfrm>
            <a:off x="5367338" y="1484313"/>
            <a:ext cx="3706812" cy="3667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日照り、渇水、厳冬、洪水、津波、</a:t>
            </a:r>
            <a:r>
              <a:rPr kumimoji="1" lang="en-US" altLang="ja-JP" sz="1800" b="0" i="0" u="none" strike="noStrike" kern="1200" cap="none" spc="0" normalizeH="0" baseline="0" noProof="0">
                <a:ln>
                  <a:noFill/>
                </a:ln>
                <a:solidFill>
                  <a:srgbClr val="000000"/>
                </a:solidFill>
                <a:effectLst/>
                <a:uLnTx/>
                <a:uFillTx/>
                <a:latin typeface="Arial" charset="0"/>
                <a:ea typeface="ＭＳ Ｐゴシック" charset="-128"/>
                <a:cs typeface="+mn-cs"/>
              </a:rPr>
              <a:t>etc</a:t>
            </a:r>
          </a:p>
        </p:txBody>
      </p:sp>
      <p:sp>
        <p:nvSpPr>
          <p:cNvPr id="894980" name="Text Box 4"/>
          <p:cNvSpPr txBox="1">
            <a:spLocks noChangeArrowheads="1"/>
          </p:cNvSpPr>
          <p:nvPr/>
        </p:nvSpPr>
        <p:spPr bwMode="auto">
          <a:xfrm>
            <a:off x="5367338" y="1916114"/>
            <a:ext cx="3763962" cy="91598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rPr>
              <a:t>でも、繰り返し、繰り返し、子供を生み、ししぶとく、あきらめずに、くさらずに、個体群を殖やして、今に至っている。</a:t>
            </a:r>
          </a:p>
        </p:txBody>
      </p:sp>
      <p:pic>
        <p:nvPicPr>
          <p:cNvPr id="894984" name="Picture 8" descr="IMG_4702"/>
          <p:cNvPicPr>
            <a:picLocks noChangeAspect="1" noChangeArrowheads="1"/>
          </p:cNvPicPr>
          <p:nvPr/>
        </p:nvPicPr>
        <p:blipFill>
          <a:blip r:embed="rId3" cstate="print"/>
          <a:srcRect/>
          <a:stretch>
            <a:fillRect/>
          </a:stretch>
        </p:blipFill>
        <p:spPr bwMode="auto">
          <a:xfrm>
            <a:off x="920751" y="4029076"/>
            <a:ext cx="3959225" cy="2640013"/>
          </a:xfrm>
          <a:prstGeom prst="rect">
            <a:avLst/>
          </a:prstGeom>
          <a:noFill/>
        </p:spPr>
      </p:pic>
      <p:sp>
        <p:nvSpPr>
          <p:cNvPr id="894985" name="Rectangle 9"/>
          <p:cNvSpPr>
            <a:spLocks noChangeArrowheads="1"/>
          </p:cNvSpPr>
          <p:nvPr/>
        </p:nvSpPr>
        <p:spPr bwMode="auto">
          <a:xfrm>
            <a:off x="-376238" y="3500439"/>
            <a:ext cx="5761038" cy="936625"/>
          </a:xfrm>
          <a:prstGeom prst="rect">
            <a:avLst/>
          </a:prstGeom>
          <a:solidFill>
            <a:schemeClr val="bg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nvGrpSpPr>
          <p:cNvPr id="2" name="Group 10"/>
          <p:cNvGrpSpPr>
            <a:grpSpLocks/>
          </p:cNvGrpSpPr>
          <p:nvPr/>
        </p:nvGrpSpPr>
        <p:grpSpPr bwMode="auto">
          <a:xfrm>
            <a:off x="381000" y="0"/>
            <a:ext cx="4787900" cy="4343400"/>
            <a:chOff x="1111" y="436"/>
            <a:chExt cx="3676" cy="3333"/>
          </a:xfrm>
        </p:grpSpPr>
        <p:grpSp>
          <p:nvGrpSpPr>
            <p:cNvPr id="3" name="Group 11"/>
            <p:cNvGrpSpPr>
              <a:grpSpLocks/>
            </p:cNvGrpSpPr>
            <p:nvPr/>
          </p:nvGrpSpPr>
          <p:grpSpPr bwMode="auto">
            <a:xfrm>
              <a:off x="1111" y="436"/>
              <a:ext cx="3676" cy="3333"/>
              <a:chOff x="839" y="0"/>
              <a:chExt cx="4083" cy="4320"/>
            </a:xfrm>
          </p:grpSpPr>
          <p:pic>
            <p:nvPicPr>
              <p:cNvPr id="894988" name="Picture 12" descr="CW3068_00"/>
              <p:cNvPicPr>
                <a:picLocks noChangeAspect="1" noChangeArrowheads="1"/>
              </p:cNvPicPr>
              <p:nvPr/>
            </p:nvPicPr>
            <p:blipFill>
              <a:blip r:embed="rId4" cstate="print"/>
              <a:srcRect/>
              <a:stretch>
                <a:fillRect/>
              </a:stretch>
            </p:blipFill>
            <p:spPr bwMode="auto">
              <a:xfrm>
                <a:off x="839" y="0"/>
                <a:ext cx="4083" cy="4320"/>
              </a:xfrm>
              <a:prstGeom prst="rect">
                <a:avLst/>
              </a:prstGeom>
              <a:noFill/>
            </p:spPr>
          </p:pic>
          <p:grpSp>
            <p:nvGrpSpPr>
              <p:cNvPr id="4" name="Group 13"/>
              <p:cNvGrpSpPr>
                <a:grpSpLocks/>
              </p:cNvGrpSpPr>
              <p:nvPr/>
            </p:nvGrpSpPr>
            <p:grpSpPr bwMode="auto">
              <a:xfrm>
                <a:off x="1616" y="1348"/>
                <a:ext cx="2248" cy="2540"/>
                <a:chOff x="1616" y="1348"/>
                <a:chExt cx="2248" cy="2540"/>
              </a:xfrm>
            </p:grpSpPr>
            <p:sp>
              <p:nvSpPr>
                <p:cNvPr id="894990" name="Oval 14"/>
                <p:cNvSpPr>
                  <a:spLocks noChangeArrowheads="1"/>
                </p:cNvSpPr>
                <p:nvPr/>
              </p:nvSpPr>
              <p:spPr bwMode="auto">
                <a:xfrm>
                  <a:off x="3644" y="137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1" name="Oval 15"/>
                <p:cNvSpPr>
                  <a:spLocks noChangeArrowheads="1"/>
                </p:cNvSpPr>
                <p:nvPr/>
              </p:nvSpPr>
              <p:spPr bwMode="auto">
                <a:xfrm>
                  <a:off x="3740" y="134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2" name="Oval 16"/>
                <p:cNvSpPr>
                  <a:spLocks noChangeArrowheads="1"/>
                </p:cNvSpPr>
                <p:nvPr/>
              </p:nvSpPr>
              <p:spPr bwMode="auto">
                <a:xfrm>
                  <a:off x="3824" y="16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3" name="Oval 17"/>
                <p:cNvSpPr>
                  <a:spLocks noChangeArrowheads="1"/>
                </p:cNvSpPr>
                <p:nvPr/>
              </p:nvSpPr>
              <p:spPr bwMode="auto">
                <a:xfrm>
                  <a:off x="3748" y="163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4" name="Oval 18"/>
                <p:cNvSpPr>
                  <a:spLocks noChangeArrowheads="1"/>
                </p:cNvSpPr>
                <p:nvPr/>
              </p:nvSpPr>
              <p:spPr bwMode="auto">
                <a:xfrm>
                  <a:off x="3652" y="146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5" name="Oval 19"/>
                <p:cNvSpPr>
                  <a:spLocks noChangeArrowheads="1"/>
                </p:cNvSpPr>
                <p:nvPr/>
              </p:nvSpPr>
              <p:spPr bwMode="auto">
                <a:xfrm>
                  <a:off x="3664" y="156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6" name="Oval 20"/>
                <p:cNvSpPr>
                  <a:spLocks noChangeArrowheads="1"/>
                </p:cNvSpPr>
                <p:nvPr/>
              </p:nvSpPr>
              <p:spPr bwMode="auto">
                <a:xfrm>
                  <a:off x="3572" y="169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7" name="Oval 21"/>
                <p:cNvSpPr>
                  <a:spLocks noChangeArrowheads="1"/>
                </p:cNvSpPr>
                <p:nvPr/>
              </p:nvSpPr>
              <p:spPr bwMode="auto">
                <a:xfrm>
                  <a:off x="3628" y="174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8" name="Oval 22"/>
                <p:cNvSpPr>
                  <a:spLocks noChangeArrowheads="1"/>
                </p:cNvSpPr>
                <p:nvPr/>
              </p:nvSpPr>
              <p:spPr bwMode="auto">
                <a:xfrm>
                  <a:off x="3696" y="203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4999" name="Oval 23"/>
                <p:cNvSpPr>
                  <a:spLocks noChangeArrowheads="1"/>
                </p:cNvSpPr>
                <p:nvPr/>
              </p:nvSpPr>
              <p:spPr bwMode="auto">
                <a:xfrm>
                  <a:off x="3640" y="210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0" name="Oval 24"/>
                <p:cNvSpPr>
                  <a:spLocks noChangeArrowheads="1"/>
                </p:cNvSpPr>
                <p:nvPr/>
              </p:nvSpPr>
              <p:spPr bwMode="auto">
                <a:xfrm>
                  <a:off x="3548" y="212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1" name="Oval 25"/>
                <p:cNvSpPr>
                  <a:spLocks noChangeArrowheads="1"/>
                </p:cNvSpPr>
                <p:nvPr/>
              </p:nvSpPr>
              <p:spPr bwMode="auto">
                <a:xfrm>
                  <a:off x="3624" y="221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2" name="Oval 26"/>
                <p:cNvSpPr>
                  <a:spLocks noChangeArrowheads="1"/>
                </p:cNvSpPr>
                <p:nvPr/>
              </p:nvSpPr>
              <p:spPr bwMode="auto">
                <a:xfrm>
                  <a:off x="3596" y="227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3" name="Oval 27"/>
                <p:cNvSpPr>
                  <a:spLocks noChangeArrowheads="1"/>
                </p:cNvSpPr>
                <p:nvPr/>
              </p:nvSpPr>
              <p:spPr bwMode="auto">
                <a:xfrm>
                  <a:off x="3536" y="226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4" name="Oval 28"/>
                <p:cNvSpPr>
                  <a:spLocks noChangeArrowheads="1"/>
                </p:cNvSpPr>
                <p:nvPr/>
              </p:nvSpPr>
              <p:spPr bwMode="auto">
                <a:xfrm>
                  <a:off x="3468" y="234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5" name="Oval 29"/>
                <p:cNvSpPr>
                  <a:spLocks noChangeArrowheads="1"/>
                </p:cNvSpPr>
                <p:nvPr/>
              </p:nvSpPr>
              <p:spPr bwMode="auto">
                <a:xfrm>
                  <a:off x="3408" y="237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6" name="Oval 30"/>
                <p:cNvSpPr>
                  <a:spLocks noChangeArrowheads="1"/>
                </p:cNvSpPr>
                <p:nvPr/>
              </p:nvSpPr>
              <p:spPr bwMode="auto">
                <a:xfrm>
                  <a:off x="3364" y="23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7" name="Oval 31"/>
                <p:cNvSpPr>
                  <a:spLocks noChangeArrowheads="1"/>
                </p:cNvSpPr>
                <p:nvPr/>
              </p:nvSpPr>
              <p:spPr bwMode="auto">
                <a:xfrm>
                  <a:off x="3260" y="244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8" name="Oval 32"/>
                <p:cNvSpPr>
                  <a:spLocks noChangeArrowheads="1"/>
                </p:cNvSpPr>
                <p:nvPr/>
              </p:nvSpPr>
              <p:spPr bwMode="auto">
                <a:xfrm>
                  <a:off x="3200" y="240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09" name="Oval 33"/>
                <p:cNvSpPr>
                  <a:spLocks noChangeArrowheads="1"/>
                </p:cNvSpPr>
                <p:nvPr/>
              </p:nvSpPr>
              <p:spPr bwMode="auto">
                <a:xfrm>
                  <a:off x="3160" y="239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0" name="Oval 34"/>
                <p:cNvSpPr>
                  <a:spLocks noChangeArrowheads="1"/>
                </p:cNvSpPr>
                <p:nvPr/>
              </p:nvSpPr>
              <p:spPr bwMode="auto">
                <a:xfrm>
                  <a:off x="3256" y="232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1" name="Oval 35"/>
                <p:cNvSpPr>
                  <a:spLocks noChangeArrowheads="1"/>
                </p:cNvSpPr>
                <p:nvPr/>
              </p:nvSpPr>
              <p:spPr bwMode="auto">
                <a:xfrm>
                  <a:off x="3396" y="22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2" name="Oval 36"/>
                <p:cNvSpPr>
                  <a:spLocks noChangeArrowheads="1"/>
                </p:cNvSpPr>
                <p:nvPr/>
              </p:nvSpPr>
              <p:spPr bwMode="auto">
                <a:xfrm>
                  <a:off x="3332" y="222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3" name="Oval 37"/>
                <p:cNvSpPr>
                  <a:spLocks noChangeArrowheads="1"/>
                </p:cNvSpPr>
                <p:nvPr/>
              </p:nvSpPr>
              <p:spPr bwMode="auto">
                <a:xfrm>
                  <a:off x="3296" y="220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4" name="Oval 38"/>
                <p:cNvSpPr>
                  <a:spLocks noChangeArrowheads="1"/>
                </p:cNvSpPr>
                <p:nvPr/>
              </p:nvSpPr>
              <p:spPr bwMode="auto">
                <a:xfrm>
                  <a:off x="3284" y="214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5" name="Oval 39"/>
                <p:cNvSpPr>
                  <a:spLocks noChangeArrowheads="1"/>
                </p:cNvSpPr>
                <p:nvPr/>
              </p:nvSpPr>
              <p:spPr bwMode="auto">
                <a:xfrm>
                  <a:off x="3164" y="20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6" name="Oval 40"/>
                <p:cNvSpPr>
                  <a:spLocks noChangeArrowheads="1"/>
                </p:cNvSpPr>
                <p:nvPr/>
              </p:nvSpPr>
              <p:spPr bwMode="auto">
                <a:xfrm>
                  <a:off x="3376" y="18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7" name="Oval 41"/>
                <p:cNvSpPr>
                  <a:spLocks noChangeArrowheads="1"/>
                </p:cNvSpPr>
                <p:nvPr/>
              </p:nvSpPr>
              <p:spPr bwMode="auto">
                <a:xfrm>
                  <a:off x="3100" y="211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8" name="Oval 42"/>
                <p:cNvSpPr>
                  <a:spLocks noChangeArrowheads="1"/>
                </p:cNvSpPr>
                <p:nvPr/>
              </p:nvSpPr>
              <p:spPr bwMode="auto">
                <a:xfrm>
                  <a:off x="3052" y="216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19" name="Oval 43"/>
                <p:cNvSpPr>
                  <a:spLocks noChangeArrowheads="1"/>
                </p:cNvSpPr>
                <p:nvPr/>
              </p:nvSpPr>
              <p:spPr bwMode="auto">
                <a:xfrm>
                  <a:off x="2988" y="227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0" name="Oval 44"/>
                <p:cNvSpPr>
                  <a:spLocks noChangeArrowheads="1"/>
                </p:cNvSpPr>
                <p:nvPr/>
              </p:nvSpPr>
              <p:spPr bwMode="auto">
                <a:xfrm>
                  <a:off x="2912" y="229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1" name="Oval 45"/>
                <p:cNvSpPr>
                  <a:spLocks noChangeArrowheads="1"/>
                </p:cNvSpPr>
                <p:nvPr/>
              </p:nvSpPr>
              <p:spPr bwMode="auto">
                <a:xfrm>
                  <a:off x="2876" y="22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2" name="Oval 46"/>
                <p:cNvSpPr>
                  <a:spLocks noChangeArrowheads="1"/>
                </p:cNvSpPr>
                <p:nvPr/>
              </p:nvSpPr>
              <p:spPr bwMode="auto">
                <a:xfrm>
                  <a:off x="2872" y="224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3" name="Oval 47"/>
                <p:cNvSpPr>
                  <a:spLocks noChangeArrowheads="1"/>
                </p:cNvSpPr>
                <p:nvPr/>
              </p:nvSpPr>
              <p:spPr bwMode="auto">
                <a:xfrm>
                  <a:off x="2844" y="228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4" name="Oval 48"/>
                <p:cNvSpPr>
                  <a:spLocks noChangeArrowheads="1"/>
                </p:cNvSpPr>
                <p:nvPr/>
              </p:nvSpPr>
              <p:spPr bwMode="auto">
                <a:xfrm>
                  <a:off x="2814" y="226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5" name="Oval 49"/>
                <p:cNvSpPr>
                  <a:spLocks noChangeArrowheads="1"/>
                </p:cNvSpPr>
                <p:nvPr/>
              </p:nvSpPr>
              <p:spPr bwMode="auto">
                <a:xfrm>
                  <a:off x="2816" y="231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6" name="Oval 50"/>
                <p:cNvSpPr>
                  <a:spLocks noChangeArrowheads="1"/>
                </p:cNvSpPr>
                <p:nvPr/>
              </p:nvSpPr>
              <p:spPr bwMode="auto">
                <a:xfrm>
                  <a:off x="2752" y="227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7" name="Oval 51"/>
                <p:cNvSpPr>
                  <a:spLocks noChangeArrowheads="1"/>
                </p:cNvSpPr>
                <p:nvPr/>
              </p:nvSpPr>
              <p:spPr bwMode="auto">
                <a:xfrm>
                  <a:off x="2730" y="2306"/>
                  <a:ext cx="40" cy="36"/>
                </a:xfrm>
                <a:prstGeom prst="ellipse">
                  <a:avLst/>
                </a:prstGeom>
                <a:solidFill>
                  <a:srgbClr val="FF000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8" name="Oval 52"/>
                <p:cNvSpPr>
                  <a:spLocks noChangeArrowheads="1"/>
                </p:cNvSpPr>
                <p:nvPr/>
              </p:nvSpPr>
              <p:spPr bwMode="auto">
                <a:xfrm>
                  <a:off x="2746" y="228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29" name="Oval 53"/>
                <p:cNvSpPr>
                  <a:spLocks noChangeArrowheads="1"/>
                </p:cNvSpPr>
                <p:nvPr/>
              </p:nvSpPr>
              <p:spPr bwMode="auto">
                <a:xfrm>
                  <a:off x="2568" y="229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0" name="Oval 54"/>
                <p:cNvSpPr>
                  <a:spLocks noChangeArrowheads="1"/>
                </p:cNvSpPr>
                <p:nvPr/>
              </p:nvSpPr>
              <p:spPr bwMode="auto">
                <a:xfrm>
                  <a:off x="2620" y="21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1" name="Oval 55"/>
                <p:cNvSpPr>
                  <a:spLocks noChangeArrowheads="1"/>
                </p:cNvSpPr>
                <p:nvPr/>
              </p:nvSpPr>
              <p:spPr bwMode="auto">
                <a:xfrm>
                  <a:off x="1980" y="188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2" name="Oval 56"/>
                <p:cNvSpPr>
                  <a:spLocks noChangeArrowheads="1"/>
                </p:cNvSpPr>
                <p:nvPr/>
              </p:nvSpPr>
              <p:spPr bwMode="auto">
                <a:xfrm>
                  <a:off x="2000" y="196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3" name="Oval 57"/>
                <p:cNvSpPr>
                  <a:spLocks noChangeArrowheads="1"/>
                </p:cNvSpPr>
                <p:nvPr/>
              </p:nvSpPr>
              <p:spPr bwMode="auto">
                <a:xfrm>
                  <a:off x="1940" y="224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4" name="Oval 58"/>
                <p:cNvSpPr>
                  <a:spLocks noChangeArrowheads="1"/>
                </p:cNvSpPr>
                <p:nvPr/>
              </p:nvSpPr>
              <p:spPr bwMode="auto">
                <a:xfrm>
                  <a:off x="1700" y="202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5" name="Oval 59"/>
                <p:cNvSpPr>
                  <a:spLocks noChangeArrowheads="1"/>
                </p:cNvSpPr>
                <p:nvPr/>
              </p:nvSpPr>
              <p:spPr bwMode="auto">
                <a:xfrm>
                  <a:off x="1716" y="18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6" name="Oval 60"/>
                <p:cNvSpPr>
                  <a:spLocks noChangeArrowheads="1"/>
                </p:cNvSpPr>
                <p:nvPr/>
              </p:nvSpPr>
              <p:spPr bwMode="auto">
                <a:xfrm>
                  <a:off x="2360" y="242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7" name="Oval 61"/>
                <p:cNvSpPr>
                  <a:spLocks noChangeArrowheads="1"/>
                </p:cNvSpPr>
                <p:nvPr/>
              </p:nvSpPr>
              <p:spPr bwMode="auto">
                <a:xfrm>
                  <a:off x="2276" y="250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8" name="Oval 62"/>
                <p:cNvSpPr>
                  <a:spLocks noChangeArrowheads="1"/>
                </p:cNvSpPr>
                <p:nvPr/>
              </p:nvSpPr>
              <p:spPr bwMode="auto">
                <a:xfrm>
                  <a:off x="2336" y="250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39" name="Oval 63"/>
                <p:cNvSpPr>
                  <a:spLocks noChangeArrowheads="1"/>
                </p:cNvSpPr>
                <p:nvPr/>
              </p:nvSpPr>
              <p:spPr bwMode="auto">
                <a:xfrm>
                  <a:off x="2384" y="252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0" name="Oval 64"/>
                <p:cNvSpPr>
                  <a:spLocks noChangeArrowheads="1"/>
                </p:cNvSpPr>
                <p:nvPr/>
              </p:nvSpPr>
              <p:spPr bwMode="auto">
                <a:xfrm>
                  <a:off x="2640" y="240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1" name="Oval 65"/>
                <p:cNvSpPr>
                  <a:spLocks noChangeArrowheads="1"/>
                </p:cNvSpPr>
                <p:nvPr/>
              </p:nvSpPr>
              <p:spPr bwMode="auto">
                <a:xfrm>
                  <a:off x="2708" y="23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2" name="Oval 66"/>
                <p:cNvSpPr>
                  <a:spLocks noChangeArrowheads="1"/>
                </p:cNvSpPr>
                <p:nvPr/>
              </p:nvSpPr>
              <p:spPr bwMode="auto">
                <a:xfrm>
                  <a:off x="2740" y="239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3" name="Oval 67"/>
                <p:cNvSpPr>
                  <a:spLocks noChangeArrowheads="1"/>
                </p:cNvSpPr>
                <p:nvPr/>
              </p:nvSpPr>
              <p:spPr bwMode="auto">
                <a:xfrm>
                  <a:off x="2788" y="240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4" name="Oval 68"/>
                <p:cNvSpPr>
                  <a:spLocks noChangeArrowheads="1"/>
                </p:cNvSpPr>
                <p:nvPr/>
              </p:nvSpPr>
              <p:spPr bwMode="auto">
                <a:xfrm>
                  <a:off x="2896" y="242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5" name="Oval 69"/>
                <p:cNvSpPr>
                  <a:spLocks noChangeArrowheads="1"/>
                </p:cNvSpPr>
                <p:nvPr/>
              </p:nvSpPr>
              <p:spPr bwMode="auto">
                <a:xfrm>
                  <a:off x="2968" y="24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6" name="Oval 70"/>
                <p:cNvSpPr>
                  <a:spLocks noChangeArrowheads="1"/>
                </p:cNvSpPr>
                <p:nvPr/>
              </p:nvSpPr>
              <p:spPr bwMode="auto">
                <a:xfrm>
                  <a:off x="2892" y="258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7" name="Oval 71"/>
                <p:cNvSpPr>
                  <a:spLocks noChangeArrowheads="1"/>
                </p:cNvSpPr>
                <p:nvPr/>
              </p:nvSpPr>
              <p:spPr bwMode="auto">
                <a:xfrm>
                  <a:off x="2992" y="259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8" name="Oval 72"/>
                <p:cNvSpPr>
                  <a:spLocks noChangeArrowheads="1"/>
                </p:cNvSpPr>
                <p:nvPr/>
              </p:nvSpPr>
              <p:spPr bwMode="auto">
                <a:xfrm>
                  <a:off x="3060" y="24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49" name="Oval 73"/>
                <p:cNvSpPr>
                  <a:spLocks noChangeArrowheads="1"/>
                </p:cNvSpPr>
                <p:nvPr/>
              </p:nvSpPr>
              <p:spPr bwMode="auto">
                <a:xfrm>
                  <a:off x="3092" y="235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0" name="Oval 74"/>
                <p:cNvSpPr>
                  <a:spLocks noChangeArrowheads="1"/>
                </p:cNvSpPr>
                <p:nvPr/>
              </p:nvSpPr>
              <p:spPr bwMode="auto">
                <a:xfrm>
                  <a:off x="2732" y="250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1" name="Oval 75"/>
                <p:cNvSpPr>
                  <a:spLocks noChangeArrowheads="1"/>
                </p:cNvSpPr>
                <p:nvPr/>
              </p:nvSpPr>
              <p:spPr bwMode="auto">
                <a:xfrm>
                  <a:off x="2772" y="25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2" name="Oval 76"/>
                <p:cNvSpPr>
                  <a:spLocks noChangeArrowheads="1"/>
                </p:cNvSpPr>
                <p:nvPr/>
              </p:nvSpPr>
              <p:spPr bwMode="auto">
                <a:xfrm>
                  <a:off x="2624" y="262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3" name="Oval 77"/>
                <p:cNvSpPr>
                  <a:spLocks noChangeArrowheads="1"/>
                </p:cNvSpPr>
                <p:nvPr/>
              </p:nvSpPr>
              <p:spPr bwMode="auto">
                <a:xfrm>
                  <a:off x="2470" y="270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4" name="Oval 78"/>
                <p:cNvSpPr>
                  <a:spLocks noChangeArrowheads="1"/>
                </p:cNvSpPr>
                <p:nvPr/>
              </p:nvSpPr>
              <p:spPr bwMode="auto">
                <a:xfrm>
                  <a:off x="2500" y="258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5" name="Oval 79"/>
                <p:cNvSpPr>
                  <a:spLocks noChangeArrowheads="1"/>
                </p:cNvSpPr>
                <p:nvPr/>
              </p:nvSpPr>
              <p:spPr bwMode="auto">
                <a:xfrm>
                  <a:off x="2060" y="252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6" name="Oval 80"/>
                <p:cNvSpPr>
                  <a:spLocks noChangeArrowheads="1"/>
                </p:cNvSpPr>
                <p:nvPr/>
              </p:nvSpPr>
              <p:spPr bwMode="auto">
                <a:xfrm>
                  <a:off x="2168" y="25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7" name="Oval 81"/>
                <p:cNvSpPr>
                  <a:spLocks noChangeArrowheads="1"/>
                </p:cNvSpPr>
                <p:nvPr/>
              </p:nvSpPr>
              <p:spPr bwMode="auto">
                <a:xfrm>
                  <a:off x="2100" y="264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8" name="Oval 82"/>
                <p:cNvSpPr>
                  <a:spLocks noChangeArrowheads="1"/>
                </p:cNvSpPr>
                <p:nvPr/>
              </p:nvSpPr>
              <p:spPr bwMode="auto">
                <a:xfrm>
                  <a:off x="2100" y="2716"/>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59" name="Oval 83"/>
                <p:cNvSpPr>
                  <a:spLocks noChangeArrowheads="1"/>
                </p:cNvSpPr>
                <p:nvPr/>
              </p:nvSpPr>
              <p:spPr bwMode="auto">
                <a:xfrm>
                  <a:off x="2120" y="285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0" name="Oval 84"/>
                <p:cNvSpPr>
                  <a:spLocks noChangeArrowheads="1"/>
                </p:cNvSpPr>
                <p:nvPr/>
              </p:nvSpPr>
              <p:spPr bwMode="auto">
                <a:xfrm>
                  <a:off x="2132" y="292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1" name="Oval 85"/>
                <p:cNvSpPr>
                  <a:spLocks noChangeArrowheads="1"/>
                </p:cNvSpPr>
                <p:nvPr/>
              </p:nvSpPr>
              <p:spPr bwMode="auto">
                <a:xfrm>
                  <a:off x="2312" y="277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2" name="Oval 86"/>
                <p:cNvSpPr>
                  <a:spLocks noChangeArrowheads="1"/>
                </p:cNvSpPr>
                <p:nvPr/>
              </p:nvSpPr>
              <p:spPr bwMode="auto">
                <a:xfrm>
                  <a:off x="2252" y="264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3" name="Oval 87"/>
                <p:cNvSpPr>
                  <a:spLocks noChangeArrowheads="1"/>
                </p:cNvSpPr>
                <p:nvPr/>
              </p:nvSpPr>
              <p:spPr bwMode="auto">
                <a:xfrm>
                  <a:off x="1996" y="352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4" name="Oval 88"/>
                <p:cNvSpPr>
                  <a:spLocks noChangeArrowheads="1"/>
                </p:cNvSpPr>
                <p:nvPr/>
              </p:nvSpPr>
              <p:spPr bwMode="auto">
                <a:xfrm>
                  <a:off x="1664" y="378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5" name="Oval 89"/>
                <p:cNvSpPr>
                  <a:spLocks noChangeArrowheads="1"/>
                </p:cNvSpPr>
                <p:nvPr/>
              </p:nvSpPr>
              <p:spPr bwMode="auto">
                <a:xfrm>
                  <a:off x="1616" y="3852"/>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6" name="Oval 90"/>
                <p:cNvSpPr>
                  <a:spLocks noChangeArrowheads="1"/>
                </p:cNvSpPr>
                <p:nvPr/>
              </p:nvSpPr>
              <p:spPr bwMode="auto">
                <a:xfrm>
                  <a:off x="2776" y="2278"/>
                  <a:ext cx="40" cy="36"/>
                </a:xfrm>
                <a:prstGeom prst="ellipse">
                  <a:avLst/>
                </a:prstGeom>
                <a:solidFill>
                  <a:srgbClr val="FF000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7" name="Oval 91"/>
                <p:cNvSpPr>
                  <a:spLocks noChangeArrowheads="1"/>
                </p:cNvSpPr>
                <p:nvPr/>
              </p:nvSpPr>
              <p:spPr bwMode="auto">
                <a:xfrm>
                  <a:off x="2818" y="2414"/>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8" name="Oval 92"/>
                <p:cNvSpPr>
                  <a:spLocks noChangeArrowheads="1"/>
                </p:cNvSpPr>
                <p:nvPr/>
              </p:nvSpPr>
              <p:spPr bwMode="auto">
                <a:xfrm>
                  <a:off x="1884" y="2738"/>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69" name="Oval 93"/>
                <p:cNvSpPr>
                  <a:spLocks noChangeArrowheads="1"/>
                </p:cNvSpPr>
                <p:nvPr/>
              </p:nvSpPr>
              <p:spPr bwMode="auto">
                <a:xfrm>
                  <a:off x="3446" y="1880"/>
                  <a:ext cx="40" cy="36"/>
                </a:xfrm>
                <a:prstGeom prst="ellipse">
                  <a:avLst/>
                </a:prstGeom>
                <a:solidFill>
                  <a:srgbClr val="FF00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895070" name="Text Box 94"/>
              <p:cNvSpPr txBox="1">
                <a:spLocks noChangeArrowheads="1"/>
              </p:cNvSpPr>
              <p:nvPr/>
            </p:nvSpPr>
            <p:spPr bwMode="auto">
              <a:xfrm>
                <a:off x="997" y="114"/>
                <a:ext cx="158" cy="45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895071" name="Oval 95"/>
            <p:cNvSpPr>
              <a:spLocks noChangeArrowheads="1"/>
            </p:cNvSpPr>
            <p:nvPr/>
          </p:nvSpPr>
          <p:spPr bwMode="auto">
            <a:xfrm>
              <a:off x="2109" y="21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2" name="Oval 96"/>
            <p:cNvSpPr>
              <a:spLocks noChangeArrowheads="1"/>
            </p:cNvSpPr>
            <p:nvPr/>
          </p:nvSpPr>
          <p:spPr bwMode="auto">
            <a:xfrm>
              <a:off x="2154" y="193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3" name="Oval 97"/>
            <p:cNvSpPr>
              <a:spLocks noChangeArrowheads="1"/>
            </p:cNvSpPr>
            <p:nvPr/>
          </p:nvSpPr>
          <p:spPr bwMode="auto">
            <a:xfrm>
              <a:off x="2137" y="188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4" name="Oval 98"/>
            <p:cNvSpPr>
              <a:spLocks noChangeArrowheads="1"/>
            </p:cNvSpPr>
            <p:nvPr/>
          </p:nvSpPr>
          <p:spPr bwMode="auto">
            <a:xfrm>
              <a:off x="1894" y="188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5" name="Oval 99"/>
            <p:cNvSpPr>
              <a:spLocks noChangeArrowheads="1"/>
            </p:cNvSpPr>
            <p:nvPr/>
          </p:nvSpPr>
          <p:spPr bwMode="auto">
            <a:xfrm>
              <a:off x="1882" y="197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6" name="Oval 100"/>
            <p:cNvSpPr>
              <a:spLocks noChangeArrowheads="1"/>
            </p:cNvSpPr>
            <p:nvPr/>
          </p:nvSpPr>
          <p:spPr bwMode="auto">
            <a:xfrm>
              <a:off x="2705" y="208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7" name="Oval 101"/>
            <p:cNvSpPr>
              <a:spLocks noChangeArrowheads="1"/>
            </p:cNvSpPr>
            <p:nvPr/>
          </p:nvSpPr>
          <p:spPr bwMode="auto">
            <a:xfrm>
              <a:off x="2206" y="237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8" name="Oval 102"/>
            <p:cNvSpPr>
              <a:spLocks noChangeArrowheads="1"/>
            </p:cNvSpPr>
            <p:nvPr/>
          </p:nvSpPr>
          <p:spPr bwMode="auto">
            <a:xfrm>
              <a:off x="2245" y="247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79" name="Oval 103"/>
            <p:cNvSpPr>
              <a:spLocks noChangeArrowheads="1"/>
            </p:cNvSpPr>
            <p:nvPr/>
          </p:nvSpPr>
          <p:spPr bwMode="auto">
            <a:xfrm>
              <a:off x="2055" y="254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0" name="Oval 104"/>
            <p:cNvSpPr>
              <a:spLocks noChangeArrowheads="1"/>
            </p:cNvSpPr>
            <p:nvPr/>
          </p:nvSpPr>
          <p:spPr bwMode="auto">
            <a:xfrm>
              <a:off x="2302" y="241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1" name="Oval 105"/>
            <p:cNvSpPr>
              <a:spLocks noChangeArrowheads="1"/>
            </p:cNvSpPr>
            <p:nvPr/>
          </p:nvSpPr>
          <p:spPr bwMode="auto">
            <a:xfrm>
              <a:off x="2405" y="235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2" name="Oval 106"/>
            <p:cNvSpPr>
              <a:spLocks noChangeArrowheads="1"/>
            </p:cNvSpPr>
            <p:nvPr/>
          </p:nvSpPr>
          <p:spPr bwMode="auto">
            <a:xfrm>
              <a:off x="2478" y="229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3" name="Oval 107"/>
            <p:cNvSpPr>
              <a:spLocks noChangeArrowheads="1"/>
            </p:cNvSpPr>
            <p:nvPr/>
          </p:nvSpPr>
          <p:spPr bwMode="auto">
            <a:xfrm>
              <a:off x="2460" y="235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4" name="Oval 108"/>
            <p:cNvSpPr>
              <a:spLocks noChangeArrowheads="1"/>
            </p:cNvSpPr>
            <p:nvPr/>
          </p:nvSpPr>
          <p:spPr bwMode="auto">
            <a:xfrm>
              <a:off x="2502" y="237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5" name="Oval 109"/>
            <p:cNvSpPr>
              <a:spLocks noChangeArrowheads="1"/>
            </p:cNvSpPr>
            <p:nvPr/>
          </p:nvSpPr>
          <p:spPr bwMode="auto">
            <a:xfrm>
              <a:off x="2602" y="242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6" name="Oval 110"/>
            <p:cNvSpPr>
              <a:spLocks noChangeArrowheads="1"/>
            </p:cNvSpPr>
            <p:nvPr/>
          </p:nvSpPr>
          <p:spPr bwMode="auto">
            <a:xfrm>
              <a:off x="2584" y="251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7" name="Oval 111"/>
            <p:cNvSpPr>
              <a:spLocks noChangeArrowheads="1"/>
            </p:cNvSpPr>
            <p:nvPr/>
          </p:nvSpPr>
          <p:spPr bwMode="auto">
            <a:xfrm>
              <a:off x="2381" y="246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8" name="Oval 112"/>
            <p:cNvSpPr>
              <a:spLocks noChangeArrowheads="1"/>
            </p:cNvSpPr>
            <p:nvPr/>
          </p:nvSpPr>
          <p:spPr bwMode="auto">
            <a:xfrm>
              <a:off x="2432" y="256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89" name="Oval 113"/>
            <p:cNvSpPr>
              <a:spLocks noChangeArrowheads="1"/>
            </p:cNvSpPr>
            <p:nvPr/>
          </p:nvSpPr>
          <p:spPr bwMode="auto">
            <a:xfrm>
              <a:off x="2272" y="269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0" name="Oval 114"/>
            <p:cNvSpPr>
              <a:spLocks noChangeArrowheads="1"/>
            </p:cNvSpPr>
            <p:nvPr/>
          </p:nvSpPr>
          <p:spPr bwMode="auto">
            <a:xfrm>
              <a:off x="2245" y="252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1" name="Oval 115"/>
            <p:cNvSpPr>
              <a:spLocks noChangeArrowheads="1"/>
            </p:cNvSpPr>
            <p:nvPr/>
          </p:nvSpPr>
          <p:spPr bwMode="auto">
            <a:xfrm>
              <a:off x="2260" y="262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2" name="Oval 116"/>
            <p:cNvSpPr>
              <a:spLocks noChangeArrowheads="1"/>
            </p:cNvSpPr>
            <p:nvPr/>
          </p:nvSpPr>
          <p:spPr bwMode="auto">
            <a:xfrm>
              <a:off x="2663" y="219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3" name="Oval 117"/>
            <p:cNvSpPr>
              <a:spLocks noChangeArrowheads="1"/>
            </p:cNvSpPr>
            <p:nvPr/>
          </p:nvSpPr>
          <p:spPr bwMode="auto">
            <a:xfrm>
              <a:off x="2793" y="22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4" name="Oval 118"/>
            <p:cNvSpPr>
              <a:spLocks noChangeArrowheads="1"/>
            </p:cNvSpPr>
            <p:nvPr/>
          </p:nvSpPr>
          <p:spPr bwMode="auto">
            <a:xfrm>
              <a:off x="2841" y="239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5" name="Oval 119"/>
            <p:cNvSpPr>
              <a:spLocks noChangeArrowheads="1"/>
            </p:cNvSpPr>
            <p:nvPr/>
          </p:nvSpPr>
          <p:spPr bwMode="auto">
            <a:xfrm>
              <a:off x="2965" y="242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6" name="Oval 120"/>
            <p:cNvSpPr>
              <a:spLocks noChangeArrowheads="1"/>
            </p:cNvSpPr>
            <p:nvPr/>
          </p:nvSpPr>
          <p:spPr bwMode="auto">
            <a:xfrm>
              <a:off x="2717" y="244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7" name="Oval 121"/>
            <p:cNvSpPr>
              <a:spLocks noChangeArrowheads="1"/>
            </p:cNvSpPr>
            <p:nvPr/>
          </p:nvSpPr>
          <p:spPr bwMode="auto">
            <a:xfrm>
              <a:off x="2829" y="227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8" name="Oval 122"/>
            <p:cNvSpPr>
              <a:spLocks noChangeArrowheads="1"/>
            </p:cNvSpPr>
            <p:nvPr/>
          </p:nvSpPr>
          <p:spPr bwMode="auto">
            <a:xfrm>
              <a:off x="2807" y="235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099" name="Oval 123"/>
            <p:cNvSpPr>
              <a:spLocks noChangeArrowheads="1"/>
            </p:cNvSpPr>
            <p:nvPr/>
          </p:nvSpPr>
          <p:spPr bwMode="auto">
            <a:xfrm>
              <a:off x="2847" y="228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0" name="Oval 124"/>
            <p:cNvSpPr>
              <a:spLocks noChangeArrowheads="1"/>
            </p:cNvSpPr>
            <p:nvPr/>
          </p:nvSpPr>
          <p:spPr bwMode="auto">
            <a:xfrm>
              <a:off x="2886" y="229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1" name="Oval 125"/>
            <p:cNvSpPr>
              <a:spLocks noChangeArrowheads="1"/>
            </p:cNvSpPr>
            <p:nvPr/>
          </p:nvSpPr>
          <p:spPr bwMode="auto">
            <a:xfrm>
              <a:off x="2735" y="228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2" name="Oval 126"/>
            <p:cNvSpPr>
              <a:spLocks noChangeArrowheads="1"/>
            </p:cNvSpPr>
            <p:nvPr/>
          </p:nvSpPr>
          <p:spPr bwMode="auto">
            <a:xfrm>
              <a:off x="2798" y="220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3" name="Oval 127"/>
            <p:cNvSpPr>
              <a:spLocks noChangeArrowheads="1"/>
            </p:cNvSpPr>
            <p:nvPr/>
          </p:nvSpPr>
          <p:spPr bwMode="auto">
            <a:xfrm>
              <a:off x="2826" y="220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4" name="Oval 128"/>
            <p:cNvSpPr>
              <a:spLocks noChangeArrowheads="1"/>
            </p:cNvSpPr>
            <p:nvPr/>
          </p:nvSpPr>
          <p:spPr bwMode="auto">
            <a:xfrm>
              <a:off x="2832" y="219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5" name="Oval 129"/>
            <p:cNvSpPr>
              <a:spLocks noChangeArrowheads="1"/>
            </p:cNvSpPr>
            <p:nvPr/>
          </p:nvSpPr>
          <p:spPr bwMode="auto">
            <a:xfrm>
              <a:off x="2859" y="219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6" name="Oval 130"/>
            <p:cNvSpPr>
              <a:spLocks noChangeArrowheads="1"/>
            </p:cNvSpPr>
            <p:nvPr/>
          </p:nvSpPr>
          <p:spPr bwMode="auto">
            <a:xfrm>
              <a:off x="2892" y="220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7" name="Oval 131"/>
            <p:cNvSpPr>
              <a:spLocks noChangeArrowheads="1"/>
            </p:cNvSpPr>
            <p:nvPr/>
          </p:nvSpPr>
          <p:spPr bwMode="auto">
            <a:xfrm>
              <a:off x="2883" y="218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8" name="Oval 132"/>
            <p:cNvSpPr>
              <a:spLocks noChangeArrowheads="1"/>
            </p:cNvSpPr>
            <p:nvPr/>
          </p:nvSpPr>
          <p:spPr bwMode="auto">
            <a:xfrm>
              <a:off x="2910" y="220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09" name="Oval 133"/>
            <p:cNvSpPr>
              <a:spLocks noChangeArrowheads="1"/>
            </p:cNvSpPr>
            <p:nvPr/>
          </p:nvSpPr>
          <p:spPr bwMode="auto">
            <a:xfrm>
              <a:off x="2937" y="218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0" name="Oval 134"/>
            <p:cNvSpPr>
              <a:spLocks noChangeArrowheads="1"/>
            </p:cNvSpPr>
            <p:nvPr/>
          </p:nvSpPr>
          <p:spPr bwMode="auto">
            <a:xfrm>
              <a:off x="2971" y="219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1" name="Oval 135"/>
            <p:cNvSpPr>
              <a:spLocks noChangeArrowheads="1"/>
            </p:cNvSpPr>
            <p:nvPr/>
          </p:nvSpPr>
          <p:spPr bwMode="auto">
            <a:xfrm>
              <a:off x="2928" y="216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2" name="Oval 136"/>
            <p:cNvSpPr>
              <a:spLocks noChangeArrowheads="1"/>
            </p:cNvSpPr>
            <p:nvPr/>
          </p:nvSpPr>
          <p:spPr bwMode="auto">
            <a:xfrm>
              <a:off x="3046" y="218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3" name="Oval 137"/>
            <p:cNvSpPr>
              <a:spLocks noChangeArrowheads="1"/>
            </p:cNvSpPr>
            <p:nvPr/>
          </p:nvSpPr>
          <p:spPr bwMode="auto">
            <a:xfrm>
              <a:off x="2962" y="229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4" name="Oval 138"/>
            <p:cNvSpPr>
              <a:spLocks noChangeArrowheads="1"/>
            </p:cNvSpPr>
            <p:nvPr/>
          </p:nvSpPr>
          <p:spPr bwMode="auto">
            <a:xfrm>
              <a:off x="3016" y="234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5" name="Oval 139"/>
            <p:cNvSpPr>
              <a:spLocks noChangeArrowheads="1"/>
            </p:cNvSpPr>
            <p:nvPr/>
          </p:nvSpPr>
          <p:spPr bwMode="auto">
            <a:xfrm>
              <a:off x="3047" y="242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6" name="Oval 140"/>
            <p:cNvSpPr>
              <a:spLocks noChangeArrowheads="1"/>
            </p:cNvSpPr>
            <p:nvPr/>
          </p:nvSpPr>
          <p:spPr bwMode="auto">
            <a:xfrm>
              <a:off x="3107" y="232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7" name="Oval 141"/>
            <p:cNvSpPr>
              <a:spLocks noChangeArrowheads="1"/>
            </p:cNvSpPr>
            <p:nvPr/>
          </p:nvSpPr>
          <p:spPr bwMode="auto">
            <a:xfrm>
              <a:off x="3237" y="228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8" name="Oval 142"/>
            <p:cNvSpPr>
              <a:spLocks noChangeArrowheads="1"/>
            </p:cNvSpPr>
            <p:nvPr/>
          </p:nvSpPr>
          <p:spPr bwMode="auto">
            <a:xfrm>
              <a:off x="3282" y="230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19" name="Oval 143"/>
            <p:cNvSpPr>
              <a:spLocks noChangeArrowheads="1"/>
            </p:cNvSpPr>
            <p:nvPr/>
          </p:nvSpPr>
          <p:spPr bwMode="auto">
            <a:xfrm>
              <a:off x="3198" y="227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0" name="Oval 144"/>
            <p:cNvSpPr>
              <a:spLocks noChangeArrowheads="1"/>
            </p:cNvSpPr>
            <p:nvPr/>
          </p:nvSpPr>
          <p:spPr bwMode="auto">
            <a:xfrm>
              <a:off x="3286" y="221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1" name="Oval 145"/>
            <p:cNvSpPr>
              <a:spLocks noChangeArrowheads="1"/>
            </p:cNvSpPr>
            <p:nvPr/>
          </p:nvSpPr>
          <p:spPr bwMode="auto">
            <a:xfrm>
              <a:off x="3413" y="219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2" name="Oval 146"/>
            <p:cNvSpPr>
              <a:spLocks noChangeArrowheads="1"/>
            </p:cNvSpPr>
            <p:nvPr/>
          </p:nvSpPr>
          <p:spPr bwMode="auto">
            <a:xfrm>
              <a:off x="3379" y="22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3" name="Oval 147"/>
            <p:cNvSpPr>
              <a:spLocks noChangeArrowheads="1"/>
            </p:cNvSpPr>
            <p:nvPr/>
          </p:nvSpPr>
          <p:spPr bwMode="auto">
            <a:xfrm>
              <a:off x="3128" y="224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4" name="Oval 148"/>
            <p:cNvSpPr>
              <a:spLocks noChangeArrowheads="1"/>
            </p:cNvSpPr>
            <p:nvPr/>
          </p:nvSpPr>
          <p:spPr bwMode="auto">
            <a:xfrm>
              <a:off x="3198" y="202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5" name="Oval 149"/>
            <p:cNvSpPr>
              <a:spLocks noChangeArrowheads="1"/>
            </p:cNvSpPr>
            <p:nvPr/>
          </p:nvSpPr>
          <p:spPr bwMode="auto">
            <a:xfrm>
              <a:off x="3143" y="20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6" name="Oval 150"/>
            <p:cNvSpPr>
              <a:spLocks noChangeArrowheads="1"/>
            </p:cNvSpPr>
            <p:nvPr/>
          </p:nvSpPr>
          <p:spPr bwMode="auto">
            <a:xfrm>
              <a:off x="3098" y="209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7" name="Oval 151"/>
            <p:cNvSpPr>
              <a:spLocks noChangeArrowheads="1"/>
            </p:cNvSpPr>
            <p:nvPr/>
          </p:nvSpPr>
          <p:spPr bwMode="auto">
            <a:xfrm>
              <a:off x="3316" y="212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8" name="Oval 152"/>
            <p:cNvSpPr>
              <a:spLocks noChangeArrowheads="1"/>
            </p:cNvSpPr>
            <p:nvPr/>
          </p:nvSpPr>
          <p:spPr bwMode="auto">
            <a:xfrm>
              <a:off x="3358" y="214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29" name="Oval 153"/>
            <p:cNvSpPr>
              <a:spLocks noChangeArrowheads="1"/>
            </p:cNvSpPr>
            <p:nvPr/>
          </p:nvSpPr>
          <p:spPr bwMode="auto">
            <a:xfrm>
              <a:off x="3306" y="2075"/>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0" name="Oval 154"/>
            <p:cNvSpPr>
              <a:spLocks noChangeArrowheads="1"/>
            </p:cNvSpPr>
            <p:nvPr/>
          </p:nvSpPr>
          <p:spPr bwMode="auto">
            <a:xfrm>
              <a:off x="3385" y="185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1" name="Oval 155"/>
            <p:cNvSpPr>
              <a:spLocks noChangeArrowheads="1"/>
            </p:cNvSpPr>
            <p:nvPr/>
          </p:nvSpPr>
          <p:spPr bwMode="auto">
            <a:xfrm>
              <a:off x="3458" y="187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2" name="Oval 156"/>
            <p:cNvSpPr>
              <a:spLocks noChangeArrowheads="1"/>
            </p:cNvSpPr>
            <p:nvPr/>
          </p:nvSpPr>
          <p:spPr bwMode="auto">
            <a:xfrm>
              <a:off x="3552" y="206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3" name="Oval 157"/>
            <p:cNvSpPr>
              <a:spLocks noChangeArrowheads="1"/>
            </p:cNvSpPr>
            <p:nvPr/>
          </p:nvSpPr>
          <p:spPr bwMode="auto">
            <a:xfrm>
              <a:off x="3473" y="223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4" name="Oval 158"/>
            <p:cNvSpPr>
              <a:spLocks noChangeArrowheads="1"/>
            </p:cNvSpPr>
            <p:nvPr/>
          </p:nvSpPr>
          <p:spPr bwMode="auto">
            <a:xfrm>
              <a:off x="3424" y="225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5" name="Oval 159"/>
            <p:cNvSpPr>
              <a:spLocks noChangeArrowheads="1"/>
            </p:cNvSpPr>
            <p:nvPr/>
          </p:nvSpPr>
          <p:spPr bwMode="auto">
            <a:xfrm>
              <a:off x="3533" y="2169"/>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6" name="Oval 160"/>
            <p:cNvSpPr>
              <a:spLocks noChangeArrowheads="1"/>
            </p:cNvSpPr>
            <p:nvPr/>
          </p:nvSpPr>
          <p:spPr bwMode="auto">
            <a:xfrm>
              <a:off x="3591" y="2187"/>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7" name="Oval 161"/>
            <p:cNvSpPr>
              <a:spLocks noChangeArrowheads="1"/>
            </p:cNvSpPr>
            <p:nvPr/>
          </p:nvSpPr>
          <p:spPr bwMode="auto">
            <a:xfrm>
              <a:off x="3615" y="214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8" name="Oval 162"/>
            <p:cNvSpPr>
              <a:spLocks noChangeArrowheads="1"/>
            </p:cNvSpPr>
            <p:nvPr/>
          </p:nvSpPr>
          <p:spPr bwMode="auto">
            <a:xfrm>
              <a:off x="3630" y="206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39" name="Oval 163"/>
            <p:cNvSpPr>
              <a:spLocks noChangeArrowheads="1"/>
            </p:cNvSpPr>
            <p:nvPr/>
          </p:nvSpPr>
          <p:spPr bwMode="auto">
            <a:xfrm>
              <a:off x="3684" y="2003"/>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0" name="Oval 164"/>
            <p:cNvSpPr>
              <a:spLocks noChangeArrowheads="1"/>
            </p:cNvSpPr>
            <p:nvPr/>
          </p:nvSpPr>
          <p:spPr bwMode="auto">
            <a:xfrm>
              <a:off x="3615" y="177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1" name="Oval 165"/>
            <p:cNvSpPr>
              <a:spLocks noChangeArrowheads="1"/>
            </p:cNvSpPr>
            <p:nvPr/>
          </p:nvSpPr>
          <p:spPr bwMode="auto">
            <a:xfrm>
              <a:off x="3730" y="169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2" name="Oval 166"/>
            <p:cNvSpPr>
              <a:spLocks noChangeArrowheads="1"/>
            </p:cNvSpPr>
            <p:nvPr/>
          </p:nvSpPr>
          <p:spPr bwMode="auto">
            <a:xfrm>
              <a:off x="3800" y="1700"/>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3" name="Oval 167"/>
            <p:cNvSpPr>
              <a:spLocks noChangeArrowheads="1"/>
            </p:cNvSpPr>
            <p:nvPr/>
          </p:nvSpPr>
          <p:spPr bwMode="auto">
            <a:xfrm>
              <a:off x="3720" y="146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4" name="Oval 168"/>
            <p:cNvSpPr>
              <a:spLocks noChangeArrowheads="1"/>
            </p:cNvSpPr>
            <p:nvPr/>
          </p:nvSpPr>
          <p:spPr bwMode="auto">
            <a:xfrm>
              <a:off x="3633" y="1486"/>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5" name="Oval 169"/>
            <p:cNvSpPr>
              <a:spLocks noChangeArrowheads="1"/>
            </p:cNvSpPr>
            <p:nvPr/>
          </p:nvSpPr>
          <p:spPr bwMode="auto">
            <a:xfrm>
              <a:off x="3639" y="1558"/>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6" name="Oval 170"/>
            <p:cNvSpPr>
              <a:spLocks noChangeArrowheads="1"/>
            </p:cNvSpPr>
            <p:nvPr/>
          </p:nvSpPr>
          <p:spPr bwMode="auto">
            <a:xfrm>
              <a:off x="3651" y="163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7" name="Oval 171"/>
            <p:cNvSpPr>
              <a:spLocks noChangeArrowheads="1"/>
            </p:cNvSpPr>
            <p:nvPr/>
          </p:nvSpPr>
          <p:spPr bwMode="auto">
            <a:xfrm>
              <a:off x="3563" y="1731"/>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8" name="Oval 172"/>
            <p:cNvSpPr>
              <a:spLocks noChangeArrowheads="1"/>
            </p:cNvSpPr>
            <p:nvPr/>
          </p:nvSpPr>
          <p:spPr bwMode="auto">
            <a:xfrm>
              <a:off x="2154" y="315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49" name="Oval 173"/>
            <p:cNvSpPr>
              <a:spLocks noChangeArrowheads="1"/>
            </p:cNvSpPr>
            <p:nvPr/>
          </p:nvSpPr>
          <p:spPr bwMode="auto">
            <a:xfrm>
              <a:off x="1846" y="3342"/>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95150" name="Oval 174"/>
            <p:cNvSpPr>
              <a:spLocks noChangeArrowheads="1"/>
            </p:cNvSpPr>
            <p:nvPr/>
          </p:nvSpPr>
          <p:spPr bwMode="auto">
            <a:xfrm>
              <a:off x="1803" y="3394"/>
              <a:ext cx="45" cy="45"/>
            </a:xfrm>
            <a:prstGeom prst="ellipse">
              <a:avLst/>
            </a:prstGeom>
            <a:solidFill>
              <a:srgbClr val="FF0000"/>
            </a:solidFill>
            <a:ln w="9525">
              <a:solidFill>
                <a:srgbClr val="FFFF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895151" name="Text Box 175"/>
          <p:cNvSpPr txBox="1">
            <a:spLocks noChangeArrowheads="1"/>
          </p:cNvSpPr>
          <p:nvPr/>
        </p:nvSpPr>
        <p:spPr bwMode="auto">
          <a:xfrm>
            <a:off x="5816600" y="3663951"/>
            <a:ext cx="3416320" cy="830997"/>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Arial" charset="0"/>
                <a:ea typeface="Osaka" charset="-128"/>
                <a:cs typeface="+mn-cs"/>
              </a:rPr>
              <a:t>今いる めだか が、</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Arial" charset="0"/>
                <a:ea typeface="Osaka" charset="-128"/>
                <a:cs typeface="+mn-cs"/>
              </a:rPr>
              <a:t>　　　全て</a:t>
            </a:r>
            <a:r>
              <a:rPr kumimoji="1" lang="en-US" altLang="ja-JP" sz="2400" b="1" i="0" u="none" strike="noStrike" kern="1200" cap="none" spc="0" normalizeH="0" baseline="0" noProof="0">
                <a:ln>
                  <a:noFill/>
                </a:ln>
                <a:solidFill>
                  <a:srgbClr val="FF0000"/>
                </a:solidFill>
                <a:effectLst/>
                <a:uLnTx/>
                <a:uFillTx/>
                <a:latin typeface="Arial" charset="0"/>
                <a:ea typeface="Osaka" charset="-128"/>
                <a:cs typeface="+mn-cs"/>
              </a:rPr>
              <a:t>｢</a:t>
            </a:r>
            <a:r>
              <a:rPr kumimoji="1" lang="ja-JP" altLang="en-US" sz="2400" b="1" i="0" u="none" strike="noStrike" kern="1200" cap="none" spc="0" normalizeH="0" baseline="0" noProof="0">
                <a:ln>
                  <a:noFill/>
                </a:ln>
                <a:solidFill>
                  <a:srgbClr val="FF0000"/>
                </a:solidFill>
                <a:effectLst/>
                <a:uLnTx/>
                <a:uFillTx/>
                <a:latin typeface="Arial" charset="0"/>
                <a:ea typeface="Osaka" charset="-128"/>
                <a:cs typeface="+mn-cs"/>
              </a:rPr>
              <a:t>地めだか」</a:t>
            </a:r>
          </a:p>
        </p:txBody>
      </p:sp>
      <p:sp>
        <p:nvSpPr>
          <p:cNvPr id="5" name="テキスト ボックス 4">
            <a:extLst>
              <a:ext uri="{FF2B5EF4-FFF2-40B4-BE49-F238E27FC236}">
                <a16:creationId xmlns:a16="http://schemas.microsoft.com/office/drawing/2014/main" id="{FB88454C-5FB5-E50C-12DC-FE84C29DA00F}"/>
              </a:ext>
            </a:extLst>
          </p:cNvPr>
          <p:cNvSpPr txBox="1"/>
          <p:nvPr/>
        </p:nvSpPr>
        <p:spPr>
          <a:xfrm>
            <a:off x="516002" y="138226"/>
            <a:ext cx="1107996"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6" name="スライド番号プレースホルダー 5">
            <a:extLst>
              <a:ext uri="{FF2B5EF4-FFF2-40B4-BE49-F238E27FC236}">
                <a16:creationId xmlns:a16="http://schemas.microsoft.com/office/drawing/2014/main" id="{D38A4B34-B08C-D5D0-878A-3316D7171A4F}"/>
              </a:ext>
            </a:extLst>
          </p:cNvPr>
          <p:cNvSpPr>
            <a:spLocks noGrp="1"/>
          </p:cNvSpPr>
          <p:nvPr>
            <p:ph type="sldNum" sz="quarter" idx="12"/>
          </p:nvPr>
        </p:nvSpPr>
        <p:spPr/>
        <p:txBody>
          <a:bodyPr/>
          <a:lstStyle/>
          <a:p>
            <a:fld id="{6670F79E-DAD7-472E-B898-89D2C2D7FC7D}" type="slidenum">
              <a:rPr lang="en-US" altLang="ja-JP" smtClean="0">
                <a:solidFill>
                  <a:srgbClr val="000000"/>
                </a:solidFill>
              </a:rPr>
              <a:pPr/>
              <a:t>19</a:t>
            </a:fld>
            <a:endParaRPr lang="en-US" altLang="ja-JP">
              <a:solidFill>
                <a:srgbClr val="000000"/>
              </a:solidFill>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E8DC852-C605-3602-D000-8C8363B25C8E}"/>
              </a:ext>
            </a:extLst>
          </p:cNvPr>
          <p:cNvSpPr/>
          <p:nvPr/>
        </p:nvSpPr>
        <p:spPr>
          <a:xfrm rot="5400000">
            <a:off x="4815989" y="3901592"/>
            <a:ext cx="163286" cy="807423"/>
          </a:xfrm>
          <a:prstGeom prst="rect">
            <a:avLst/>
          </a:prstGeom>
          <a:solidFill>
            <a:schemeClr val="accent3">
              <a:lumMod val="20000"/>
              <a:lumOff val="80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8FCCE76-7D88-5EAC-A9D4-B7B194A6D493}"/>
              </a:ext>
            </a:extLst>
          </p:cNvPr>
          <p:cNvSpPr>
            <a:spLocks noGrp="1"/>
          </p:cNvSpPr>
          <p:nvPr>
            <p:ph type="sldNum" sz="quarter" idx="12"/>
          </p:nvPr>
        </p:nvSpPr>
        <p:spPr/>
        <p:txBody>
          <a:bodyPr/>
          <a:lstStyle/>
          <a:p>
            <a:fld id="{DCC64BF7-53B6-4B20-B62E-F05CC6567557}" type="slidenum">
              <a:rPr kumimoji="1" lang="ja-JP" altLang="en-US" smtClean="0"/>
              <a:t>2</a:t>
            </a:fld>
            <a:endParaRPr kumimoji="1" lang="ja-JP" altLang="en-US"/>
          </a:p>
        </p:txBody>
      </p:sp>
      <p:pic>
        <p:nvPicPr>
          <p:cNvPr id="4" name="図 3">
            <a:extLst>
              <a:ext uri="{FF2B5EF4-FFF2-40B4-BE49-F238E27FC236}">
                <a16:creationId xmlns:a16="http://schemas.microsoft.com/office/drawing/2014/main" id="{F7DA5F47-931B-0D83-BB9B-EC9235A56459}"/>
              </a:ext>
            </a:extLst>
          </p:cNvPr>
          <p:cNvPicPr>
            <a:picLocks noChangeAspect="1"/>
          </p:cNvPicPr>
          <p:nvPr/>
        </p:nvPicPr>
        <p:blipFill>
          <a:blip r:embed="rId2"/>
          <a:stretch>
            <a:fillRect/>
          </a:stretch>
        </p:blipFill>
        <p:spPr>
          <a:xfrm>
            <a:off x="989460" y="725751"/>
            <a:ext cx="6637605" cy="4198485"/>
          </a:xfrm>
          <a:prstGeom prst="rect">
            <a:avLst/>
          </a:prstGeom>
        </p:spPr>
      </p:pic>
      <p:sp>
        <p:nvSpPr>
          <p:cNvPr id="5" name="テキスト ボックス 4">
            <a:extLst>
              <a:ext uri="{FF2B5EF4-FFF2-40B4-BE49-F238E27FC236}">
                <a16:creationId xmlns:a16="http://schemas.microsoft.com/office/drawing/2014/main" id="{BB9E79F4-B1AF-17D3-7729-87AA2AE2988F}"/>
              </a:ext>
            </a:extLst>
          </p:cNvPr>
          <p:cNvSpPr txBox="1"/>
          <p:nvPr/>
        </p:nvSpPr>
        <p:spPr>
          <a:xfrm>
            <a:off x="4145856" y="356419"/>
            <a:ext cx="1614288" cy="369332"/>
          </a:xfrm>
          <a:prstGeom prst="rect">
            <a:avLst/>
          </a:prstGeom>
          <a:noFill/>
        </p:spPr>
        <p:txBody>
          <a:bodyPr wrap="none" rtlCol="0">
            <a:spAutoFit/>
          </a:bodyPr>
          <a:lstStyle/>
          <a:p>
            <a:r>
              <a:rPr kumimoji="1" lang="ja-JP" altLang="en-US" dirty="0"/>
              <a:t>クレード </a:t>
            </a:r>
            <a:r>
              <a:rPr kumimoji="1" lang="en-US" altLang="ja-JP" dirty="0"/>
              <a:t>B-VII</a:t>
            </a:r>
            <a:endParaRPr kumimoji="1" lang="ja-JP" altLang="en-US" dirty="0"/>
          </a:p>
        </p:txBody>
      </p:sp>
      <p:sp>
        <p:nvSpPr>
          <p:cNvPr id="6" name="テキスト ボックス 5">
            <a:extLst>
              <a:ext uri="{FF2B5EF4-FFF2-40B4-BE49-F238E27FC236}">
                <a16:creationId xmlns:a16="http://schemas.microsoft.com/office/drawing/2014/main" id="{20E62B09-61EC-2D7A-DA81-883C430C51C9}"/>
              </a:ext>
            </a:extLst>
          </p:cNvPr>
          <p:cNvSpPr txBox="1"/>
          <p:nvPr/>
        </p:nvSpPr>
        <p:spPr>
          <a:xfrm>
            <a:off x="233657" y="4901143"/>
            <a:ext cx="9495134" cy="1600438"/>
          </a:xfrm>
          <a:prstGeom prst="rect">
            <a:avLst/>
          </a:prstGeom>
          <a:noFill/>
        </p:spPr>
        <p:txBody>
          <a:bodyPr wrap="square" rtlCol="0">
            <a:spAutoFit/>
          </a:bodyPr>
          <a:lstStyle/>
          <a:p>
            <a:pPr algn="l"/>
            <a:r>
              <a:rPr kumimoji="1" lang="en-US" altLang="ja-JP" sz="1400" dirty="0" err="1"/>
              <a:t>mori_1</a:t>
            </a:r>
            <a:r>
              <a:rPr kumimoji="1" lang="en-US" altLang="ja-JP" sz="1400" dirty="0"/>
              <a:t>, 3 </a:t>
            </a:r>
            <a:r>
              <a:rPr kumimoji="1" lang="ja-JP" altLang="en-US" sz="1400" dirty="0"/>
              <a:t>はクレード</a:t>
            </a:r>
            <a:r>
              <a:rPr kumimoji="1" lang="en-US" altLang="ja-JP" sz="1400" dirty="0"/>
              <a:t>B-VII</a:t>
            </a:r>
            <a:r>
              <a:rPr kumimoji="1" lang="ja-JP" altLang="en-US" sz="1400" dirty="0"/>
              <a:t> に含まれた。</a:t>
            </a:r>
            <a:endParaRPr kumimoji="1" lang="en-US" altLang="ja-JP" sz="1400" dirty="0"/>
          </a:p>
          <a:p>
            <a:pPr algn="l"/>
            <a:r>
              <a:rPr kumimoji="1" lang="ja-JP" altLang="en-US" sz="1400" dirty="0"/>
              <a:t>クレード</a:t>
            </a:r>
            <a:r>
              <a:rPr kumimoji="1" lang="en-US" altLang="ja-JP" sz="1400" dirty="0"/>
              <a:t>B-</a:t>
            </a:r>
            <a:r>
              <a:rPr kumimoji="1" lang="ja-JP" altLang="en-US" sz="1400" dirty="0"/>
              <a:t> </a:t>
            </a:r>
            <a:r>
              <a:rPr kumimoji="1" lang="en-US" altLang="ja-JP" sz="1400" dirty="0"/>
              <a:t>VII </a:t>
            </a:r>
            <a:r>
              <a:rPr kumimoji="1" lang="ja-JP" altLang="en-US" sz="1400" dirty="0"/>
              <a:t>は「瀬戸内型」と呼ばれていたが、その後このクレードに関東平野に土着の個体群が含まれることが見出されている。</a:t>
            </a:r>
            <a:r>
              <a:rPr kumimoji="1" lang="en-US" altLang="ja-JP" sz="1400" dirty="0" err="1"/>
              <a:t>mori_1</a:t>
            </a:r>
            <a:r>
              <a:rPr kumimoji="1" lang="ja-JP" altLang="en-US" sz="1400" dirty="0"/>
              <a:t>と</a:t>
            </a:r>
            <a:r>
              <a:rPr kumimoji="1" lang="en-US" altLang="ja-JP" sz="1400" dirty="0" err="1"/>
              <a:t>mori_3</a:t>
            </a:r>
            <a:r>
              <a:rPr kumimoji="1" lang="en-US" altLang="ja-JP" sz="1400" dirty="0"/>
              <a:t> </a:t>
            </a:r>
            <a:r>
              <a:rPr kumimoji="1" lang="ja-JP" altLang="en-US" sz="1400" dirty="0"/>
              <a:t>はこのクレードのうち、</a:t>
            </a:r>
            <a:r>
              <a:rPr kumimoji="1" lang="en-US" altLang="ja-JP" sz="1400" dirty="0" err="1"/>
              <a:t>Katata</a:t>
            </a:r>
            <a:r>
              <a:rPr kumimoji="1" lang="ja-JP" altLang="en-US" sz="1400" dirty="0"/>
              <a:t>（滋賀県大津市堅田）、</a:t>
            </a:r>
            <a:r>
              <a:rPr kumimoji="1" lang="en-US" altLang="ja-JP" sz="1400" dirty="0" err="1"/>
              <a:t>Hikone</a:t>
            </a:r>
            <a:r>
              <a:rPr kumimoji="1" lang="ja-JP" altLang="en-US" sz="1400" dirty="0"/>
              <a:t>（滋賀県彦根市）のメダカと近縁であり、関東平野に居住する個体群（</a:t>
            </a:r>
            <a:r>
              <a:rPr kumimoji="1" lang="en-US" altLang="ja-JP" sz="1400" dirty="0"/>
              <a:t>Yoshimi, </a:t>
            </a:r>
            <a:r>
              <a:rPr kumimoji="1" lang="en-US" altLang="ja-JP" sz="1400" dirty="0" err="1"/>
              <a:t>Menima</a:t>
            </a:r>
            <a:r>
              <a:rPr kumimoji="1" lang="en-US" altLang="ja-JP" sz="1400" dirty="0"/>
              <a:t>, Maebashi</a:t>
            </a:r>
            <a:r>
              <a:rPr kumimoji="1" lang="ja-JP" altLang="en-US" sz="1400" dirty="0"/>
              <a:t>）と起源を同じくするものの、かなり古い時代に分岐した系譜と考えられる。</a:t>
            </a:r>
            <a:endParaRPr kumimoji="1" lang="en-US" altLang="ja-JP" sz="1400" dirty="0"/>
          </a:p>
          <a:p>
            <a:pPr algn="l"/>
            <a:r>
              <a:rPr kumimoji="1" lang="en-US" altLang="ja-JP" sz="1400" dirty="0" err="1"/>
              <a:t>mori_1</a:t>
            </a:r>
            <a:r>
              <a:rPr kumimoji="1" lang="en-US" altLang="ja-JP" sz="1400" dirty="0"/>
              <a:t>, 3 </a:t>
            </a:r>
            <a:r>
              <a:rPr kumimoji="1" lang="ja-JP" altLang="en-US" sz="1400" dirty="0"/>
              <a:t>が属する個体群は滋賀県にのみ生息する系譜であることから、西日本から人為的に移植された可能性を否定できない。今後も検討を継続する必要がある</a:t>
            </a:r>
          </a:p>
        </p:txBody>
      </p:sp>
    </p:spTree>
    <p:extLst>
      <p:ext uri="{BB962C8B-B14F-4D97-AF65-F5344CB8AC3E}">
        <p14:creationId xmlns:p14="http://schemas.microsoft.com/office/powerpoint/2010/main" val="233445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6A428A54-8F72-88A1-A094-1D16411C40B5}"/>
              </a:ext>
            </a:extLst>
          </p:cNvPr>
          <p:cNvGrpSpPr/>
          <p:nvPr/>
        </p:nvGrpSpPr>
        <p:grpSpPr>
          <a:xfrm>
            <a:off x="-98888" y="809199"/>
            <a:ext cx="9533619" cy="4377427"/>
            <a:chOff x="-479888" y="809198"/>
            <a:chExt cx="9533619" cy="4377427"/>
          </a:xfrm>
        </p:grpSpPr>
        <p:pic>
          <p:nvPicPr>
            <p:cNvPr id="6" name="図 5" descr="ダイアグラム, マップ&#10;&#10;自動的に生成された説明">
              <a:extLst>
                <a:ext uri="{FF2B5EF4-FFF2-40B4-BE49-F238E27FC236}">
                  <a16:creationId xmlns:a16="http://schemas.microsoft.com/office/drawing/2014/main" id="{1A72CFB1-6449-D04D-5795-96245D6ECF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888" y="989929"/>
              <a:ext cx="4879564" cy="4196696"/>
            </a:xfrm>
            <a:prstGeom prst="rect">
              <a:avLst/>
            </a:prstGeom>
          </p:spPr>
        </p:pic>
        <p:sp>
          <p:nvSpPr>
            <p:cNvPr id="3" name="テキスト ボックス 2">
              <a:extLst>
                <a:ext uri="{FF2B5EF4-FFF2-40B4-BE49-F238E27FC236}">
                  <a16:creationId xmlns:a16="http://schemas.microsoft.com/office/drawing/2014/main" id="{4D61F1F3-9CFD-F384-AD23-3B0E3579FB3F}"/>
                </a:ext>
              </a:extLst>
            </p:cNvPr>
            <p:cNvSpPr txBox="1"/>
            <p:nvPr/>
          </p:nvSpPr>
          <p:spPr>
            <a:xfrm>
              <a:off x="3995936" y="809198"/>
              <a:ext cx="5057795"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メダカは</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400</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万年以上も昔に</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中国大陸から日本列島にやってきました。</a:t>
              </a:r>
            </a:p>
          </p:txBody>
        </p:sp>
      </p:grpSp>
      <p:sp>
        <p:nvSpPr>
          <p:cNvPr id="4" name="テキスト ボックス 3">
            <a:extLst>
              <a:ext uri="{FF2B5EF4-FFF2-40B4-BE49-F238E27FC236}">
                <a16:creationId xmlns:a16="http://schemas.microsoft.com/office/drawing/2014/main" id="{85FE6FC6-B7C8-E693-960B-DDCFF1130576}"/>
              </a:ext>
            </a:extLst>
          </p:cNvPr>
          <p:cNvSpPr txBox="1"/>
          <p:nvPr/>
        </p:nvSpPr>
        <p:spPr>
          <a:xfrm>
            <a:off x="4953000" y="1679837"/>
            <a:ext cx="351891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我々、日本人の大先輩です。</a:t>
            </a:r>
          </a:p>
        </p:txBody>
      </p:sp>
      <p:sp>
        <p:nvSpPr>
          <p:cNvPr id="7" name="テキスト ボックス 6">
            <a:extLst>
              <a:ext uri="{FF2B5EF4-FFF2-40B4-BE49-F238E27FC236}">
                <a16:creationId xmlns:a16="http://schemas.microsoft.com/office/drawing/2014/main" id="{8C63764B-2D05-137B-E93D-840820E884C6}"/>
              </a:ext>
            </a:extLst>
          </p:cNvPr>
          <p:cNvSpPr txBox="1"/>
          <p:nvPr/>
        </p:nvSpPr>
        <p:spPr>
          <a:xfrm>
            <a:off x="5128556" y="2350330"/>
            <a:ext cx="3518912"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メダカの生き方は我々よりも</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はるかに持続可能です。</a:t>
            </a:r>
          </a:p>
        </p:txBody>
      </p:sp>
      <p:sp>
        <p:nvSpPr>
          <p:cNvPr id="8" name="テキスト ボックス 7">
            <a:extLst>
              <a:ext uri="{FF2B5EF4-FFF2-40B4-BE49-F238E27FC236}">
                <a16:creationId xmlns:a16="http://schemas.microsoft.com/office/drawing/2014/main" id="{68FBFB2E-6D6C-ADCF-BA35-03F62E2A7290}"/>
              </a:ext>
            </a:extLst>
          </p:cNvPr>
          <p:cNvSpPr txBox="1"/>
          <p:nvPr/>
        </p:nvSpPr>
        <p:spPr>
          <a:xfrm>
            <a:off x="5069810" y="3429000"/>
            <a:ext cx="4031873"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今の調子では、メダカより前に、</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人間が絶滅します。</a:t>
            </a:r>
          </a:p>
        </p:txBody>
      </p:sp>
      <p:sp>
        <p:nvSpPr>
          <p:cNvPr id="9" name="テキスト ボックス 8">
            <a:extLst>
              <a:ext uri="{FF2B5EF4-FFF2-40B4-BE49-F238E27FC236}">
                <a16:creationId xmlns:a16="http://schemas.microsoft.com/office/drawing/2014/main" id="{AF9592DB-1A8C-A148-14F8-4F755950199C}"/>
              </a:ext>
            </a:extLst>
          </p:cNvPr>
          <p:cNvSpPr txBox="1"/>
          <p:nvPr/>
        </p:nvSpPr>
        <p:spPr>
          <a:xfrm>
            <a:off x="3584848" y="4384711"/>
            <a:ext cx="5570756"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人間がいなくなれば、メダカが絶滅することは</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ありません。</a:t>
            </a:r>
          </a:p>
        </p:txBody>
      </p:sp>
      <p:sp>
        <p:nvSpPr>
          <p:cNvPr id="10" name="テキスト ボックス 9">
            <a:extLst>
              <a:ext uri="{FF2B5EF4-FFF2-40B4-BE49-F238E27FC236}">
                <a16:creationId xmlns:a16="http://schemas.microsoft.com/office/drawing/2014/main" id="{820C386A-28EC-AD8D-1770-DAABAA2640D0}"/>
              </a:ext>
            </a:extLst>
          </p:cNvPr>
          <p:cNvSpPr txBox="1"/>
          <p:nvPr/>
        </p:nvSpPr>
        <p:spPr>
          <a:xfrm>
            <a:off x="1813636" y="5433416"/>
            <a:ext cx="7366119"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したがって、</a:t>
            </a:r>
            <a:r>
              <a:rPr kumimoji="1" lang="ja-JP" altLang="en-US" sz="20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メダカが絶滅してしまうことはありません</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ので、</a:t>
            </a:r>
            <a:endPar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安心してください。</a:t>
            </a:r>
          </a:p>
        </p:txBody>
      </p:sp>
      <p:sp>
        <p:nvSpPr>
          <p:cNvPr id="2" name="テキスト ボックス 1">
            <a:extLst>
              <a:ext uri="{FF2B5EF4-FFF2-40B4-BE49-F238E27FC236}">
                <a16:creationId xmlns:a16="http://schemas.microsoft.com/office/drawing/2014/main" id="{75A6DF16-9273-5F8C-D27C-71596A06D625}"/>
              </a:ext>
            </a:extLst>
          </p:cNvPr>
          <p:cNvSpPr txBox="1"/>
          <p:nvPr/>
        </p:nvSpPr>
        <p:spPr>
          <a:xfrm>
            <a:off x="516002" y="138226"/>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
        <p:nvSpPr>
          <p:cNvPr id="5" name="スライド番号プレースホルダー 4">
            <a:extLst>
              <a:ext uri="{FF2B5EF4-FFF2-40B4-BE49-F238E27FC236}">
                <a16:creationId xmlns:a16="http://schemas.microsoft.com/office/drawing/2014/main" id="{9269931F-3F1A-C6E0-2DD6-BD6CABDE4197}"/>
              </a:ext>
            </a:extLst>
          </p:cNvPr>
          <p:cNvSpPr>
            <a:spLocks noGrp="1"/>
          </p:cNvSpPr>
          <p:nvPr>
            <p:ph type="sldNum" sz="quarter" idx="12"/>
          </p:nvPr>
        </p:nvSpPr>
        <p:spPr/>
        <p:txBody>
          <a:bodyPr/>
          <a:lstStyle/>
          <a:p>
            <a:pPr defTabSz="914400" fontAlgn="base">
              <a:spcBef>
                <a:spcPct val="0"/>
              </a:spcBef>
              <a:spcAft>
                <a:spcPct val="0"/>
              </a:spcAft>
              <a:defRPr/>
            </a:pPr>
            <a:fld id="{32E89A38-A6B2-4DF4-A99D-FA11CE68BC6E}" type="slidenum">
              <a:rPr kumimoji="1" lang="en-US" altLang="ja-JP" smtClean="0">
                <a:solidFill>
                  <a:srgbClr val="000000"/>
                </a:solidFill>
              </a:rPr>
              <a:pPr defTabSz="914400" fontAlgn="base">
                <a:spcBef>
                  <a:spcPct val="0"/>
                </a:spcBef>
                <a:spcAft>
                  <a:spcPct val="0"/>
                </a:spcAft>
                <a:defRPr/>
              </a:pPr>
              <a:t>20</a:t>
            </a:fld>
            <a:endParaRPr kumimoji="1" lang="en-US" altLang="ja-JP">
              <a:solidFill>
                <a:srgbClr val="000000"/>
              </a:solidFill>
            </a:endParaRPr>
          </a:p>
        </p:txBody>
      </p:sp>
    </p:spTree>
    <p:extLst>
      <p:ext uri="{BB962C8B-B14F-4D97-AF65-F5344CB8AC3E}">
        <p14:creationId xmlns:p14="http://schemas.microsoft.com/office/powerpoint/2010/main" val="2800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EE4F5C-C802-00FA-06FA-A171CC087625}"/>
              </a:ext>
            </a:extLst>
          </p:cNvPr>
          <p:cNvSpPr>
            <a:spLocks noGrp="1"/>
          </p:cNvSpPr>
          <p:nvPr>
            <p:ph type="sldNum" sz="quarter" idx="12"/>
          </p:nvPr>
        </p:nvSpPr>
        <p:spPr/>
        <p:txBody>
          <a:bodyPr/>
          <a:lstStyle/>
          <a:p>
            <a:fld id="{DCC64BF7-53B6-4B20-B62E-F05CC6567557}" type="slidenum">
              <a:rPr kumimoji="1" lang="ja-JP" altLang="en-US" smtClean="0"/>
              <a:t>3</a:t>
            </a:fld>
            <a:endParaRPr kumimoji="1" lang="ja-JP" altLang="en-US"/>
          </a:p>
        </p:txBody>
      </p:sp>
      <p:grpSp>
        <p:nvGrpSpPr>
          <p:cNvPr id="6" name="グループ化 5">
            <a:extLst>
              <a:ext uri="{FF2B5EF4-FFF2-40B4-BE49-F238E27FC236}">
                <a16:creationId xmlns:a16="http://schemas.microsoft.com/office/drawing/2014/main" id="{8DA82E88-A472-E826-8F74-68C1ED185CA6}"/>
              </a:ext>
            </a:extLst>
          </p:cNvPr>
          <p:cNvGrpSpPr/>
          <p:nvPr/>
        </p:nvGrpSpPr>
        <p:grpSpPr>
          <a:xfrm>
            <a:off x="350874" y="297711"/>
            <a:ext cx="2732568" cy="3689498"/>
            <a:chOff x="542260" y="648586"/>
            <a:chExt cx="2732568" cy="3689498"/>
          </a:xfrm>
        </p:grpSpPr>
        <p:pic>
          <p:nvPicPr>
            <p:cNvPr id="4" name="図 3">
              <a:extLst>
                <a:ext uri="{FF2B5EF4-FFF2-40B4-BE49-F238E27FC236}">
                  <a16:creationId xmlns:a16="http://schemas.microsoft.com/office/drawing/2014/main" id="{9DD04CB3-7F80-A723-2431-844A0311A73A}"/>
                </a:ext>
              </a:extLst>
            </p:cNvPr>
            <p:cNvPicPr>
              <a:picLocks noChangeAspect="1"/>
            </p:cNvPicPr>
            <p:nvPr/>
          </p:nvPicPr>
          <p:blipFill>
            <a:blip r:embed="rId2"/>
            <a:stretch>
              <a:fillRect/>
            </a:stretch>
          </p:blipFill>
          <p:spPr>
            <a:xfrm>
              <a:off x="737013" y="844912"/>
              <a:ext cx="2343062" cy="3296846"/>
            </a:xfrm>
            <a:prstGeom prst="rect">
              <a:avLst/>
            </a:prstGeom>
          </p:spPr>
        </p:pic>
        <p:sp>
          <p:nvSpPr>
            <p:cNvPr id="5" name="正方形/長方形 4">
              <a:extLst>
                <a:ext uri="{FF2B5EF4-FFF2-40B4-BE49-F238E27FC236}">
                  <a16:creationId xmlns:a16="http://schemas.microsoft.com/office/drawing/2014/main" id="{2E7F1122-4F8E-E946-8766-E93C44BE52BA}"/>
                </a:ext>
              </a:extLst>
            </p:cNvPr>
            <p:cNvSpPr/>
            <p:nvPr/>
          </p:nvSpPr>
          <p:spPr>
            <a:xfrm>
              <a:off x="542260" y="648586"/>
              <a:ext cx="2732568" cy="3689498"/>
            </a:xfrm>
            <a:prstGeom prst="rect">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AEFC7D01-6B27-C050-D957-BCB8B32D43B8}"/>
              </a:ext>
            </a:extLst>
          </p:cNvPr>
          <p:cNvSpPr txBox="1"/>
          <p:nvPr/>
        </p:nvSpPr>
        <p:spPr>
          <a:xfrm>
            <a:off x="3386826" y="494037"/>
            <a:ext cx="5838137" cy="584775"/>
          </a:xfrm>
          <a:prstGeom prst="rect">
            <a:avLst/>
          </a:prstGeom>
          <a:noFill/>
        </p:spPr>
        <p:txBody>
          <a:bodyPr wrap="none" rtlCol="0">
            <a:spAutoFit/>
          </a:bodyPr>
          <a:lstStyle/>
          <a:p>
            <a:pPr algn="l"/>
            <a:r>
              <a:rPr kumimoji="1" lang="ja-JP" altLang="en-US" sz="1600" dirty="0"/>
              <a:t>日本大学生物資源科学部の成島弘国さんの</a:t>
            </a:r>
            <a:r>
              <a:rPr kumimoji="1" lang="en-US" altLang="ja-JP" sz="1600" dirty="0"/>
              <a:t>2011</a:t>
            </a:r>
            <a:r>
              <a:rPr kumimoji="1" lang="ja-JP" altLang="en-US" sz="1600" dirty="0"/>
              <a:t>年の卒業論文</a:t>
            </a:r>
          </a:p>
          <a:p>
            <a:pPr algn="l"/>
            <a:r>
              <a:rPr kumimoji="1" lang="ja-JP" altLang="en-US" sz="1600" dirty="0"/>
              <a:t>「神奈川県に生息するメダカ</a:t>
            </a:r>
            <a:r>
              <a:rPr kumimoji="1" lang="en-US" altLang="ja-JP" sz="1600" dirty="0" err="1"/>
              <a:t>Oryzias</a:t>
            </a:r>
            <a:r>
              <a:rPr kumimoji="1" lang="en-US" altLang="ja-JP" sz="1600" dirty="0"/>
              <a:t> </a:t>
            </a:r>
            <a:r>
              <a:rPr kumimoji="1" lang="en-US" altLang="ja-JP" sz="1600" dirty="0" err="1"/>
              <a:t>latipes</a:t>
            </a:r>
            <a:r>
              <a:rPr kumimoji="1" lang="en-US" altLang="ja-JP" sz="1600" dirty="0"/>
              <a:t> </a:t>
            </a:r>
            <a:r>
              <a:rPr kumimoji="1" lang="ja-JP" altLang="en-US" sz="1600" dirty="0"/>
              <a:t>の分子系統解析」</a:t>
            </a:r>
          </a:p>
        </p:txBody>
      </p:sp>
      <p:pic>
        <p:nvPicPr>
          <p:cNvPr id="9" name="図 8">
            <a:extLst>
              <a:ext uri="{FF2B5EF4-FFF2-40B4-BE49-F238E27FC236}">
                <a16:creationId xmlns:a16="http://schemas.microsoft.com/office/drawing/2014/main" id="{80F3E03C-32D5-DB37-7CF5-B6F38FE44E61}"/>
              </a:ext>
            </a:extLst>
          </p:cNvPr>
          <p:cNvPicPr>
            <a:picLocks noChangeAspect="1"/>
          </p:cNvPicPr>
          <p:nvPr/>
        </p:nvPicPr>
        <p:blipFill>
          <a:blip r:embed="rId3"/>
          <a:stretch>
            <a:fillRect/>
          </a:stretch>
        </p:blipFill>
        <p:spPr>
          <a:xfrm rot="5400000">
            <a:off x="4022231" y="529079"/>
            <a:ext cx="2822725" cy="4093535"/>
          </a:xfrm>
          <a:prstGeom prst="rect">
            <a:avLst/>
          </a:prstGeom>
        </p:spPr>
      </p:pic>
      <p:sp>
        <p:nvSpPr>
          <p:cNvPr id="10" name="テキスト ボックス 9">
            <a:extLst>
              <a:ext uri="{FF2B5EF4-FFF2-40B4-BE49-F238E27FC236}">
                <a16:creationId xmlns:a16="http://schemas.microsoft.com/office/drawing/2014/main" id="{8C627B49-6EB9-2442-B427-8221CE536F02}"/>
              </a:ext>
            </a:extLst>
          </p:cNvPr>
          <p:cNvSpPr txBox="1"/>
          <p:nvPr/>
        </p:nvSpPr>
        <p:spPr>
          <a:xfrm>
            <a:off x="457111" y="4145608"/>
            <a:ext cx="8991778" cy="523220"/>
          </a:xfrm>
          <a:prstGeom prst="rect">
            <a:avLst/>
          </a:prstGeom>
          <a:noFill/>
        </p:spPr>
        <p:txBody>
          <a:bodyPr wrap="square" rtlCol="0">
            <a:spAutoFit/>
          </a:bodyPr>
          <a:lstStyle/>
          <a:p>
            <a:pPr algn="l"/>
            <a:r>
              <a:rPr kumimoji="1" lang="ja-JP" altLang="en-US" sz="1400" dirty="0"/>
              <a:t>神奈川県内</a:t>
            </a:r>
            <a:r>
              <a:rPr kumimoji="1" lang="en-US" altLang="ja-JP" sz="1400" dirty="0"/>
              <a:t>14</a:t>
            </a:r>
            <a:r>
              <a:rPr kumimoji="1" lang="ja-JP" altLang="en-US" sz="1400" dirty="0"/>
              <a:t>ヵ所にて採取された野生メダカのミトコンドリア</a:t>
            </a:r>
            <a:r>
              <a:rPr kumimoji="1" lang="en-US" altLang="ja-JP" sz="1400" dirty="0"/>
              <a:t>DNA</a:t>
            </a:r>
            <a:r>
              <a:rPr kumimoji="1" lang="ja-JP" altLang="en-US" sz="1400" dirty="0"/>
              <a:t>型を解析し、</a:t>
            </a:r>
            <a:r>
              <a:rPr kumimoji="1" lang="en-US" altLang="ja-JP" sz="1400" dirty="0"/>
              <a:t>3</a:t>
            </a:r>
            <a:r>
              <a:rPr kumimoji="1" lang="ja-JP" altLang="en-US" sz="1400" dirty="0"/>
              <a:t>か所（三浦</a:t>
            </a:r>
            <a:r>
              <a:rPr kumimoji="1" lang="en-US" altLang="ja-JP" sz="1400" dirty="0"/>
              <a:t>A, B,  </a:t>
            </a:r>
            <a:r>
              <a:rPr kumimoji="1" lang="ja-JP" altLang="en-US" sz="1400" dirty="0"/>
              <a:t>生田緑地）において滋賀県タイプのミトコンドリア型を見出した。</a:t>
            </a:r>
          </a:p>
        </p:txBody>
      </p:sp>
      <p:sp>
        <p:nvSpPr>
          <p:cNvPr id="11" name="テキスト ボックス 10">
            <a:extLst>
              <a:ext uri="{FF2B5EF4-FFF2-40B4-BE49-F238E27FC236}">
                <a16:creationId xmlns:a16="http://schemas.microsoft.com/office/drawing/2014/main" id="{023E9188-99BC-1E87-D532-F00345268FE8}"/>
              </a:ext>
            </a:extLst>
          </p:cNvPr>
          <p:cNvSpPr txBox="1"/>
          <p:nvPr/>
        </p:nvSpPr>
        <p:spPr>
          <a:xfrm>
            <a:off x="53118" y="4739409"/>
            <a:ext cx="9799764" cy="954107"/>
          </a:xfrm>
          <a:prstGeom prst="rect">
            <a:avLst/>
          </a:prstGeom>
          <a:noFill/>
        </p:spPr>
        <p:txBody>
          <a:bodyPr wrap="square" rtlCol="0">
            <a:spAutoFit/>
          </a:bodyPr>
          <a:lstStyle/>
          <a:p>
            <a:pPr algn="l"/>
            <a:r>
              <a:rPr kumimoji="1" lang="ja-JP" altLang="en-US" sz="1400" dirty="0"/>
              <a:t>三浦</a:t>
            </a:r>
            <a:r>
              <a:rPr kumimoji="1" lang="en-US" altLang="ja-JP" sz="1400" dirty="0"/>
              <a:t>A</a:t>
            </a:r>
            <a:r>
              <a:rPr kumimoji="1" lang="ja-JP" altLang="en-US" sz="1400" dirty="0"/>
              <a:t>：北川において</a:t>
            </a:r>
            <a:r>
              <a:rPr kumimoji="1" lang="en-US" altLang="ja-JP" sz="1400" dirty="0"/>
              <a:t>1991</a:t>
            </a:r>
            <a:r>
              <a:rPr kumimoji="1" lang="ja-JP" altLang="en-US" sz="1400" dirty="0"/>
              <a:t>年頃採捕され、上宮田小学校、県教育センターを経て神奈川県内水面試験場において系統保存</a:t>
            </a:r>
            <a:endParaRPr kumimoji="1" lang="en-US" altLang="ja-JP" sz="1400" dirty="0"/>
          </a:p>
          <a:p>
            <a:pPr algn="l"/>
            <a:r>
              <a:rPr kumimoji="1" lang="ja-JP" altLang="en-US" sz="1400" dirty="0"/>
              <a:t>三浦</a:t>
            </a:r>
            <a:r>
              <a:rPr kumimoji="1" lang="en-US" altLang="ja-JP" sz="1400" dirty="0"/>
              <a:t>B</a:t>
            </a:r>
            <a:r>
              <a:rPr kumimoji="1" lang="ja-JP" altLang="en-US" sz="1400" dirty="0"/>
              <a:t>：北川水系において</a:t>
            </a:r>
            <a:r>
              <a:rPr kumimoji="1" lang="en-US" altLang="ja-JP" sz="1400" dirty="0"/>
              <a:t>1970</a:t>
            </a:r>
            <a:r>
              <a:rPr kumimoji="1" lang="ja-JP" altLang="en-US" sz="1400" dirty="0"/>
              <a:t>年頃採捕され、採捕者の自宅で飼育された後、神奈川県内水面試験場において系統保存</a:t>
            </a:r>
            <a:endParaRPr kumimoji="1" lang="en-US" altLang="ja-JP" sz="1400" dirty="0"/>
          </a:p>
          <a:p>
            <a:pPr algn="l"/>
            <a:r>
              <a:rPr kumimoji="1" lang="ja-JP" altLang="en-US" sz="1400" dirty="0"/>
              <a:t>生田緑地：川崎市多摩区の生田緑地内の溜池（多摩川水系）にて</a:t>
            </a:r>
            <a:r>
              <a:rPr kumimoji="1" lang="en-US" altLang="ja-JP" sz="1400" dirty="0"/>
              <a:t>2010</a:t>
            </a:r>
            <a:r>
              <a:rPr kumimoji="1" lang="ja-JP" altLang="en-US" sz="1400" dirty="0"/>
              <a:t>年に成島氏により採捕された。人工池であるため生息個体群が人為的放流に期限することは明らかであり、またヒメダカ体色の個体を確認している。</a:t>
            </a:r>
          </a:p>
        </p:txBody>
      </p:sp>
      <p:sp>
        <p:nvSpPr>
          <p:cNvPr id="12" name="テキスト ボックス 11">
            <a:extLst>
              <a:ext uri="{FF2B5EF4-FFF2-40B4-BE49-F238E27FC236}">
                <a16:creationId xmlns:a16="http://schemas.microsoft.com/office/drawing/2014/main" id="{47CAD932-1594-C7B7-437A-C58811B82F25}"/>
              </a:ext>
            </a:extLst>
          </p:cNvPr>
          <p:cNvSpPr txBox="1"/>
          <p:nvPr/>
        </p:nvSpPr>
        <p:spPr>
          <a:xfrm>
            <a:off x="53118" y="5782210"/>
            <a:ext cx="9395771" cy="584775"/>
          </a:xfrm>
          <a:prstGeom prst="rect">
            <a:avLst/>
          </a:prstGeom>
          <a:noFill/>
        </p:spPr>
        <p:txBody>
          <a:bodyPr wrap="square" rtlCol="0">
            <a:spAutoFit/>
          </a:bodyPr>
          <a:lstStyle/>
          <a:p>
            <a:r>
              <a:rPr kumimoji="1" lang="ja-JP" altLang="en-US" sz="1600" dirty="0"/>
              <a:t>このうち、三浦</a:t>
            </a:r>
            <a:r>
              <a:rPr kumimoji="1" lang="en-US" altLang="ja-JP" sz="1600" dirty="0"/>
              <a:t>A </a:t>
            </a:r>
            <a:r>
              <a:rPr kumimoji="1" lang="ja-JP" altLang="en-US" sz="1600" dirty="0"/>
              <a:t>、</a:t>
            </a:r>
            <a:r>
              <a:rPr kumimoji="1" lang="en-US" altLang="ja-JP" sz="1600" dirty="0"/>
              <a:t>B </a:t>
            </a:r>
            <a:r>
              <a:rPr kumimoji="1" lang="ja-JP" altLang="en-US" sz="1600" dirty="0"/>
              <a:t>において見出された </a:t>
            </a:r>
            <a:r>
              <a:rPr kumimoji="1" lang="en-US" altLang="ja-JP" sz="1600" dirty="0" err="1"/>
              <a:t>K5</a:t>
            </a:r>
            <a:r>
              <a:rPr kumimoji="1" lang="en-US" altLang="ja-JP" sz="1600" dirty="0"/>
              <a:t> </a:t>
            </a:r>
            <a:r>
              <a:rPr kumimoji="1" lang="ja-JP" altLang="en-US" sz="1600" dirty="0"/>
              <a:t>配列は、</a:t>
            </a:r>
            <a:r>
              <a:rPr kumimoji="1" lang="en-US" altLang="ja-JP" sz="1600" dirty="0" err="1"/>
              <a:t>mori_1</a:t>
            </a:r>
            <a:r>
              <a:rPr kumimoji="1" lang="ja-JP" altLang="en-US" sz="1600" dirty="0"/>
              <a:t>、</a:t>
            </a:r>
            <a:r>
              <a:rPr kumimoji="1" lang="en-US" altLang="ja-JP" sz="1600" dirty="0"/>
              <a:t>3 </a:t>
            </a:r>
            <a:r>
              <a:rPr kumimoji="1" lang="ja-JP" altLang="en-US" sz="1600" dirty="0"/>
              <a:t>の配列と同一（</a:t>
            </a:r>
            <a:r>
              <a:rPr kumimoji="1" lang="en-US" altLang="ja-JP" sz="1600" dirty="0"/>
              <a:t>1,141</a:t>
            </a:r>
            <a:r>
              <a:rPr kumimoji="1" lang="ja-JP" altLang="en-US" sz="1600" dirty="0"/>
              <a:t>塩基全て）であり、起源を同じくすることが強く示唆された。</a:t>
            </a:r>
            <a:r>
              <a:rPr kumimoji="1" lang="en-US" altLang="ja-JP" sz="1600" dirty="0" err="1"/>
              <a:t>K5</a:t>
            </a:r>
            <a:r>
              <a:rPr kumimoji="1" lang="en-US" altLang="ja-JP" sz="1600" dirty="0"/>
              <a:t> </a:t>
            </a:r>
            <a:r>
              <a:rPr kumimoji="1" lang="ja-JP" altLang="en-US" sz="1600" dirty="0"/>
              <a:t>と </a:t>
            </a:r>
            <a:r>
              <a:rPr kumimoji="1" lang="en-US" altLang="ja-JP" sz="1600" dirty="0" err="1"/>
              <a:t>K7</a:t>
            </a:r>
            <a:r>
              <a:rPr kumimoji="1" lang="en-US" altLang="ja-JP" sz="1600" dirty="0"/>
              <a:t> </a:t>
            </a:r>
            <a:r>
              <a:rPr kumimoji="1" lang="ja-JP" altLang="en-US" sz="1600" dirty="0"/>
              <a:t>は</a:t>
            </a:r>
            <a:r>
              <a:rPr kumimoji="1" lang="en-US" altLang="ja-JP" sz="1600" dirty="0"/>
              <a:t>1,141</a:t>
            </a:r>
            <a:r>
              <a:rPr kumimoji="1" lang="ja-JP" altLang="en-US" sz="1600" dirty="0"/>
              <a:t>塩基中</a:t>
            </a:r>
            <a:r>
              <a:rPr kumimoji="1" lang="en-US" altLang="ja-JP" sz="1600" dirty="0"/>
              <a:t>4</a:t>
            </a:r>
            <a:r>
              <a:rPr kumimoji="1" lang="ja-JP" altLang="en-US" sz="1600" dirty="0"/>
              <a:t>塩基に変異がある。</a:t>
            </a:r>
          </a:p>
        </p:txBody>
      </p:sp>
    </p:spTree>
    <p:extLst>
      <p:ext uri="{BB962C8B-B14F-4D97-AF65-F5344CB8AC3E}">
        <p14:creationId xmlns:p14="http://schemas.microsoft.com/office/powerpoint/2010/main" val="173510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086C1D3-8D44-5700-9385-E91F33F0B23E}"/>
              </a:ext>
            </a:extLst>
          </p:cNvPr>
          <p:cNvSpPr>
            <a:spLocks noGrp="1"/>
          </p:cNvSpPr>
          <p:nvPr>
            <p:ph type="sldNum" sz="quarter" idx="12"/>
          </p:nvPr>
        </p:nvSpPr>
        <p:spPr/>
        <p:txBody>
          <a:bodyPr/>
          <a:lstStyle/>
          <a:p>
            <a:fld id="{DCC64BF7-53B6-4B20-B62E-F05CC6567557}" type="slidenum">
              <a:rPr kumimoji="1" lang="ja-JP" altLang="en-US" smtClean="0"/>
              <a:t>4</a:t>
            </a:fld>
            <a:endParaRPr kumimoji="1" lang="ja-JP" altLang="en-US"/>
          </a:p>
        </p:txBody>
      </p:sp>
      <p:sp>
        <p:nvSpPr>
          <p:cNvPr id="3" name="テキスト ボックス 2">
            <a:extLst>
              <a:ext uri="{FF2B5EF4-FFF2-40B4-BE49-F238E27FC236}">
                <a16:creationId xmlns:a16="http://schemas.microsoft.com/office/drawing/2014/main" id="{5DD87C94-B059-6D6D-7FA1-85A35593BB30}"/>
              </a:ext>
            </a:extLst>
          </p:cNvPr>
          <p:cNvSpPr txBox="1"/>
          <p:nvPr/>
        </p:nvSpPr>
        <p:spPr>
          <a:xfrm>
            <a:off x="282547" y="244548"/>
            <a:ext cx="9340906" cy="584775"/>
          </a:xfrm>
          <a:prstGeom prst="rect">
            <a:avLst/>
          </a:prstGeom>
          <a:noFill/>
        </p:spPr>
        <p:txBody>
          <a:bodyPr wrap="square" rtlCol="0">
            <a:spAutoFit/>
          </a:bodyPr>
          <a:lstStyle/>
          <a:p>
            <a:pPr algn="l"/>
            <a:r>
              <a:rPr kumimoji="1" lang="ja-JP" altLang="en-US" sz="1600" dirty="0"/>
              <a:t>成島氏の卒業論文において報告されている滋賀県タイプのミトコンドリア</a:t>
            </a:r>
            <a:r>
              <a:rPr kumimoji="1" lang="en-US" altLang="ja-JP" sz="1600" dirty="0" err="1"/>
              <a:t>Cytb</a:t>
            </a:r>
            <a:r>
              <a:rPr kumimoji="1" lang="en-US" altLang="ja-JP" sz="1600" dirty="0"/>
              <a:t> </a:t>
            </a:r>
            <a:r>
              <a:rPr kumimoji="1" lang="ja-JP" altLang="en-US" sz="1600" dirty="0"/>
              <a:t>遺伝子配列（</a:t>
            </a:r>
            <a:r>
              <a:rPr kumimoji="1" lang="en-US" altLang="ja-JP" sz="1600" dirty="0" err="1"/>
              <a:t>K5</a:t>
            </a:r>
            <a:r>
              <a:rPr kumimoji="1" lang="en-US" altLang="ja-JP" sz="1600" dirty="0"/>
              <a:t>, </a:t>
            </a:r>
            <a:r>
              <a:rPr kumimoji="1" lang="en-US" altLang="ja-JP" sz="1600" dirty="0" err="1"/>
              <a:t>K7</a:t>
            </a:r>
            <a:r>
              <a:rPr kumimoji="1" lang="ja-JP" altLang="en-US" sz="1600" dirty="0"/>
              <a:t>）を加えて系統樹を作成すると</a:t>
            </a:r>
          </a:p>
        </p:txBody>
      </p:sp>
      <p:sp>
        <p:nvSpPr>
          <p:cNvPr id="10" name="テキスト ボックス 9">
            <a:extLst>
              <a:ext uri="{FF2B5EF4-FFF2-40B4-BE49-F238E27FC236}">
                <a16:creationId xmlns:a16="http://schemas.microsoft.com/office/drawing/2014/main" id="{2AA10B64-2422-36A6-509C-C5B3B9168FC6}"/>
              </a:ext>
            </a:extLst>
          </p:cNvPr>
          <p:cNvSpPr txBox="1"/>
          <p:nvPr/>
        </p:nvSpPr>
        <p:spPr>
          <a:xfrm>
            <a:off x="3114835" y="760085"/>
            <a:ext cx="1614288" cy="369332"/>
          </a:xfrm>
          <a:prstGeom prst="rect">
            <a:avLst/>
          </a:prstGeom>
          <a:noFill/>
        </p:spPr>
        <p:txBody>
          <a:bodyPr wrap="none" rtlCol="0">
            <a:spAutoFit/>
          </a:bodyPr>
          <a:lstStyle/>
          <a:p>
            <a:r>
              <a:rPr kumimoji="1" lang="ja-JP" altLang="en-US" dirty="0"/>
              <a:t>クレード </a:t>
            </a:r>
            <a:r>
              <a:rPr kumimoji="1" lang="en-US" altLang="ja-JP" dirty="0"/>
              <a:t>B-VII</a:t>
            </a:r>
            <a:endParaRPr kumimoji="1" lang="ja-JP" altLang="en-US" dirty="0"/>
          </a:p>
        </p:txBody>
      </p:sp>
      <p:grpSp>
        <p:nvGrpSpPr>
          <p:cNvPr id="16" name="グループ化 15">
            <a:extLst>
              <a:ext uri="{FF2B5EF4-FFF2-40B4-BE49-F238E27FC236}">
                <a16:creationId xmlns:a16="http://schemas.microsoft.com/office/drawing/2014/main" id="{5E365B80-2D8D-F7AF-0F20-D1347AD972FA}"/>
              </a:ext>
            </a:extLst>
          </p:cNvPr>
          <p:cNvGrpSpPr/>
          <p:nvPr/>
        </p:nvGrpSpPr>
        <p:grpSpPr>
          <a:xfrm>
            <a:off x="419099" y="1161029"/>
            <a:ext cx="6829425" cy="4819810"/>
            <a:chOff x="847724" y="1215263"/>
            <a:chExt cx="6829425" cy="4819810"/>
          </a:xfrm>
        </p:grpSpPr>
        <p:pic>
          <p:nvPicPr>
            <p:cNvPr id="14" name="図 13">
              <a:extLst>
                <a:ext uri="{FF2B5EF4-FFF2-40B4-BE49-F238E27FC236}">
                  <a16:creationId xmlns:a16="http://schemas.microsoft.com/office/drawing/2014/main" id="{8F1244BC-8F6C-AD0A-8B21-92E536DBE5C4}"/>
                </a:ext>
              </a:extLst>
            </p:cNvPr>
            <p:cNvPicPr>
              <a:picLocks noChangeAspect="1"/>
            </p:cNvPicPr>
            <p:nvPr/>
          </p:nvPicPr>
          <p:blipFill>
            <a:blip r:embed="rId2"/>
            <a:stretch>
              <a:fillRect/>
            </a:stretch>
          </p:blipFill>
          <p:spPr>
            <a:xfrm>
              <a:off x="847724" y="1215263"/>
              <a:ext cx="6829425" cy="4819810"/>
            </a:xfrm>
            <a:prstGeom prst="rect">
              <a:avLst/>
            </a:prstGeom>
          </p:spPr>
        </p:pic>
        <p:sp>
          <p:nvSpPr>
            <p:cNvPr id="15" name="正方形/長方形 14">
              <a:extLst>
                <a:ext uri="{FF2B5EF4-FFF2-40B4-BE49-F238E27FC236}">
                  <a16:creationId xmlns:a16="http://schemas.microsoft.com/office/drawing/2014/main" id="{F31227F4-84F6-D4AC-FF60-6DF8453DB53A}"/>
                </a:ext>
              </a:extLst>
            </p:cNvPr>
            <p:cNvSpPr/>
            <p:nvPr/>
          </p:nvSpPr>
          <p:spPr>
            <a:xfrm>
              <a:off x="4067175" y="4238625"/>
              <a:ext cx="3324225" cy="1327912"/>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007C322C-3744-51CC-5110-C474A92890F9}"/>
              </a:ext>
            </a:extLst>
          </p:cNvPr>
          <p:cNvSpPr txBox="1"/>
          <p:nvPr/>
        </p:nvSpPr>
        <p:spPr>
          <a:xfrm>
            <a:off x="145996" y="5743159"/>
            <a:ext cx="9204354" cy="584775"/>
          </a:xfrm>
          <a:prstGeom prst="rect">
            <a:avLst/>
          </a:prstGeom>
          <a:solidFill>
            <a:schemeClr val="bg1"/>
          </a:solidFill>
        </p:spPr>
        <p:txBody>
          <a:bodyPr wrap="square" rtlCol="0">
            <a:spAutoFit/>
          </a:bodyPr>
          <a:lstStyle/>
          <a:p>
            <a:r>
              <a:rPr kumimoji="1" lang="ja-JP" altLang="en-US" sz="1600" dirty="0"/>
              <a:t>滋賀県タイプと</a:t>
            </a:r>
            <a:r>
              <a:rPr kumimoji="1" lang="en-US" altLang="ja-JP" sz="1600" dirty="0" err="1"/>
              <a:t>K5</a:t>
            </a:r>
            <a:r>
              <a:rPr kumimoji="1" lang="ja-JP" altLang="en-US" sz="1600" dirty="0"/>
              <a:t>（</a:t>
            </a:r>
            <a:r>
              <a:rPr kumimoji="1" lang="en-US" altLang="ja-JP" sz="1600" dirty="0" err="1"/>
              <a:t>mori_1</a:t>
            </a:r>
            <a:r>
              <a:rPr kumimoji="1" lang="en-US" altLang="ja-JP" sz="1600" dirty="0"/>
              <a:t>, 3</a:t>
            </a:r>
            <a:r>
              <a:rPr kumimoji="1" lang="ja-JP" altLang="en-US" sz="1600" dirty="0"/>
              <a:t>）、</a:t>
            </a:r>
            <a:r>
              <a:rPr kumimoji="1" lang="en-US" altLang="ja-JP" sz="1600" dirty="0" err="1"/>
              <a:t>K7</a:t>
            </a:r>
            <a:r>
              <a:rPr kumimoji="1" lang="en-US" altLang="ja-JP" sz="1600" dirty="0"/>
              <a:t> </a:t>
            </a:r>
            <a:r>
              <a:rPr kumimoji="1" lang="ja-JP" altLang="en-US" sz="1600" dirty="0"/>
              <a:t>は関東地方に生息する個体群（ </a:t>
            </a:r>
            <a:r>
              <a:rPr kumimoji="1" lang="en-US" altLang="ja-JP" sz="1600" dirty="0" err="1"/>
              <a:t>Menuma</a:t>
            </a:r>
            <a:r>
              <a:rPr kumimoji="1" lang="en-US" altLang="ja-JP" sz="1600" dirty="0"/>
              <a:t>, Yoshimi, Maebashi</a:t>
            </a:r>
            <a:r>
              <a:rPr kumimoji="1" lang="ja-JP" altLang="en-US" sz="1600" dirty="0"/>
              <a:t>）と</a:t>
            </a:r>
            <a:r>
              <a:rPr kumimoji="1" lang="en-US" altLang="ja-JP" sz="1600" dirty="0" err="1"/>
              <a:t>Hikigawa</a:t>
            </a:r>
            <a:r>
              <a:rPr kumimoji="1" lang="en-US" altLang="ja-JP" sz="1600" dirty="0"/>
              <a:t> </a:t>
            </a:r>
            <a:r>
              <a:rPr kumimoji="1" lang="ja-JP" altLang="en-US" sz="1600" dirty="0"/>
              <a:t>（和歌山県日置川）とクレード </a:t>
            </a:r>
            <a:r>
              <a:rPr kumimoji="1" lang="en-US" altLang="ja-JP" sz="1600" dirty="0"/>
              <a:t>B-VII</a:t>
            </a:r>
            <a:r>
              <a:rPr kumimoji="1" lang="ja-JP" altLang="en-US" sz="1600" dirty="0"/>
              <a:t>内のサブクレードを構成した。</a:t>
            </a:r>
          </a:p>
        </p:txBody>
      </p:sp>
      <p:sp>
        <p:nvSpPr>
          <p:cNvPr id="18" name="テキスト ボックス 17">
            <a:extLst>
              <a:ext uri="{FF2B5EF4-FFF2-40B4-BE49-F238E27FC236}">
                <a16:creationId xmlns:a16="http://schemas.microsoft.com/office/drawing/2014/main" id="{7F74C65A-5B49-96FC-4030-54F49919EA4C}"/>
              </a:ext>
            </a:extLst>
          </p:cNvPr>
          <p:cNvSpPr txBox="1"/>
          <p:nvPr/>
        </p:nvSpPr>
        <p:spPr>
          <a:xfrm>
            <a:off x="4953000" y="3398431"/>
            <a:ext cx="1005403" cy="338554"/>
          </a:xfrm>
          <a:prstGeom prst="rect">
            <a:avLst/>
          </a:prstGeom>
          <a:noFill/>
        </p:spPr>
        <p:txBody>
          <a:bodyPr wrap="none" rtlCol="0">
            <a:spAutoFit/>
          </a:bodyPr>
          <a:lstStyle/>
          <a:p>
            <a:pPr algn="l"/>
            <a:r>
              <a:rPr kumimoji="1" lang="ja-JP" altLang="en-US" sz="1600" dirty="0"/>
              <a:t>関東地方</a:t>
            </a:r>
          </a:p>
        </p:txBody>
      </p:sp>
      <p:sp>
        <p:nvSpPr>
          <p:cNvPr id="19" name="テキスト ボックス 18">
            <a:extLst>
              <a:ext uri="{FF2B5EF4-FFF2-40B4-BE49-F238E27FC236}">
                <a16:creationId xmlns:a16="http://schemas.microsoft.com/office/drawing/2014/main" id="{7E90DD60-E67C-5EFA-4687-2EF25759E662}"/>
              </a:ext>
            </a:extLst>
          </p:cNvPr>
          <p:cNvSpPr txBox="1"/>
          <p:nvPr/>
        </p:nvSpPr>
        <p:spPr>
          <a:xfrm>
            <a:off x="7121517" y="4509793"/>
            <a:ext cx="800219" cy="338554"/>
          </a:xfrm>
          <a:prstGeom prst="rect">
            <a:avLst/>
          </a:prstGeom>
          <a:noFill/>
        </p:spPr>
        <p:txBody>
          <a:bodyPr wrap="none" rtlCol="0">
            <a:spAutoFit/>
          </a:bodyPr>
          <a:lstStyle/>
          <a:p>
            <a:pPr algn="l"/>
            <a:r>
              <a:rPr kumimoji="1" lang="ja-JP" altLang="en-US" sz="1600" dirty="0"/>
              <a:t>滋賀県</a:t>
            </a:r>
          </a:p>
        </p:txBody>
      </p:sp>
    </p:spTree>
    <p:extLst>
      <p:ext uri="{BB962C8B-B14F-4D97-AF65-F5344CB8AC3E}">
        <p14:creationId xmlns:p14="http://schemas.microsoft.com/office/powerpoint/2010/main" val="305611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 name="グループ化 310">
            <a:extLst>
              <a:ext uri="{FF2B5EF4-FFF2-40B4-BE49-F238E27FC236}">
                <a16:creationId xmlns:a16="http://schemas.microsoft.com/office/drawing/2014/main" id="{8FFC1BBF-6451-15D7-6A3C-A36562A1E038}"/>
              </a:ext>
            </a:extLst>
          </p:cNvPr>
          <p:cNvGrpSpPr/>
          <p:nvPr/>
        </p:nvGrpSpPr>
        <p:grpSpPr>
          <a:xfrm>
            <a:off x="235342" y="0"/>
            <a:ext cx="4796815" cy="6201789"/>
            <a:chOff x="2296591" y="885570"/>
            <a:chExt cx="1392222" cy="1800000"/>
          </a:xfrm>
        </p:grpSpPr>
        <p:grpSp>
          <p:nvGrpSpPr>
            <p:cNvPr id="242" name="グループ化 241">
              <a:extLst>
                <a:ext uri="{FF2B5EF4-FFF2-40B4-BE49-F238E27FC236}">
                  <a16:creationId xmlns:a16="http://schemas.microsoft.com/office/drawing/2014/main" id="{79C7C4B3-BA28-D7E4-2E62-E683603919A7}"/>
                </a:ext>
              </a:extLst>
            </p:cNvPr>
            <p:cNvGrpSpPr>
              <a:grpSpLocks noChangeAspect="1"/>
            </p:cNvGrpSpPr>
            <p:nvPr/>
          </p:nvGrpSpPr>
          <p:grpSpPr>
            <a:xfrm>
              <a:off x="2296591" y="885570"/>
              <a:ext cx="1392222" cy="1800000"/>
              <a:chOff x="2484438" y="620713"/>
              <a:chExt cx="3978275" cy="5143500"/>
            </a:xfrm>
          </p:grpSpPr>
          <p:pic>
            <p:nvPicPr>
              <p:cNvPr id="243" name="Picture 2" descr="tayousei3">
                <a:extLst>
                  <a:ext uri="{FF2B5EF4-FFF2-40B4-BE49-F238E27FC236}">
                    <a16:creationId xmlns:a16="http://schemas.microsoft.com/office/drawing/2014/main" id="{F7982FF3-A63D-15EF-95F4-E27A509AED19}"/>
                  </a:ext>
                </a:extLst>
              </p:cNvPr>
              <p:cNvPicPr>
                <a:picLocks noChangeAspect="1" noChangeArrowheads="1"/>
              </p:cNvPicPr>
              <p:nvPr/>
            </p:nvPicPr>
            <p:blipFill>
              <a:blip r:embed="rId2" cstate="print"/>
              <a:srcRect/>
              <a:stretch>
                <a:fillRect/>
              </a:stretch>
            </p:blipFill>
            <p:spPr bwMode="auto">
              <a:xfrm>
                <a:off x="2484438" y="620713"/>
                <a:ext cx="3978275" cy="5143500"/>
              </a:xfrm>
              <a:prstGeom prst="rect">
                <a:avLst/>
              </a:prstGeom>
              <a:noFill/>
              <a:ln w="9525">
                <a:noFill/>
                <a:miter lim="800000"/>
                <a:headEnd/>
                <a:tailEnd/>
              </a:ln>
            </p:spPr>
          </p:pic>
          <p:sp>
            <p:nvSpPr>
              <p:cNvPr id="244" name="Rectangle 4">
                <a:extLst>
                  <a:ext uri="{FF2B5EF4-FFF2-40B4-BE49-F238E27FC236}">
                    <a16:creationId xmlns:a16="http://schemas.microsoft.com/office/drawing/2014/main" id="{2AEF0F90-7898-784A-C594-4178CEBE59A7}"/>
                  </a:ext>
                </a:extLst>
              </p:cNvPr>
              <p:cNvSpPr>
                <a:spLocks noChangeArrowheads="1"/>
              </p:cNvSpPr>
              <p:nvPr/>
            </p:nvSpPr>
            <p:spPr bwMode="auto">
              <a:xfrm>
                <a:off x="5272088" y="32766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5" name="Rectangle 5">
                <a:extLst>
                  <a:ext uri="{FF2B5EF4-FFF2-40B4-BE49-F238E27FC236}">
                    <a16:creationId xmlns:a16="http://schemas.microsoft.com/office/drawing/2014/main" id="{7C543B39-F8CA-78CD-B532-BFA2DF8276F2}"/>
                  </a:ext>
                </a:extLst>
              </p:cNvPr>
              <p:cNvSpPr>
                <a:spLocks noChangeArrowheads="1"/>
              </p:cNvSpPr>
              <p:nvPr/>
            </p:nvSpPr>
            <p:spPr bwMode="auto">
              <a:xfrm>
                <a:off x="5422900" y="33258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6" name="Rectangle 6">
                <a:extLst>
                  <a:ext uri="{FF2B5EF4-FFF2-40B4-BE49-F238E27FC236}">
                    <a16:creationId xmlns:a16="http://schemas.microsoft.com/office/drawing/2014/main" id="{5A8D5326-08C8-32CB-14A0-6A8E8DD6C418}"/>
                  </a:ext>
                </a:extLst>
              </p:cNvPr>
              <p:cNvSpPr>
                <a:spLocks noChangeArrowheads="1"/>
              </p:cNvSpPr>
              <p:nvPr/>
            </p:nvSpPr>
            <p:spPr bwMode="auto">
              <a:xfrm>
                <a:off x="5338763" y="32226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7" name="Rectangle 7">
                <a:extLst>
                  <a:ext uri="{FF2B5EF4-FFF2-40B4-BE49-F238E27FC236}">
                    <a16:creationId xmlns:a16="http://schemas.microsoft.com/office/drawing/2014/main" id="{9142CF57-253B-0F77-12B6-10FDA019B797}"/>
                  </a:ext>
                </a:extLst>
              </p:cNvPr>
              <p:cNvSpPr>
                <a:spLocks noChangeArrowheads="1"/>
              </p:cNvSpPr>
              <p:nvPr/>
            </p:nvSpPr>
            <p:spPr bwMode="auto">
              <a:xfrm>
                <a:off x="4987925" y="34956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8" name="Rectangle 8">
                <a:extLst>
                  <a:ext uri="{FF2B5EF4-FFF2-40B4-BE49-F238E27FC236}">
                    <a16:creationId xmlns:a16="http://schemas.microsoft.com/office/drawing/2014/main" id="{1CD1D595-1CA1-2B99-252F-6BE994CD6530}"/>
                  </a:ext>
                </a:extLst>
              </p:cNvPr>
              <p:cNvSpPr>
                <a:spLocks noChangeArrowheads="1"/>
              </p:cNvSpPr>
              <p:nvPr/>
            </p:nvSpPr>
            <p:spPr bwMode="auto">
              <a:xfrm>
                <a:off x="4929188" y="33639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49" name="Rectangle 9">
                <a:extLst>
                  <a:ext uri="{FF2B5EF4-FFF2-40B4-BE49-F238E27FC236}">
                    <a16:creationId xmlns:a16="http://schemas.microsoft.com/office/drawing/2014/main" id="{E4D07BFC-9CB7-E436-57F2-59966E326C27}"/>
                  </a:ext>
                </a:extLst>
              </p:cNvPr>
              <p:cNvSpPr>
                <a:spLocks noChangeArrowheads="1"/>
              </p:cNvSpPr>
              <p:nvPr/>
            </p:nvSpPr>
            <p:spPr bwMode="auto">
              <a:xfrm>
                <a:off x="5302250" y="35083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0" name="Rectangle 10">
                <a:extLst>
                  <a:ext uri="{FF2B5EF4-FFF2-40B4-BE49-F238E27FC236}">
                    <a16:creationId xmlns:a16="http://schemas.microsoft.com/office/drawing/2014/main" id="{17289434-0F04-D2CB-3C77-4F58258619ED}"/>
                  </a:ext>
                </a:extLst>
              </p:cNvPr>
              <p:cNvSpPr>
                <a:spLocks noChangeArrowheads="1"/>
              </p:cNvSpPr>
              <p:nvPr/>
            </p:nvSpPr>
            <p:spPr bwMode="auto">
              <a:xfrm>
                <a:off x="5076825" y="35306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1" name="Rectangle 11">
                <a:extLst>
                  <a:ext uri="{FF2B5EF4-FFF2-40B4-BE49-F238E27FC236}">
                    <a16:creationId xmlns:a16="http://schemas.microsoft.com/office/drawing/2014/main" id="{1FD286A9-804B-5F77-6A67-20E74E4D166B}"/>
                  </a:ext>
                </a:extLst>
              </p:cNvPr>
              <p:cNvSpPr>
                <a:spLocks noChangeArrowheads="1"/>
              </p:cNvSpPr>
              <p:nvPr/>
            </p:nvSpPr>
            <p:spPr bwMode="auto">
              <a:xfrm>
                <a:off x="5148263" y="35591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2" name="Rectangle 12">
                <a:extLst>
                  <a:ext uri="{FF2B5EF4-FFF2-40B4-BE49-F238E27FC236}">
                    <a16:creationId xmlns:a16="http://schemas.microsoft.com/office/drawing/2014/main" id="{5438E52C-8370-EB46-5A04-81C0F7AA3ADF}"/>
                  </a:ext>
                </a:extLst>
              </p:cNvPr>
              <p:cNvSpPr>
                <a:spLocks noChangeArrowheads="1"/>
              </p:cNvSpPr>
              <p:nvPr/>
            </p:nvSpPr>
            <p:spPr bwMode="auto">
              <a:xfrm>
                <a:off x="5076825" y="36099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3" name="Rectangle 13">
                <a:extLst>
                  <a:ext uri="{FF2B5EF4-FFF2-40B4-BE49-F238E27FC236}">
                    <a16:creationId xmlns:a16="http://schemas.microsoft.com/office/drawing/2014/main" id="{8B1911EF-82FB-2216-4068-9A22C33FD2FD}"/>
                  </a:ext>
                </a:extLst>
              </p:cNvPr>
              <p:cNvSpPr>
                <a:spLocks noChangeArrowheads="1"/>
              </p:cNvSpPr>
              <p:nvPr/>
            </p:nvSpPr>
            <p:spPr bwMode="auto">
              <a:xfrm>
                <a:off x="5216525" y="36131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4" name="Rectangle 14">
                <a:extLst>
                  <a:ext uri="{FF2B5EF4-FFF2-40B4-BE49-F238E27FC236}">
                    <a16:creationId xmlns:a16="http://schemas.microsoft.com/office/drawing/2014/main" id="{D8663F8E-3066-C81A-E4CF-26B8537103F4}"/>
                  </a:ext>
                </a:extLst>
              </p:cNvPr>
              <p:cNvSpPr>
                <a:spLocks noChangeArrowheads="1"/>
              </p:cNvSpPr>
              <p:nvPr/>
            </p:nvSpPr>
            <p:spPr bwMode="auto">
              <a:xfrm>
                <a:off x="5148263" y="36449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5" name="Rectangle 15">
                <a:extLst>
                  <a:ext uri="{FF2B5EF4-FFF2-40B4-BE49-F238E27FC236}">
                    <a16:creationId xmlns:a16="http://schemas.microsoft.com/office/drawing/2014/main" id="{3FC4F228-197D-AF2A-71A7-BB77101FBC5C}"/>
                  </a:ext>
                </a:extLst>
              </p:cNvPr>
              <p:cNvSpPr>
                <a:spLocks noChangeArrowheads="1"/>
              </p:cNvSpPr>
              <p:nvPr/>
            </p:nvSpPr>
            <p:spPr bwMode="auto">
              <a:xfrm>
                <a:off x="5192713" y="36861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6" name="Rectangle 16">
                <a:extLst>
                  <a:ext uri="{FF2B5EF4-FFF2-40B4-BE49-F238E27FC236}">
                    <a16:creationId xmlns:a16="http://schemas.microsoft.com/office/drawing/2014/main" id="{61E9D0FC-052F-8F01-7989-4CACC177BFC4}"/>
                  </a:ext>
                </a:extLst>
              </p:cNvPr>
              <p:cNvSpPr>
                <a:spLocks noChangeArrowheads="1"/>
              </p:cNvSpPr>
              <p:nvPr/>
            </p:nvSpPr>
            <p:spPr bwMode="auto">
              <a:xfrm>
                <a:off x="5354638" y="36671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7" name="Rectangle 17">
                <a:extLst>
                  <a:ext uri="{FF2B5EF4-FFF2-40B4-BE49-F238E27FC236}">
                    <a16:creationId xmlns:a16="http://schemas.microsoft.com/office/drawing/2014/main" id="{055ED7A5-FE1C-0C23-69A7-B9BCC45C0510}"/>
                  </a:ext>
                </a:extLst>
              </p:cNvPr>
              <p:cNvSpPr>
                <a:spLocks noChangeArrowheads="1"/>
              </p:cNvSpPr>
              <p:nvPr/>
            </p:nvSpPr>
            <p:spPr bwMode="auto">
              <a:xfrm>
                <a:off x="5345113" y="37401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8" name="Rectangle 18">
                <a:extLst>
                  <a:ext uri="{FF2B5EF4-FFF2-40B4-BE49-F238E27FC236}">
                    <a16:creationId xmlns:a16="http://schemas.microsoft.com/office/drawing/2014/main" id="{F9044DC9-AE34-16B3-2E63-179ECB96ADE7}"/>
                  </a:ext>
                </a:extLst>
              </p:cNvPr>
              <p:cNvSpPr>
                <a:spLocks noChangeArrowheads="1"/>
              </p:cNvSpPr>
              <p:nvPr/>
            </p:nvSpPr>
            <p:spPr bwMode="auto">
              <a:xfrm>
                <a:off x="5305425" y="38306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59" name="Rectangle 19">
                <a:extLst>
                  <a:ext uri="{FF2B5EF4-FFF2-40B4-BE49-F238E27FC236}">
                    <a16:creationId xmlns:a16="http://schemas.microsoft.com/office/drawing/2014/main" id="{18ED9C03-ED91-561F-3C1C-7BB44C03609A}"/>
                  </a:ext>
                </a:extLst>
              </p:cNvPr>
              <p:cNvSpPr>
                <a:spLocks noChangeArrowheads="1"/>
              </p:cNvSpPr>
              <p:nvPr/>
            </p:nvSpPr>
            <p:spPr bwMode="auto">
              <a:xfrm>
                <a:off x="5213350" y="3862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0" name="Rectangle 20">
                <a:extLst>
                  <a:ext uri="{FF2B5EF4-FFF2-40B4-BE49-F238E27FC236}">
                    <a16:creationId xmlns:a16="http://schemas.microsoft.com/office/drawing/2014/main" id="{272F9A8B-E086-5319-0A80-2D90570189C4}"/>
                  </a:ext>
                </a:extLst>
              </p:cNvPr>
              <p:cNvSpPr>
                <a:spLocks noChangeArrowheads="1"/>
              </p:cNvSpPr>
              <p:nvPr/>
            </p:nvSpPr>
            <p:spPr bwMode="auto">
              <a:xfrm>
                <a:off x="5076825" y="36893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1800" b="1"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1" name="Rectangle 21">
                <a:extLst>
                  <a:ext uri="{FF2B5EF4-FFF2-40B4-BE49-F238E27FC236}">
                    <a16:creationId xmlns:a16="http://schemas.microsoft.com/office/drawing/2014/main" id="{27882C9A-8AED-CDC1-C941-2C0B2D9AFD41}"/>
                  </a:ext>
                </a:extLst>
              </p:cNvPr>
              <p:cNvSpPr>
                <a:spLocks noChangeArrowheads="1"/>
              </p:cNvSpPr>
              <p:nvPr/>
            </p:nvSpPr>
            <p:spPr bwMode="auto">
              <a:xfrm>
                <a:off x="4956175" y="37607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2" name="Rectangle 22">
                <a:extLst>
                  <a:ext uri="{FF2B5EF4-FFF2-40B4-BE49-F238E27FC236}">
                    <a16:creationId xmlns:a16="http://schemas.microsoft.com/office/drawing/2014/main" id="{1A6A1B67-ED2F-413B-45BC-01FAAAD313DB}"/>
                  </a:ext>
                </a:extLst>
              </p:cNvPr>
              <p:cNvSpPr>
                <a:spLocks noChangeArrowheads="1"/>
              </p:cNvSpPr>
              <p:nvPr/>
            </p:nvSpPr>
            <p:spPr bwMode="auto">
              <a:xfrm>
                <a:off x="4356100" y="3825875"/>
                <a:ext cx="73025" cy="71438"/>
              </a:xfrm>
              <a:prstGeom prst="rect">
                <a:avLst/>
              </a:prstGeom>
              <a:solidFill>
                <a:srgbClr val="FFFF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3" name="Rectangle 23">
                <a:extLst>
                  <a:ext uri="{FF2B5EF4-FFF2-40B4-BE49-F238E27FC236}">
                    <a16:creationId xmlns:a16="http://schemas.microsoft.com/office/drawing/2014/main" id="{483C0C9C-FA7E-308E-6B47-453307057E61}"/>
                  </a:ext>
                </a:extLst>
              </p:cNvPr>
              <p:cNvSpPr>
                <a:spLocks noChangeArrowheads="1"/>
              </p:cNvSpPr>
              <p:nvPr/>
            </p:nvSpPr>
            <p:spPr bwMode="auto">
              <a:xfrm>
                <a:off x="4343400" y="3927475"/>
                <a:ext cx="73025" cy="71438"/>
              </a:xfrm>
              <a:prstGeom prst="rect">
                <a:avLst/>
              </a:prstGeom>
              <a:solidFill>
                <a:srgbClr val="FFFF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4" name="Rectangle 24">
                <a:extLst>
                  <a:ext uri="{FF2B5EF4-FFF2-40B4-BE49-F238E27FC236}">
                    <a16:creationId xmlns:a16="http://schemas.microsoft.com/office/drawing/2014/main" id="{1C0B5879-20E9-2D8D-98B7-6959519566AE}"/>
                  </a:ext>
                </a:extLst>
              </p:cNvPr>
              <p:cNvSpPr>
                <a:spLocks noChangeArrowheads="1"/>
              </p:cNvSpPr>
              <p:nvPr/>
            </p:nvSpPr>
            <p:spPr bwMode="auto">
              <a:xfrm>
                <a:off x="4356100" y="3860800"/>
                <a:ext cx="73025" cy="71438"/>
              </a:xfrm>
              <a:prstGeom prst="rect">
                <a:avLst/>
              </a:prstGeom>
              <a:solidFill>
                <a:srgbClr val="FFFF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5" name="Rectangle 25">
                <a:extLst>
                  <a:ext uri="{FF2B5EF4-FFF2-40B4-BE49-F238E27FC236}">
                    <a16:creationId xmlns:a16="http://schemas.microsoft.com/office/drawing/2014/main" id="{7775DE11-3659-1F24-2369-656B12834F6B}"/>
                  </a:ext>
                </a:extLst>
              </p:cNvPr>
              <p:cNvSpPr>
                <a:spLocks noChangeArrowheads="1"/>
              </p:cNvSpPr>
              <p:nvPr/>
            </p:nvSpPr>
            <p:spPr bwMode="auto">
              <a:xfrm>
                <a:off x="4335463" y="40417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6" name="Rectangle 26">
                <a:extLst>
                  <a:ext uri="{FF2B5EF4-FFF2-40B4-BE49-F238E27FC236}">
                    <a16:creationId xmlns:a16="http://schemas.microsoft.com/office/drawing/2014/main" id="{1A1DFA7A-F660-29BF-1B17-A98DB57175ED}"/>
                  </a:ext>
                </a:extLst>
              </p:cNvPr>
              <p:cNvSpPr>
                <a:spLocks noChangeArrowheads="1"/>
              </p:cNvSpPr>
              <p:nvPr/>
            </p:nvSpPr>
            <p:spPr bwMode="auto">
              <a:xfrm>
                <a:off x="4275138" y="3933825"/>
                <a:ext cx="73025" cy="71438"/>
              </a:xfrm>
              <a:prstGeom prst="rect">
                <a:avLst/>
              </a:prstGeom>
              <a:solidFill>
                <a:srgbClr val="FFFF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7" name="Rectangle 27">
                <a:extLst>
                  <a:ext uri="{FF2B5EF4-FFF2-40B4-BE49-F238E27FC236}">
                    <a16:creationId xmlns:a16="http://schemas.microsoft.com/office/drawing/2014/main" id="{73A2C528-6A5C-4C3A-0279-757EEE0C074B}"/>
                  </a:ext>
                </a:extLst>
              </p:cNvPr>
              <p:cNvSpPr>
                <a:spLocks noChangeArrowheads="1"/>
              </p:cNvSpPr>
              <p:nvPr/>
            </p:nvSpPr>
            <p:spPr bwMode="auto">
              <a:xfrm>
                <a:off x="4211638" y="39243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8" name="Rectangle 28">
                <a:extLst>
                  <a:ext uri="{FF2B5EF4-FFF2-40B4-BE49-F238E27FC236}">
                    <a16:creationId xmlns:a16="http://schemas.microsoft.com/office/drawing/2014/main" id="{FC78373B-74F3-AB67-5296-D4749A87254D}"/>
                  </a:ext>
                </a:extLst>
              </p:cNvPr>
              <p:cNvSpPr>
                <a:spLocks noChangeArrowheads="1"/>
              </p:cNvSpPr>
              <p:nvPr/>
            </p:nvSpPr>
            <p:spPr bwMode="auto">
              <a:xfrm>
                <a:off x="4140200" y="39179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69" name="Rectangle 29">
                <a:extLst>
                  <a:ext uri="{FF2B5EF4-FFF2-40B4-BE49-F238E27FC236}">
                    <a16:creationId xmlns:a16="http://schemas.microsoft.com/office/drawing/2014/main" id="{6F156622-FD05-AEA1-89D0-96F6866296F9}"/>
                  </a:ext>
                </a:extLst>
              </p:cNvPr>
              <p:cNvSpPr>
                <a:spLocks noChangeArrowheads="1"/>
              </p:cNvSpPr>
              <p:nvPr/>
            </p:nvSpPr>
            <p:spPr bwMode="auto">
              <a:xfrm>
                <a:off x="4048125" y="39084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0" name="Rectangle 30">
                <a:extLst>
                  <a:ext uri="{FF2B5EF4-FFF2-40B4-BE49-F238E27FC236}">
                    <a16:creationId xmlns:a16="http://schemas.microsoft.com/office/drawing/2014/main" id="{7810B37A-4177-33EA-C8FC-8F5F41AA9C9B}"/>
                  </a:ext>
                </a:extLst>
              </p:cNvPr>
              <p:cNvSpPr>
                <a:spLocks noChangeArrowheads="1"/>
              </p:cNvSpPr>
              <p:nvPr/>
            </p:nvSpPr>
            <p:spPr bwMode="auto">
              <a:xfrm>
                <a:off x="4002088" y="39338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1" name="Rectangle 31">
                <a:extLst>
                  <a:ext uri="{FF2B5EF4-FFF2-40B4-BE49-F238E27FC236}">
                    <a16:creationId xmlns:a16="http://schemas.microsoft.com/office/drawing/2014/main" id="{A1899F58-1A01-0C78-4252-673C5CD64FB5}"/>
                  </a:ext>
                </a:extLst>
              </p:cNvPr>
              <p:cNvSpPr>
                <a:spLocks noChangeArrowheads="1"/>
              </p:cNvSpPr>
              <p:nvPr/>
            </p:nvSpPr>
            <p:spPr bwMode="auto">
              <a:xfrm>
                <a:off x="4083050" y="39957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2" name="Rectangle 32">
                <a:extLst>
                  <a:ext uri="{FF2B5EF4-FFF2-40B4-BE49-F238E27FC236}">
                    <a16:creationId xmlns:a16="http://schemas.microsoft.com/office/drawing/2014/main" id="{ED287130-FCB9-9EAC-E6DC-4038DBC5CD6D}"/>
                  </a:ext>
                </a:extLst>
              </p:cNvPr>
              <p:cNvSpPr>
                <a:spLocks noChangeArrowheads="1"/>
              </p:cNvSpPr>
              <p:nvPr/>
            </p:nvSpPr>
            <p:spPr bwMode="auto">
              <a:xfrm>
                <a:off x="4179888" y="39798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3" name="Rectangle 33">
                <a:extLst>
                  <a:ext uri="{FF2B5EF4-FFF2-40B4-BE49-F238E27FC236}">
                    <a16:creationId xmlns:a16="http://schemas.microsoft.com/office/drawing/2014/main" id="{A1D64291-FC24-EF24-611B-555B392D995F}"/>
                  </a:ext>
                </a:extLst>
              </p:cNvPr>
              <p:cNvSpPr>
                <a:spLocks noChangeArrowheads="1"/>
              </p:cNvSpPr>
              <p:nvPr/>
            </p:nvSpPr>
            <p:spPr bwMode="auto">
              <a:xfrm>
                <a:off x="4208463" y="40290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4" name="Rectangle 34">
                <a:extLst>
                  <a:ext uri="{FF2B5EF4-FFF2-40B4-BE49-F238E27FC236}">
                    <a16:creationId xmlns:a16="http://schemas.microsoft.com/office/drawing/2014/main" id="{BDF08B55-3850-DB1B-71BC-39312E4ECDE3}"/>
                  </a:ext>
                </a:extLst>
              </p:cNvPr>
              <p:cNvSpPr>
                <a:spLocks noChangeArrowheads="1"/>
              </p:cNvSpPr>
              <p:nvPr/>
            </p:nvSpPr>
            <p:spPr bwMode="auto">
              <a:xfrm>
                <a:off x="4230688" y="40957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5" name="Rectangle 35">
                <a:extLst>
                  <a:ext uri="{FF2B5EF4-FFF2-40B4-BE49-F238E27FC236}">
                    <a16:creationId xmlns:a16="http://schemas.microsoft.com/office/drawing/2014/main" id="{5F4DC033-6074-23B8-C2CC-6679697F7D1B}"/>
                  </a:ext>
                </a:extLst>
              </p:cNvPr>
              <p:cNvSpPr>
                <a:spLocks noChangeArrowheads="1"/>
              </p:cNvSpPr>
              <p:nvPr/>
            </p:nvSpPr>
            <p:spPr bwMode="auto">
              <a:xfrm>
                <a:off x="4124325" y="41560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6" name="Rectangle 36">
                <a:extLst>
                  <a:ext uri="{FF2B5EF4-FFF2-40B4-BE49-F238E27FC236}">
                    <a16:creationId xmlns:a16="http://schemas.microsoft.com/office/drawing/2014/main" id="{E54E7F3B-2FAC-25C4-D377-396D266BCC20}"/>
                  </a:ext>
                </a:extLst>
              </p:cNvPr>
              <p:cNvSpPr>
                <a:spLocks noChangeArrowheads="1"/>
              </p:cNvSpPr>
              <p:nvPr/>
            </p:nvSpPr>
            <p:spPr bwMode="auto">
              <a:xfrm>
                <a:off x="4165600" y="41306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7" name="Rectangle 37">
                <a:extLst>
                  <a:ext uri="{FF2B5EF4-FFF2-40B4-BE49-F238E27FC236}">
                    <a16:creationId xmlns:a16="http://schemas.microsoft.com/office/drawing/2014/main" id="{23D85673-4B36-EB85-B16C-41C284AF7697}"/>
                  </a:ext>
                </a:extLst>
              </p:cNvPr>
              <p:cNvSpPr>
                <a:spLocks noChangeArrowheads="1"/>
              </p:cNvSpPr>
              <p:nvPr/>
            </p:nvSpPr>
            <p:spPr bwMode="auto">
              <a:xfrm>
                <a:off x="4202113" y="420211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8" name="Rectangle 38">
                <a:extLst>
                  <a:ext uri="{FF2B5EF4-FFF2-40B4-BE49-F238E27FC236}">
                    <a16:creationId xmlns:a16="http://schemas.microsoft.com/office/drawing/2014/main" id="{AA1EBFA2-FE9C-F18B-8334-4F61EC75DD93}"/>
                  </a:ext>
                </a:extLst>
              </p:cNvPr>
              <p:cNvSpPr>
                <a:spLocks noChangeArrowheads="1"/>
              </p:cNvSpPr>
              <p:nvPr/>
            </p:nvSpPr>
            <p:spPr bwMode="auto">
              <a:xfrm>
                <a:off x="4189413" y="43005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79" name="Rectangle 39">
                <a:extLst>
                  <a:ext uri="{FF2B5EF4-FFF2-40B4-BE49-F238E27FC236}">
                    <a16:creationId xmlns:a16="http://schemas.microsoft.com/office/drawing/2014/main" id="{627B93DF-2FF0-7126-D1D8-18B9D307407B}"/>
                  </a:ext>
                </a:extLst>
              </p:cNvPr>
              <p:cNvSpPr>
                <a:spLocks noChangeArrowheads="1"/>
              </p:cNvSpPr>
              <p:nvPr/>
            </p:nvSpPr>
            <p:spPr bwMode="auto">
              <a:xfrm>
                <a:off x="4076700" y="42211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0" name="Rectangle 40">
                <a:extLst>
                  <a:ext uri="{FF2B5EF4-FFF2-40B4-BE49-F238E27FC236}">
                    <a16:creationId xmlns:a16="http://schemas.microsoft.com/office/drawing/2014/main" id="{C4F2342D-1B5F-B9B8-7150-4B68CDE28A7D}"/>
                  </a:ext>
                </a:extLst>
              </p:cNvPr>
              <p:cNvSpPr>
                <a:spLocks noChangeArrowheads="1"/>
              </p:cNvSpPr>
              <p:nvPr/>
            </p:nvSpPr>
            <p:spPr bwMode="auto">
              <a:xfrm>
                <a:off x="4284663" y="43656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1" name="Rectangle 41">
                <a:extLst>
                  <a:ext uri="{FF2B5EF4-FFF2-40B4-BE49-F238E27FC236}">
                    <a16:creationId xmlns:a16="http://schemas.microsoft.com/office/drawing/2014/main" id="{CD1BBE4C-7E5D-DE60-DEA6-EC54039748BE}"/>
                  </a:ext>
                </a:extLst>
              </p:cNvPr>
              <p:cNvSpPr>
                <a:spLocks noChangeArrowheads="1"/>
              </p:cNvSpPr>
              <p:nvPr/>
            </p:nvSpPr>
            <p:spPr bwMode="auto">
              <a:xfrm>
                <a:off x="4243388" y="44402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2" name="Rectangle 42">
                <a:extLst>
                  <a:ext uri="{FF2B5EF4-FFF2-40B4-BE49-F238E27FC236}">
                    <a16:creationId xmlns:a16="http://schemas.microsoft.com/office/drawing/2014/main" id="{806B0125-A5CF-0E73-74B0-0024ACFD300B}"/>
                  </a:ext>
                </a:extLst>
              </p:cNvPr>
              <p:cNvSpPr>
                <a:spLocks noChangeArrowheads="1"/>
              </p:cNvSpPr>
              <p:nvPr/>
            </p:nvSpPr>
            <p:spPr bwMode="auto">
              <a:xfrm>
                <a:off x="4152900" y="4421188"/>
                <a:ext cx="73025" cy="71437"/>
              </a:xfrm>
              <a:prstGeom prst="rect">
                <a:avLst/>
              </a:prstGeom>
              <a:solidFill>
                <a:srgbClr val="FFFF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3" name="Rectangle 43">
                <a:extLst>
                  <a:ext uri="{FF2B5EF4-FFF2-40B4-BE49-F238E27FC236}">
                    <a16:creationId xmlns:a16="http://schemas.microsoft.com/office/drawing/2014/main" id="{C5ACCF98-ED89-04D7-F99B-67B92ECA7F86}"/>
                  </a:ext>
                </a:extLst>
              </p:cNvPr>
              <p:cNvSpPr>
                <a:spLocks noChangeArrowheads="1"/>
              </p:cNvSpPr>
              <p:nvPr/>
            </p:nvSpPr>
            <p:spPr bwMode="auto">
              <a:xfrm>
                <a:off x="4130675" y="43529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4" name="Rectangle 44">
                <a:extLst>
                  <a:ext uri="{FF2B5EF4-FFF2-40B4-BE49-F238E27FC236}">
                    <a16:creationId xmlns:a16="http://schemas.microsoft.com/office/drawing/2014/main" id="{6FFEB568-7D0E-8BAB-B84C-23DE4B556814}"/>
                  </a:ext>
                </a:extLst>
              </p:cNvPr>
              <p:cNvSpPr>
                <a:spLocks noChangeArrowheads="1"/>
              </p:cNvSpPr>
              <p:nvPr/>
            </p:nvSpPr>
            <p:spPr bwMode="auto">
              <a:xfrm>
                <a:off x="3992563" y="40513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5" name="Rectangle 45">
                <a:extLst>
                  <a:ext uri="{FF2B5EF4-FFF2-40B4-BE49-F238E27FC236}">
                    <a16:creationId xmlns:a16="http://schemas.microsoft.com/office/drawing/2014/main" id="{8A79E9DA-7DA0-C4F4-F4C9-363F23CD2A76}"/>
                  </a:ext>
                </a:extLst>
              </p:cNvPr>
              <p:cNvSpPr>
                <a:spLocks noChangeArrowheads="1"/>
              </p:cNvSpPr>
              <p:nvPr/>
            </p:nvSpPr>
            <p:spPr bwMode="auto">
              <a:xfrm>
                <a:off x="4051300" y="41370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6" name="Rectangle 46">
                <a:extLst>
                  <a:ext uri="{FF2B5EF4-FFF2-40B4-BE49-F238E27FC236}">
                    <a16:creationId xmlns:a16="http://schemas.microsoft.com/office/drawing/2014/main" id="{825B82B7-58AE-1CED-218B-ACFCB5D401A2}"/>
                  </a:ext>
                </a:extLst>
              </p:cNvPr>
              <p:cNvSpPr>
                <a:spLocks noChangeArrowheads="1"/>
              </p:cNvSpPr>
              <p:nvPr/>
            </p:nvSpPr>
            <p:spPr bwMode="auto">
              <a:xfrm>
                <a:off x="3986213" y="41687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7" name="Rectangle 47">
                <a:extLst>
                  <a:ext uri="{FF2B5EF4-FFF2-40B4-BE49-F238E27FC236}">
                    <a16:creationId xmlns:a16="http://schemas.microsoft.com/office/drawing/2014/main" id="{6C7163BE-C126-1E63-E5EB-33B11F52D434}"/>
                  </a:ext>
                </a:extLst>
              </p:cNvPr>
              <p:cNvSpPr>
                <a:spLocks noChangeArrowheads="1"/>
              </p:cNvSpPr>
              <p:nvPr/>
            </p:nvSpPr>
            <p:spPr bwMode="auto">
              <a:xfrm>
                <a:off x="3773488" y="41148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8" name="Rectangle 48">
                <a:extLst>
                  <a:ext uri="{FF2B5EF4-FFF2-40B4-BE49-F238E27FC236}">
                    <a16:creationId xmlns:a16="http://schemas.microsoft.com/office/drawing/2014/main" id="{9978310F-EEAB-1C0B-D122-DBB3DA78201E}"/>
                  </a:ext>
                </a:extLst>
              </p:cNvPr>
              <p:cNvSpPr>
                <a:spLocks noChangeArrowheads="1"/>
              </p:cNvSpPr>
              <p:nvPr/>
            </p:nvSpPr>
            <p:spPr bwMode="auto">
              <a:xfrm>
                <a:off x="3822700" y="40782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89" name="Rectangle 49">
                <a:extLst>
                  <a:ext uri="{FF2B5EF4-FFF2-40B4-BE49-F238E27FC236}">
                    <a16:creationId xmlns:a16="http://schemas.microsoft.com/office/drawing/2014/main" id="{E26EC363-06A6-8998-97C6-631AB9F958EC}"/>
                  </a:ext>
                </a:extLst>
              </p:cNvPr>
              <p:cNvSpPr>
                <a:spLocks noChangeArrowheads="1"/>
              </p:cNvSpPr>
              <p:nvPr/>
            </p:nvSpPr>
            <p:spPr bwMode="auto">
              <a:xfrm>
                <a:off x="3857625" y="41433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0" name="Rectangle 50">
                <a:extLst>
                  <a:ext uri="{FF2B5EF4-FFF2-40B4-BE49-F238E27FC236}">
                    <a16:creationId xmlns:a16="http://schemas.microsoft.com/office/drawing/2014/main" id="{71DF8B27-FADB-EEB6-0C65-655A11232605}"/>
                  </a:ext>
                </a:extLst>
              </p:cNvPr>
              <p:cNvSpPr>
                <a:spLocks noChangeArrowheads="1"/>
              </p:cNvSpPr>
              <p:nvPr/>
            </p:nvSpPr>
            <p:spPr bwMode="auto">
              <a:xfrm>
                <a:off x="3660775" y="40211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1" name="Rectangle 51">
                <a:extLst>
                  <a:ext uri="{FF2B5EF4-FFF2-40B4-BE49-F238E27FC236}">
                    <a16:creationId xmlns:a16="http://schemas.microsoft.com/office/drawing/2014/main" id="{3F303DAE-99DB-4446-7B07-793637D447FB}"/>
                  </a:ext>
                </a:extLst>
              </p:cNvPr>
              <p:cNvSpPr>
                <a:spLocks noChangeArrowheads="1"/>
              </p:cNvSpPr>
              <p:nvPr/>
            </p:nvSpPr>
            <p:spPr bwMode="auto">
              <a:xfrm>
                <a:off x="3606800" y="42370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2" name="Rectangle 52">
                <a:extLst>
                  <a:ext uri="{FF2B5EF4-FFF2-40B4-BE49-F238E27FC236}">
                    <a16:creationId xmlns:a16="http://schemas.microsoft.com/office/drawing/2014/main" id="{04C50EDE-E186-3FF2-B470-208AB60F8A46}"/>
                  </a:ext>
                </a:extLst>
              </p:cNvPr>
              <p:cNvSpPr>
                <a:spLocks noChangeArrowheads="1"/>
              </p:cNvSpPr>
              <p:nvPr/>
            </p:nvSpPr>
            <p:spPr bwMode="auto">
              <a:xfrm>
                <a:off x="3563938" y="42084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3" name="Rectangle 53">
                <a:extLst>
                  <a:ext uri="{FF2B5EF4-FFF2-40B4-BE49-F238E27FC236}">
                    <a16:creationId xmlns:a16="http://schemas.microsoft.com/office/drawing/2014/main" id="{D09884A5-5A48-D500-215C-83D2B87EB191}"/>
                  </a:ext>
                </a:extLst>
              </p:cNvPr>
              <p:cNvSpPr>
                <a:spLocks noChangeArrowheads="1"/>
              </p:cNvSpPr>
              <p:nvPr/>
            </p:nvSpPr>
            <p:spPr bwMode="auto">
              <a:xfrm>
                <a:off x="3498850" y="40513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4" name="Rectangle 54">
                <a:extLst>
                  <a:ext uri="{FF2B5EF4-FFF2-40B4-BE49-F238E27FC236}">
                    <a16:creationId xmlns:a16="http://schemas.microsoft.com/office/drawing/2014/main" id="{0A849EF8-8CA8-D526-C52A-0F75B3C4A53E}"/>
                  </a:ext>
                </a:extLst>
              </p:cNvPr>
              <p:cNvSpPr>
                <a:spLocks noChangeArrowheads="1"/>
              </p:cNvSpPr>
              <p:nvPr/>
            </p:nvSpPr>
            <p:spPr bwMode="auto">
              <a:xfrm>
                <a:off x="3055938" y="42084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5" name="Rectangle 55">
                <a:extLst>
                  <a:ext uri="{FF2B5EF4-FFF2-40B4-BE49-F238E27FC236}">
                    <a16:creationId xmlns:a16="http://schemas.microsoft.com/office/drawing/2014/main" id="{4E047140-8EDB-CF08-7064-8812A550462E}"/>
                  </a:ext>
                </a:extLst>
              </p:cNvPr>
              <p:cNvSpPr>
                <a:spLocks noChangeArrowheads="1"/>
              </p:cNvSpPr>
              <p:nvPr/>
            </p:nvSpPr>
            <p:spPr bwMode="auto">
              <a:xfrm>
                <a:off x="3217863" y="42116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6" name="Rectangle 56">
                <a:extLst>
                  <a:ext uri="{FF2B5EF4-FFF2-40B4-BE49-F238E27FC236}">
                    <a16:creationId xmlns:a16="http://schemas.microsoft.com/office/drawing/2014/main" id="{2EA70AB7-6F16-A461-DAE6-021FA41488D4}"/>
                  </a:ext>
                </a:extLst>
              </p:cNvPr>
              <p:cNvSpPr>
                <a:spLocks noChangeArrowheads="1"/>
              </p:cNvSpPr>
              <p:nvPr/>
            </p:nvSpPr>
            <p:spPr bwMode="auto">
              <a:xfrm>
                <a:off x="3335338" y="43021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7" name="Rectangle 57">
                <a:extLst>
                  <a:ext uri="{FF2B5EF4-FFF2-40B4-BE49-F238E27FC236}">
                    <a16:creationId xmlns:a16="http://schemas.microsoft.com/office/drawing/2014/main" id="{2F637EAF-7D59-9EBB-2E2F-C899C5DFD978}"/>
                  </a:ext>
                </a:extLst>
              </p:cNvPr>
              <p:cNvSpPr>
                <a:spLocks noChangeArrowheads="1"/>
              </p:cNvSpPr>
              <p:nvPr/>
            </p:nvSpPr>
            <p:spPr bwMode="auto">
              <a:xfrm>
                <a:off x="3348038" y="4243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8" name="Rectangle 58">
                <a:extLst>
                  <a:ext uri="{FF2B5EF4-FFF2-40B4-BE49-F238E27FC236}">
                    <a16:creationId xmlns:a16="http://schemas.microsoft.com/office/drawing/2014/main" id="{A085AC6C-C8AF-D30A-57EA-704C92F28424}"/>
                  </a:ext>
                </a:extLst>
              </p:cNvPr>
              <p:cNvSpPr>
                <a:spLocks noChangeArrowheads="1"/>
              </p:cNvSpPr>
              <p:nvPr/>
            </p:nvSpPr>
            <p:spPr bwMode="auto">
              <a:xfrm>
                <a:off x="3484563" y="44148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299" name="Rectangle 59">
                <a:extLst>
                  <a:ext uri="{FF2B5EF4-FFF2-40B4-BE49-F238E27FC236}">
                    <a16:creationId xmlns:a16="http://schemas.microsoft.com/office/drawing/2014/main" id="{2638ED62-92DA-E0D3-F784-DE6A3EF7EA2F}"/>
                  </a:ext>
                </a:extLst>
              </p:cNvPr>
              <p:cNvSpPr>
                <a:spLocks noChangeArrowheads="1"/>
              </p:cNvSpPr>
              <p:nvPr/>
            </p:nvSpPr>
            <p:spPr bwMode="auto">
              <a:xfrm>
                <a:off x="3509963" y="43116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0" name="Rectangle 60">
                <a:extLst>
                  <a:ext uri="{FF2B5EF4-FFF2-40B4-BE49-F238E27FC236}">
                    <a16:creationId xmlns:a16="http://schemas.microsoft.com/office/drawing/2014/main" id="{99FA6576-2843-ED80-47CB-447094E8D5A1}"/>
                  </a:ext>
                </a:extLst>
              </p:cNvPr>
              <p:cNvSpPr>
                <a:spLocks noChangeArrowheads="1"/>
              </p:cNvSpPr>
              <p:nvPr/>
            </p:nvSpPr>
            <p:spPr bwMode="auto">
              <a:xfrm>
                <a:off x="3497263" y="434340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1" name="Rectangle 61">
                <a:extLst>
                  <a:ext uri="{FF2B5EF4-FFF2-40B4-BE49-F238E27FC236}">
                    <a16:creationId xmlns:a16="http://schemas.microsoft.com/office/drawing/2014/main" id="{4D4EDA68-1665-07C5-C8CD-1BA026E0BED8}"/>
                  </a:ext>
                </a:extLst>
              </p:cNvPr>
              <p:cNvSpPr>
                <a:spLocks noChangeArrowheads="1"/>
              </p:cNvSpPr>
              <p:nvPr/>
            </p:nvSpPr>
            <p:spPr bwMode="auto">
              <a:xfrm>
                <a:off x="2987675" y="438943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2" name="Rectangle 62">
                <a:extLst>
                  <a:ext uri="{FF2B5EF4-FFF2-40B4-BE49-F238E27FC236}">
                    <a16:creationId xmlns:a16="http://schemas.microsoft.com/office/drawing/2014/main" id="{977CE100-A613-D1B8-0ACD-717BC6BE6423}"/>
                  </a:ext>
                </a:extLst>
              </p:cNvPr>
              <p:cNvSpPr>
                <a:spLocks noChangeArrowheads="1"/>
              </p:cNvSpPr>
              <p:nvPr/>
            </p:nvSpPr>
            <p:spPr bwMode="auto">
              <a:xfrm>
                <a:off x="3206750" y="4497388"/>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3" name="Rectangle 63">
                <a:extLst>
                  <a:ext uri="{FF2B5EF4-FFF2-40B4-BE49-F238E27FC236}">
                    <a16:creationId xmlns:a16="http://schemas.microsoft.com/office/drawing/2014/main" id="{5998B692-F8E0-CE2A-162A-42E06BCF4ECD}"/>
                  </a:ext>
                </a:extLst>
              </p:cNvPr>
              <p:cNvSpPr>
                <a:spLocks noChangeArrowheads="1"/>
              </p:cNvSpPr>
              <p:nvPr/>
            </p:nvSpPr>
            <p:spPr bwMode="auto">
              <a:xfrm>
                <a:off x="3289300" y="45656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4" name="Rectangle 64">
                <a:extLst>
                  <a:ext uri="{FF2B5EF4-FFF2-40B4-BE49-F238E27FC236}">
                    <a16:creationId xmlns:a16="http://schemas.microsoft.com/office/drawing/2014/main" id="{9D061117-0383-33B3-0A83-E73E43B3F086}"/>
                  </a:ext>
                </a:extLst>
              </p:cNvPr>
              <p:cNvSpPr>
                <a:spLocks noChangeArrowheads="1"/>
              </p:cNvSpPr>
              <p:nvPr/>
            </p:nvSpPr>
            <p:spPr bwMode="auto">
              <a:xfrm>
                <a:off x="3867150" y="44370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5" name="Rectangle 65">
                <a:extLst>
                  <a:ext uri="{FF2B5EF4-FFF2-40B4-BE49-F238E27FC236}">
                    <a16:creationId xmlns:a16="http://schemas.microsoft.com/office/drawing/2014/main" id="{EACE6E2E-164F-5EB0-4788-5880BECEFD17}"/>
                  </a:ext>
                </a:extLst>
              </p:cNvPr>
              <p:cNvSpPr>
                <a:spLocks noChangeArrowheads="1"/>
              </p:cNvSpPr>
              <p:nvPr/>
            </p:nvSpPr>
            <p:spPr bwMode="auto">
              <a:xfrm>
                <a:off x="3889375" y="4398963"/>
                <a:ext cx="73025" cy="71437"/>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6" name="Rectangle 66">
                <a:extLst>
                  <a:ext uri="{FF2B5EF4-FFF2-40B4-BE49-F238E27FC236}">
                    <a16:creationId xmlns:a16="http://schemas.microsoft.com/office/drawing/2014/main" id="{FA368932-0483-E39E-2832-32841A1FD27D}"/>
                  </a:ext>
                </a:extLst>
              </p:cNvPr>
              <p:cNvSpPr>
                <a:spLocks noChangeArrowheads="1"/>
              </p:cNvSpPr>
              <p:nvPr/>
            </p:nvSpPr>
            <p:spPr bwMode="auto">
              <a:xfrm>
                <a:off x="3911600" y="4362450"/>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7" name="Rectangle 67">
                <a:extLst>
                  <a:ext uri="{FF2B5EF4-FFF2-40B4-BE49-F238E27FC236}">
                    <a16:creationId xmlns:a16="http://schemas.microsoft.com/office/drawing/2014/main" id="{D3C51704-4639-03C5-C644-052FD7E390CE}"/>
                  </a:ext>
                </a:extLst>
              </p:cNvPr>
              <p:cNvSpPr>
                <a:spLocks noChangeArrowheads="1"/>
              </p:cNvSpPr>
              <p:nvPr/>
            </p:nvSpPr>
            <p:spPr bwMode="auto">
              <a:xfrm>
                <a:off x="3943350" y="434657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308" name="Rectangle 68">
                <a:extLst>
                  <a:ext uri="{FF2B5EF4-FFF2-40B4-BE49-F238E27FC236}">
                    <a16:creationId xmlns:a16="http://schemas.microsoft.com/office/drawing/2014/main" id="{BEF08182-4EB8-5D71-11C6-5D310C6CBC7A}"/>
                  </a:ext>
                </a:extLst>
              </p:cNvPr>
              <p:cNvSpPr>
                <a:spLocks noChangeArrowheads="1"/>
              </p:cNvSpPr>
              <p:nvPr/>
            </p:nvSpPr>
            <p:spPr bwMode="auto">
              <a:xfrm>
                <a:off x="3943350" y="4289425"/>
                <a:ext cx="73025" cy="71438"/>
              </a:xfrm>
              <a:prstGeom prst="rect">
                <a:avLst/>
              </a:prstGeom>
              <a:solidFill>
                <a:srgbClr val="FF0000"/>
              </a:solidFill>
              <a:ln w="9525">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grpSp>
        <p:sp>
          <p:nvSpPr>
            <p:cNvPr id="310" name="テキスト ボックス 309">
              <a:extLst>
                <a:ext uri="{FF2B5EF4-FFF2-40B4-BE49-F238E27FC236}">
                  <a16:creationId xmlns:a16="http://schemas.microsoft.com/office/drawing/2014/main" id="{E039274B-53C8-B5B3-3335-734384AE54FF}"/>
                </a:ext>
              </a:extLst>
            </p:cNvPr>
            <p:cNvSpPr txBox="1"/>
            <p:nvPr/>
          </p:nvSpPr>
          <p:spPr>
            <a:xfrm flipH="1">
              <a:off x="2824369" y="1306086"/>
              <a:ext cx="183889" cy="107194"/>
            </a:xfrm>
            <a:prstGeom prst="rect">
              <a:avLst/>
            </a:prstGeom>
            <a:solidFill>
              <a:schemeClr val="accent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B-VII</a:t>
              </a:r>
              <a:endParaRPr kumimoji="0" lang="ja-JP" altLang="en-US"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8" name="スライド番号プレースホルダー 7">
            <a:extLst>
              <a:ext uri="{FF2B5EF4-FFF2-40B4-BE49-F238E27FC236}">
                <a16:creationId xmlns:a16="http://schemas.microsoft.com/office/drawing/2014/main" id="{10458B11-6D72-52A6-2D20-01C80AB20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E0FFD8-1193-47FE-97CA-8B356EED0836}"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441FC062-3237-8192-8AFC-EDF1B9F532F4}"/>
              </a:ext>
            </a:extLst>
          </p:cNvPr>
          <p:cNvSpPr txBox="1"/>
          <p:nvPr/>
        </p:nvSpPr>
        <p:spPr>
          <a:xfrm>
            <a:off x="5319132" y="328105"/>
            <a:ext cx="4430683" cy="1077218"/>
          </a:xfrm>
          <a:prstGeom prst="rect">
            <a:avLst/>
          </a:prstGeom>
          <a:noFill/>
        </p:spPr>
        <p:txBody>
          <a:bodyPr wrap="square" rtlCol="0">
            <a:spAutoFit/>
          </a:bodyPr>
          <a:lstStyle/>
          <a:p>
            <a:r>
              <a:rPr kumimoji="1" lang="ja-JP" altLang="en-US" sz="1600" dirty="0"/>
              <a:t>三浦</a:t>
            </a:r>
            <a:r>
              <a:rPr kumimoji="1" lang="en-US" altLang="ja-JP" sz="1600" dirty="0"/>
              <a:t>B </a:t>
            </a:r>
            <a:r>
              <a:rPr kumimoji="1" lang="ja-JP" altLang="en-US" sz="1600" dirty="0"/>
              <a:t>は</a:t>
            </a:r>
            <a:r>
              <a:rPr kumimoji="1" lang="en-US" altLang="ja-JP" sz="1600" dirty="0"/>
              <a:t>1970</a:t>
            </a:r>
            <a:r>
              <a:rPr kumimoji="1" lang="ja-JP" altLang="en-US" sz="1600" dirty="0"/>
              <a:t>年に三浦市において採取されていることから、同一のミトコンドリア型をもつ </a:t>
            </a:r>
            <a:r>
              <a:rPr kumimoji="1" lang="en-US" altLang="ja-JP" sz="1600" dirty="0" err="1"/>
              <a:t>mori_1</a:t>
            </a:r>
            <a:r>
              <a:rPr kumimoji="1" lang="en-US" altLang="ja-JP" sz="1600" dirty="0"/>
              <a:t>, 3 </a:t>
            </a:r>
            <a:r>
              <a:rPr kumimoji="1" lang="ja-JP" altLang="en-US" sz="1600" dirty="0"/>
              <a:t>が藤沢市内にもともと生息していた野生のメダカ集団に由来する可能性が高い。</a:t>
            </a:r>
          </a:p>
        </p:txBody>
      </p:sp>
      <p:sp>
        <p:nvSpPr>
          <p:cNvPr id="497" name="テキスト ボックス 496">
            <a:extLst>
              <a:ext uri="{FF2B5EF4-FFF2-40B4-BE49-F238E27FC236}">
                <a16:creationId xmlns:a16="http://schemas.microsoft.com/office/drawing/2014/main" id="{9A97549E-FC50-DD17-5067-61EFDF656575}"/>
              </a:ext>
            </a:extLst>
          </p:cNvPr>
          <p:cNvSpPr txBox="1"/>
          <p:nvPr/>
        </p:nvSpPr>
        <p:spPr>
          <a:xfrm>
            <a:off x="4953000" y="2740031"/>
            <a:ext cx="4796815" cy="584775"/>
          </a:xfrm>
          <a:prstGeom prst="rect">
            <a:avLst/>
          </a:prstGeom>
          <a:noFill/>
        </p:spPr>
        <p:txBody>
          <a:bodyPr wrap="square" rtlCol="0">
            <a:spAutoFit/>
          </a:bodyPr>
          <a:lstStyle/>
          <a:p>
            <a:r>
              <a:rPr kumimoji="1" lang="en-US" altLang="ja-JP" sz="1600" dirty="0" err="1"/>
              <a:t>mori_1</a:t>
            </a:r>
            <a:r>
              <a:rPr kumimoji="1" lang="en-US" altLang="ja-JP" sz="1600" dirty="0"/>
              <a:t>, 3 </a:t>
            </a:r>
            <a:r>
              <a:rPr kumimoji="1" lang="ja-JP" altLang="en-US" sz="1600" dirty="0"/>
              <a:t>（</a:t>
            </a:r>
            <a:r>
              <a:rPr kumimoji="1" lang="en-US" altLang="ja-JP" sz="1600" dirty="0"/>
              <a:t>= </a:t>
            </a:r>
            <a:r>
              <a:rPr kumimoji="1" lang="en-US" altLang="ja-JP" sz="1600" dirty="0" err="1"/>
              <a:t>K5</a:t>
            </a:r>
            <a:r>
              <a:rPr kumimoji="1" lang="ja-JP" altLang="en-US" sz="1600" dirty="0"/>
              <a:t>）と近縁のミトコンドリア型のメダカは滋賀県内と和歌山県で採捕されている。</a:t>
            </a:r>
          </a:p>
        </p:txBody>
      </p:sp>
      <p:sp>
        <p:nvSpPr>
          <p:cNvPr id="498" name="テキスト ボックス 497">
            <a:extLst>
              <a:ext uri="{FF2B5EF4-FFF2-40B4-BE49-F238E27FC236}">
                <a16:creationId xmlns:a16="http://schemas.microsoft.com/office/drawing/2014/main" id="{131EE16B-CE5B-F43B-21B1-64A2EEC3205D}"/>
              </a:ext>
            </a:extLst>
          </p:cNvPr>
          <p:cNvSpPr txBox="1"/>
          <p:nvPr/>
        </p:nvSpPr>
        <p:spPr>
          <a:xfrm>
            <a:off x="4159031" y="3511609"/>
            <a:ext cx="5601311" cy="1323439"/>
          </a:xfrm>
          <a:prstGeom prst="rect">
            <a:avLst/>
          </a:prstGeom>
          <a:solidFill>
            <a:schemeClr val="bg1"/>
          </a:solidFill>
        </p:spPr>
        <p:txBody>
          <a:bodyPr wrap="square" rtlCol="0">
            <a:spAutoFit/>
          </a:bodyPr>
          <a:lstStyle/>
          <a:p>
            <a:r>
              <a:rPr kumimoji="1" lang="ja-JP" altLang="en-US" sz="1600" dirty="0"/>
              <a:t>神奈川県において滋賀県型に近縁なメダカが生息していたことから、「滋賀県型メダカ」は関東に所在するクレード</a:t>
            </a:r>
            <a:r>
              <a:rPr kumimoji="1" lang="en-US" altLang="ja-JP" sz="1600" dirty="0"/>
              <a:t>B-VII </a:t>
            </a:r>
            <a:r>
              <a:rPr kumimoji="1" lang="ja-JP" altLang="en-US" sz="1600" dirty="0"/>
              <a:t>のメダカを起源とする系譜のメダカが</a:t>
            </a:r>
            <a:r>
              <a:rPr kumimoji="1" lang="ja-JP" altLang="en-US" sz="1600" dirty="0">
                <a:solidFill>
                  <a:srgbClr val="FF0000"/>
                </a:solidFill>
              </a:rPr>
              <a:t>関東地方から太平洋岸を西へ拡散し</a:t>
            </a:r>
            <a:r>
              <a:rPr kumimoji="1" lang="ja-JP" altLang="en-US" sz="1600" dirty="0"/>
              <a:t>、琵琶湖周辺で生き残ってきた系譜である可能性が高い。</a:t>
            </a:r>
          </a:p>
        </p:txBody>
      </p:sp>
      <p:sp>
        <p:nvSpPr>
          <p:cNvPr id="499" name="テキスト ボックス 498">
            <a:extLst>
              <a:ext uri="{FF2B5EF4-FFF2-40B4-BE49-F238E27FC236}">
                <a16:creationId xmlns:a16="http://schemas.microsoft.com/office/drawing/2014/main" id="{82C9D31D-9498-9704-7C41-C73AF07A3F49}"/>
              </a:ext>
            </a:extLst>
          </p:cNvPr>
          <p:cNvSpPr txBox="1"/>
          <p:nvPr/>
        </p:nvSpPr>
        <p:spPr>
          <a:xfrm>
            <a:off x="4953000" y="1708980"/>
            <a:ext cx="4796815" cy="1077218"/>
          </a:xfrm>
          <a:prstGeom prst="rect">
            <a:avLst/>
          </a:prstGeom>
          <a:noFill/>
        </p:spPr>
        <p:txBody>
          <a:bodyPr wrap="square" rtlCol="0">
            <a:spAutoFit/>
          </a:bodyPr>
          <a:lstStyle/>
          <a:p>
            <a:r>
              <a:rPr kumimoji="1" lang="ja-JP" altLang="en-US" sz="1600" dirty="0"/>
              <a:t>三浦市内で採捕された </a:t>
            </a:r>
            <a:r>
              <a:rPr kumimoji="1" lang="en-US" altLang="ja-JP" sz="1600" dirty="0" err="1"/>
              <a:t>K7</a:t>
            </a:r>
            <a:r>
              <a:rPr kumimoji="1" lang="en-US" altLang="ja-JP" sz="1600" dirty="0"/>
              <a:t> </a:t>
            </a:r>
            <a:r>
              <a:rPr kumimoji="1" lang="ja-JP" altLang="en-US" sz="1600" dirty="0"/>
              <a:t>型と</a:t>
            </a:r>
            <a:r>
              <a:rPr kumimoji="1" lang="en-US" altLang="ja-JP" sz="1600" dirty="0" err="1"/>
              <a:t>mori_1</a:t>
            </a:r>
            <a:r>
              <a:rPr kumimoji="1" lang="en-US" altLang="ja-JP" sz="1600" dirty="0"/>
              <a:t>, 3 </a:t>
            </a:r>
            <a:r>
              <a:rPr kumimoji="1" lang="ja-JP" altLang="en-US" sz="1600" dirty="0"/>
              <a:t>（</a:t>
            </a:r>
            <a:r>
              <a:rPr kumimoji="1" lang="en-US" altLang="ja-JP" sz="1600" dirty="0"/>
              <a:t>= </a:t>
            </a:r>
            <a:r>
              <a:rPr kumimoji="1" lang="en-US" altLang="ja-JP" sz="1600" dirty="0" err="1"/>
              <a:t>K5</a:t>
            </a:r>
            <a:r>
              <a:rPr kumimoji="1" lang="ja-JP" altLang="en-US" sz="1600" dirty="0"/>
              <a:t>）は</a:t>
            </a:r>
            <a:r>
              <a:rPr kumimoji="1" lang="en-US" altLang="ja-JP" sz="1600" dirty="0"/>
              <a:t>1,141</a:t>
            </a:r>
            <a:r>
              <a:rPr kumimoji="1" lang="ja-JP" altLang="en-US" sz="1600" dirty="0"/>
              <a:t>塩基中</a:t>
            </a:r>
            <a:r>
              <a:rPr kumimoji="1" lang="en-US" altLang="ja-JP" sz="1600" dirty="0"/>
              <a:t>4</a:t>
            </a:r>
            <a:r>
              <a:rPr kumimoji="1" lang="ja-JP" altLang="en-US" sz="1600" dirty="0"/>
              <a:t>塩基の変異がある。これらが野生状態で種分化した個体群であり、</a:t>
            </a:r>
            <a:r>
              <a:rPr kumimoji="1" lang="ja-JP" altLang="en-US" sz="1600" dirty="0">
                <a:solidFill>
                  <a:srgbClr val="FF0000"/>
                </a:solidFill>
              </a:rPr>
              <a:t>飼育された個体群ではない</a:t>
            </a:r>
            <a:r>
              <a:rPr kumimoji="1" lang="ja-JP" altLang="en-US" sz="1600" dirty="0"/>
              <a:t>ことを示している。</a:t>
            </a:r>
          </a:p>
        </p:txBody>
      </p:sp>
      <p:sp>
        <p:nvSpPr>
          <p:cNvPr id="500" name="テキスト ボックス 499">
            <a:extLst>
              <a:ext uri="{FF2B5EF4-FFF2-40B4-BE49-F238E27FC236}">
                <a16:creationId xmlns:a16="http://schemas.microsoft.com/office/drawing/2014/main" id="{85AC1001-9853-4F40-CF72-AE3BE2E6C480}"/>
              </a:ext>
            </a:extLst>
          </p:cNvPr>
          <p:cNvSpPr txBox="1"/>
          <p:nvPr/>
        </p:nvSpPr>
        <p:spPr>
          <a:xfrm>
            <a:off x="3119635" y="5032913"/>
            <a:ext cx="6657361" cy="1323439"/>
          </a:xfrm>
          <a:prstGeom prst="rect">
            <a:avLst/>
          </a:prstGeom>
          <a:solidFill>
            <a:schemeClr val="bg1"/>
          </a:solidFill>
        </p:spPr>
        <p:txBody>
          <a:bodyPr wrap="square" rtlCol="0">
            <a:spAutoFit/>
          </a:bodyPr>
          <a:lstStyle/>
          <a:p>
            <a:r>
              <a:rPr kumimoji="1" lang="ja-JP" altLang="en-US" sz="1600" dirty="0"/>
              <a:t>クレード</a:t>
            </a:r>
            <a:r>
              <a:rPr kumimoji="1" lang="en-US" altLang="ja-JP" sz="1600" dirty="0"/>
              <a:t>B-VII </a:t>
            </a:r>
            <a:r>
              <a:rPr kumimoji="1" lang="ja-JP" altLang="en-US" sz="1600" dirty="0"/>
              <a:t>の起源は西日本にあるが、その後一部個体が関東平野に拡散して根付き、関東地方で種分化した後その子孫が再び太平洋岸を西へ拡散したものと推測される。</a:t>
            </a:r>
            <a:endParaRPr kumimoji="1" lang="en-US" altLang="ja-JP" sz="1600" dirty="0"/>
          </a:p>
          <a:p>
            <a:r>
              <a:rPr kumimoji="1" lang="ja-JP" altLang="en-US" sz="1600" dirty="0"/>
              <a:t>今回見出された </a:t>
            </a:r>
            <a:r>
              <a:rPr kumimoji="1" lang="en-US" altLang="ja-JP" sz="1600" dirty="0" err="1"/>
              <a:t>mori_1,3</a:t>
            </a:r>
            <a:r>
              <a:rPr kumimoji="1" lang="en-US" altLang="ja-JP" sz="1600" dirty="0"/>
              <a:t> </a:t>
            </a:r>
            <a:r>
              <a:rPr kumimoji="1" lang="ja-JP" altLang="en-US" sz="1600" dirty="0"/>
              <a:t>（</a:t>
            </a:r>
            <a:r>
              <a:rPr kumimoji="1" lang="en-US" altLang="ja-JP" sz="1600" dirty="0"/>
              <a:t>= </a:t>
            </a:r>
            <a:r>
              <a:rPr kumimoji="1" lang="en-US" altLang="ja-JP" sz="1600" dirty="0" err="1"/>
              <a:t>K5</a:t>
            </a:r>
            <a:r>
              <a:rPr kumimoji="1" lang="ja-JP" altLang="en-US" sz="1600" dirty="0"/>
              <a:t>）、</a:t>
            </a:r>
            <a:r>
              <a:rPr kumimoji="1" lang="en-US" altLang="ja-JP" sz="1600" dirty="0" err="1"/>
              <a:t>K7</a:t>
            </a:r>
            <a:r>
              <a:rPr kumimoji="1" lang="en-US" altLang="ja-JP" sz="1600" dirty="0"/>
              <a:t> </a:t>
            </a:r>
            <a:r>
              <a:rPr kumimoji="1" lang="ja-JP" altLang="en-US" sz="1600" dirty="0"/>
              <a:t>は西日本へ拡散することなく関東平野に留まった個体群をその起源とするものと推測される。</a:t>
            </a:r>
            <a:endParaRPr kumimoji="1" lang="en-US" altLang="ja-JP" sz="1600" dirty="0"/>
          </a:p>
        </p:txBody>
      </p:sp>
      <p:sp>
        <p:nvSpPr>
          <p:cNvPr id="501" name="矢印: 右 500">
            <a:extLst>
              <a:ext uri="{FF2B5EF4-FFF2-40B4-BE49-F238E27FC236}">
                <a16:creationId xmlns:a16="http://schemas.microsoft.com/office/drawing/2014/main" id="{D70C577A-E094-B7FF-CB05-90741EDF1BAC}"/>
              </a:ext>
            </a:extLst>
          </p:cNvPr>
          <p:cNvSpPr/>
          <p:nvPr/>
        </p:nvSpPr>
        <p:spPr>
          <a:xfrm rot="19719060">
            <a:off x="1674340" y="2793458"/>
            <a:ext cx="1190590" cy="398670"/>
          </a:xfrm>
          <a:prstGeom prst="rightArrow">
            <a:avLst/>
          </a:prstGeom>
          <a:solidFill>
            <a:srgbClr val="FF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矢印: 右 501">
            <a:extLst>
              <a:ext uri="{FF2B5EF4-FFF2-40B4-BE49-F238E27FC236}">
                <a16:creationId xmlns:a16="http://schemas.microsoft.com/office/drawing/2014/main" id="{69C99FF1-AA64-5B89-7779-F6FA08C6BE38}"/>
              </a:ext>
            </a:extLst>
          </p:cNvPr>
          <p:cNvSpPr/>
          <p:nvPr/>
        </p:nvSpPr>
        <p:spPr>
          <a:xfrm rot="8775339">
            <a:off x="2650953" y="4231977"/>
            <a:ext cx="996364" cy="398670"/>
          </a:xfrm>
          <a:prstGeom prst="rightArrow">
            <a:avLst/>
          </a:prstGeom>
          <a:solidFill>
            <a:srgbClr val="FFFF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085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2DE38E-9ED2-8B88-8608-A267A2580AB0}"/>
              </a:ext>
            </a:extLst>
          </p:cNvPr>
          <p:cNvSpPr>
            <a:spLocks noGrp="1"/>
          </p:cNvSpPr>
          <p:nvPr>
            <p:ph type="sldNum" sz="quarter" idx="12"/>
          </p:nvPr>
        </p:nvSpPr>
        <p:spPr/>
        <p:txBody>
          <a:bodyPr/>
          <a:lstStyle/>
          <a:p>
            <a:fld id="{F5E0FFD8-1193-47FE-97CA-8B356EED0836}" type="slidenum">
              <a:rPr kumimoji="1" lang="ja-JP" altLang="en-US" smtClean="0"/>
              <a:t>6</a:t>
            </a:fld>
            <a:endParaRPr kumimoji="1" lang="ja-JP" altLang="en-US"/>
          </a:p>
        </p:txBody>
      </p:sp>
      <p:sp>
        <p:nvSpPr>
          <p:cNvPr id="503" name="テキスト ボックス 502">
            <a:extLst>
              <a:ext uri="{FF2B5EF4-FFF2-40B4-BE49-F238E27FC236}">
                <a16:creationId xmlns:a16="http://schemas.microsoft.com/office/drawing/2014/main" id="{D2439C2D-B95A-93EC-9092-11952F79CF76}"/>
              </a:ext>
            </a:extLst>
          </p:cNvPr>
          <p:cNvSpPr txBox="1"/>
          <p:nvPr/>
        </p:nvSpPr>
        <p:spPr>
          <a:xfrm>
            <a:off x="652580" y="482369"/>
            <a:ext cx="8572383" cy="1077218"/>
          </a:xfrm>
          <a:prstGeom prst="rect">
            <a:avLst/>
          </a:prstGeom>
          <a:solidFill>
            <a:schemeClr val="bg1"/>
          </a:solidFill>
        </p:spPr>
        <p:txBody>
          <a:bodyPr wrap="square" rtlCol="0">
            <a:spAutoFit/>
          </a:bodyPr>
          <a:lstStyle/>
          <a:p>
            <a:r>
              <a:rPr kumimoji="1" lang="ja-JP" altLang="en-US" sz="1600" dirty="0"/>
              <a:t>クレード</a:t>
            </a:r>
            <a:r>
              <a:rPr kumimoji="1" lang="en-US" altLang="ja-JP" sz="1600" dirty="0"/>
              <a:t>B-VII </a:t>
            </a:r>
            <a:r>
              <a:rPr kumimoji="1" lang="ja-JP" altLang="en-US" sz="1600" dirty="0"/>
              <a:t>が西日本で拡散したのは</a:t>
            </a:r>
            <a:r>
              <a:rPr kumimoji="1" lang="en-US" altLang="ja-JP" sz="1600" dirty="0"/>
              <a:t>30-40 </a:t>
            </a:r>
            <a:r>
              <a:rPr kumimoji="1" lang="ja-JP" altLang="en-US" sz="1600" dirty="0"/>
              <a:t>万年前であることから、滋賀県メダカの拡散、</a:t>
            </a:r>
            <a:endParaRPr kumimoji="1" lang="en-US" altLang="ja-JP" sz="1600" dirty="0"/>
          </a:p>
          <a:p>
            <a:r>
              <a:rPr kumimoji="1" lang="en-US" altLang="ja-JP" sz="1600" dirty="0" err="1"/>
              <a:t>K5</a:t>
            </a:r>
            <a:r>
              <a:rPr kumimoji="1" lang="ja-JP" altLang="en-US" sz="1600" dirty="0"/>
              <a:t>（</a:t>
            </a:r>
            <a:r>
              <a:rPr kumimoji="1" lang="en-US" altLang="ja-JP" sz="1600" dirty="0" err="1"/>
              <a:t>mori_1,3</a:t>
            </a:r>
            <a:r>
              <a:rPr kumimoji="1" lang="ja-JP" altLang="en-US" sz="1600" dirty="0"/>
              <a:t>）</a:t>
            </a:r>
            <a:r>
              <a:rPr kumimoji="1" lang="en-US" altLang="ja-JP" sz="1600" dirty="0"/>
              <a:t>, </a:t>
            </a:r>
            <a:r>
              <a:rPr kumimoji="1" lang="en-US" altLang="ja-JP" sz="1600" dirty="0" err="1"/>
              <a:t>K7</a:t>
            </a:r>
            <a:r>
              <a:rPr kumimoji="1" lang="ja-JP" altLang="en-US" sz="1600" dirty="0"/>
              <a:t>メダカの誕生も同時期であり、</a:t>
            </a:r>
            <a:r>
              <a:rPr kumimoji="1" lang="ja-JP" altLang="en-US" sz="1600" dirty="0">
                <a:solidFill>
                  <a:srgbClr val="FF0000"/>
                </a:solidFill>
              </a:rPr>
              <a:t>人為的拡散ではあり得ない。</a:t>
            </a:r>
            <a:r>
              <a:rPr kumimoji="1" lang="en-US" altLang="ja-JP" sz="1600" dirty="0">
                <a:solidFill>
                  <a:srgbClr val="FF0000"/>
                </a:solidFill>
              </a:rPr>
              <a:t> </a:t>
            </a:r>
          </a:p>
          <a:p>
            <a:endParaRPr kumimoji="1" lang="en-US" altLang="ja-JP" sz="1600" dirty="0"/>
          </a:p>
          <a:p>
            <a:r>
              <a:rPr kumimoji="1" lang="ja-JP" altLang="en-US" sz="1600" dirty="0"/>
              <a:t>　　　　日本列島への </a:t>
            </a:r>
            <a:r>
              <a:rPr kumimoji="1" lang="en-US" altLang="ja-JP" sz="1600" dirty="0"/>
              <a:t>Homo sapiens </a:t>
            </a:r>
            <a:r>
              <a:rPr kumimoji="1" lang="ja-JP" altLang="en-US" sz="1600" dirty="0"/>
              <a:t>の侵入は約</a:t>
            </a:r>
            <a:r>
              <a:rPr kumimoji="1" lang="en-US" altLang="ja-JP" sz="1600" dirty="0"/>
              <a:t>4</a:t>
            </a:r>
            <a:r>
              <a:rPr kumimoji="1" lang="ja-JP" altLang="en-US" sz="1600" dirty="0"/>
              <a:t>万年前</a:t>
            </a:r>
          </a:p>
        </p:txBody>
      </p:sp>
      <p:sp>
        <p:nvSpPr>
          <p:cNvPr id="3" name="テキスト ボックス 2">
            <a:extLst>
              <a:ext uri="{FF2B5EF4-FFF2-40B4-BE49-F238E27FC236}">
                <a16:creationId xmlns:a16="http://schemas.microsoft.com/office/drawing/2014/main" id="{E9910128-1961-6F5F-7DDA-37A6EC3BCB8A}"/>
              </a:ext>
            </a:extLst>
          </p:cNvPr>
          <p:cNvSpPr txBox="1"/>
          <p:nvPr/>
        </p:nvSpPr>
        <p:spPr>
          <a:xfrm>
            <a:off x="652579" y="1825408"/>
            <a:ext cx="8572383" cy="646331"/>
          </a:xfrm>
          <a:prstGeom prst="rect">
            <a:avLst/>
          </a:prstGeom>
          <a:noFill/>
        </p:spPr>
        <p:txBody>
          <a:bodyPr wrap="square" rtlCol="0">
            <a:spAutoFit/>
          </a:bodyPr>
          <a:lstStyle/>
          <a:p>
            <a:r>
              <a:rPr kumimoji="1" lang="ja-JP" altLang="en-US" dirty="0">
                <a:solidFill>
                  <a:srgbClr val="FF0000"/>
                </a:solidFill>
              </a:rPr>
              <a:t>モリさん池の個体群は小田原型（</a:t>
            </a:r>
            <a:r>
              <a:rPr kumimoji="1" lang="en-US" altLang="ja-JP" dirty="0" err="1">
                <a:solidFill>
                  <a:srgbClr val="FF0000"/>
                </a:solidFill>
              </a:rPr>
              <a:t>Hd-rR</a:t>
            </a:r>
            <a:r>
              <a:rPr kumimoji="1" lang="ja-JP" altLang="en-US" dirty="0">
                <a:solidFill>
                  <a:srgbClr val="FF0000"/>
                </a:solidFill>
              </a:rPr>
              <a:t>型）ミトコンドリアと滋賀県型（</a:t>
            </a:r>
            <a:r>
              <a:rPr kumimoji="1" lang="en-US" altLang="ja-JP" dirty="0" err="1">
                <a:solidFill>
                  <a:srgbClr val="FF0000"/>
                </a:solidFill>
              </a:rPr>
              <a:t>K5</a:t>
            </a:r>
            <a:r>
              <a:rPr kumimoji="1" lang="en-US" altLang="ja-JP" dirty="0">
                <a:solidFill>
                  <a:srgbClr val="FF0000"/>
                </a:solidFill>
              </a:rPr>
              <a:t>, </a:t>
            </a:r>
            <a:r>
              <a:rPr kumimoji="1" lang="en-US" altLang="ja-JP" dirty="0" err="1">
                <a:solidFill>
                  <a:srgbClr val="FF0000"/>
                </a:solidFill>
              </a:rPr>
              <a:t>K7</a:t>
            </a:r>
            <a:r>
              <a:rPr kumimoji="1" lang="ja-JP" altLang="en-US" dirty="0">
                <a:solidFill>
                  <a:srgbClr val="FF0000"/>
                </a:solidFill>
              </a:rPr>
              <a:t>）ミトコンドリアの混在群であり、両方とも在地の個体群である。</a:t>
            </a:r>
          </a:p>
        </p:txBody>
      </p:sp>
      <p:sp>
        <p:nvSpPr>
          <p:cNvPr id="4" name="テキスト ボックス 3">
            <a:extLst>
              <a:ext uri="{FF2B5EF4-FFF2-40B4-BE49-F238E27FC236}">
                <a16:creationId xmlns:a16="http://schemas.microsoft.com/office/drawing/2014/main" id="{2267D967-9CFA-4F44-CC4A-CF367FFA18E8}"/>
              </a:ext>
            </a:extLst>
          </p:cNvPr>
          <p:cNvSpPr txBox="1"/>
          <p:nvPr/>
        </p:nvSpPr>
        <p:spPr>
          <a:xfrm>
            <a:off x="652581" y="2800078"/>
            <a:ext cx="8747898" cy="1200329"/>
          </a:xfrm>
          <a:prstGeom prst="rect">
            <a:avLst/>
          </a:prstGeom>
          <a:noFill/>
        </p:spPr>
        <p:txBody>
          <a:bodyPr wrap="square" rtlCol="0">
            <a:spAutoFit/>
          </a:bodyPr>
          <a:lstStyle/>
          <a:p>
            <a:r>
              <a:rPr kumimoji="1" lang="ja-JP" altLang="en-US" dirty="0"/>
              <a:t>ミトコンドリアは母性遺伝し、遺伝的組換えが起きないために、母方の系譜を知ることができる。</a:t>
            </a:r>
            <a:endParaRPr kumimoji="1" lang="en-US" altLang="ja-JP" dirty="0"/>
          </a:p>
          <a:p>
            <a:r>
              <a:rPr kumimoji="1" lang="ja-JP" altLang="en-US" dirty="0"/>
              <a:t>一方、核ゲノムは世代毎に父方と母方が</a:t>
            </a:r>
            <a:r>
              <a:rPr kumimoji="1" lang="en-US" altLang="ja-JP" dirty="0"/>
              <a:t>1/2</a:t>
            </a:r>
            <a:r>
              <a:rPr kumimoji="1" lang="ja-JP" altLang="en-US" dirty="0"/>
              <a:t>ずつ混ざり合うため、複雑な系譜を解明することは逆に困難である。</a:t>
            </a:r>
          </a:p>
        </p:txBody>
      </p:sp>
      <p:sp>
        <p:nvSpPr>
          <p:cNvPr id="5" name="テキスト ボックス 4">
            <a:extLst>
              <a:ext uri="{FF2B5EF4-FFF2-40B4-BE49-F238E27FC236}">
                <a16:creationId xmlns:a16="http://schemas.microsoft.com/office/drawing/2014/main" id="{07862BFA-A5C3-8F86-EE91-6EE7B789765A}"/>
              </a:ext>
            </a:extLst>
          </p:cNvPr>
          <p:cNvSpPr txBox="1"/>
          <p:nvPr/>
        </p:nvSpPr>
        <p:spPr>
          <a:xfrm>
            <a:off x="652580" y="4255049"/>
            <a:ext cx="8747898" cy="923330"/>
          </a:xfrm>
          <a:prstGeom prst="rect">
            <a:avLst/>
          </a:prstGeom>
          <a:noFill/>
        </p:spPr>
        <p:txBody>
          <a:bodyPr wrap="square" rtlCol="0">
            <a:spAutoFit/>
          </a:bodyPr>
          <a:lstStyle/>
          <a:p>
            <a:r>
              <a:rPr kumimoji="1" lang="ja-JP" altLang="en-US" dirty="0"/>
              <a:t>モリさん池の個体群より４匹を解析して、２匹が小田原型（</a:t>
            </a:r>
            <a:r>
              <a:rPr kumimoji="1" lang="en-US" altLang="ja-JP" dirty="0" err="1"/>
              <a:t>Hd-rR</a:t>
            </a:r>
            <a:r>
              <a:rPr kumimoji="1" lang="ja-JP" altLang="en-US" dirty="0"/>
              <a:t>型）、２匹が滋賀県型であったことは、もとの個体群の半分が小田原型（</a:t>
            </a:r>
            <a:r>
              <a:rPr kumimoji="1" lang="en-US" altLang="ja-JP" dirty="0" err="1"/>
              <a:t>Hd-rR</a:t>
            </a:r>
            <a:r>
              <a:rPr kumimoji="1" lang="ja-JP" altLang="en-US" dirty="0"/>
              <a:t>型）、半分が滋賀県型であることを強く示唆する。</a:t>
            </a:r>
          </a:p>
        </p:txBody>
      </p:sp>
      <p:sp>
        <p:nvSpPr>
          <p:cNvPr id="6" name="テキスト ボックス 5">
            <a:extLst>
              <a:ext uri="{FF2B5EF4-FFF2-40B4-BE49-F238E27FC236}">
                <a16:creationId xmlns:a16="http://schemas.microsoft.com/office/drawing/2014/main" id="{4111CC05-061E-1779-57F3-ABABF7437004}"/>
              </a:ext>
            </a:extLst>
          </p:cNvPr>
          <p:cNvSpPr txBox="1"/>
          <p:nvPr/>
        </p:nvSpPr>
        <p:spPr>
          <a:xfrm>
            <a:off x="652580" y="5322052"/>
            <a:ext cx="8747898" cy="923330"/>
          </a:xfrm>
          <a:prstGeom prst="rect">
            <a:avLst/>
          </a:prstGeom>
          <a:noFill/>
        </p:spPr>
        <p:txBody>
          <a:bodyPr wrap="square" rtlCol="0">
            <a:spAutoFit/>
          </a:bodyPr>
          <a:lstStyle/>
          <a:p>
            <a:r>
              <a:rPr kumimoji="1" lang="ja-JP" altLang="en-US" dirty="0"/>
              <a:t>したがってモリさん池の個体群はその当初から小田原型（</a:t>
            </a:r>
            <a:r>
              <a:rPr kumimoji="1" lang="en-US" altLang="ja-JP" dirty="0" err="1"/>
              <a:t>Hd-rR</a:t>
            </a:r>
            <a:r>
              <a:rPr kumimoji="1" lang="ja-JP" altLang="en-US" dirty="0"/>
              <a:t>型）と滋賀県型の混成個体群であったと考えるべきであり、それらの核ゲノムは小田原型（</a:t>
            </a:r>
            <a:r>
              <a:rPr kumimoji="1" lang="en-US" altLang="ja-JP" dirty="0" err="1"/>
              <a:t>Hd-rR</a:t>
            </a:r>
            <a:r>
              <a:rPr kumimoji="1" lang="ja-JP" altLang="en-US" dirty="0"/>
              <a:t>型）と滋賀県型がミックスされた状態にある。</a:t>
            </a:r>
          </a:p>
        </p:txBody>
      </p:sp>
    </p:spTree>
    <p:extLst>
      <p:ext uri="{BB962C8B-B14F-4D97-AF65-F5344CB8AC3E}">
        <p14:creationId xmlns:p14="http://schemas.microsoft.com/office/powerpoint/2010/main" val="84177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3FE2FE-E1CE-B7D9-BDB5-F5B0F98F8776}"/>
              </a:ext>
            </a:extLst>
          </p:cNvPr>
          <p:cNvSpPr>
            <a:spLocks noGrp="1"/>
          </p:cNvSpPr>
          <p:nvPr>
            <p:ph type="sldNum" sz="quarter" idx="12"/>
          </p:nvPr>
        </p:nvSpPr>
        <p:spPr/>
        <p:txBody>
          <a:bodyPr/>
          <a:lstStyle/>
          <a:p>
            <a:fld id="{F5E0FFD8-1193-47FE-97CA-8B356EED0836}"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B1673B03-4881-ADB6-8CE3-AC5702ECEA21}"/>
              </a:ext>
            </a:extLst>
          </p:cNvPr>
          <p:cNvSpPr txBox="1"/>
          <p:nvPr/>
        </p:nvSpPr>
        <p:spPr>
          <a:xfrm>
            <a:off x="244513" y="4602026"/>
            <a:ext cx="9367837" cy="1754326"/>
          </a:xfrm>
          <a:prstGeom prst="rect">
            <a:avLst/>
          </a:prstGeom>
          <a:noFill/>
        </p:spPr>
        <p:txBody>
          <a:bodyPr wrap="square" rtlCol="0">
            <a:spAutoFit/>
          </a:bodyPr>
          <a:lstStyle/>
          <a:p>
            <a:r>
              <a:rPr kumimoji="1" lang="ja-JP" altLang="en-US" dirty="0"/>
              <a:t>モリさん池の個体群は当初は小田原型（</a:t>
            </a:r>
            <a:r>
              <a:rPr kumimoji="1" lang="en-US" altLang="ja-JP" dirty="0" err="1"/>
              <a:t>Hd-rR</a:t>
            </a:r>
            <a:r>
              <a:rPr kumimoji="1" lang="ja-JP" altLang="en-US" dirty="0"/>
              <a:t>型）ミトコンドリアをもつ個体群が主であったので、</a:t>
            </a:r>
            <a:r>
              <a:rPr kumimoji="1" lang="en-US" altLang="ja-JP" dirty="0"/>
              <a:t>Fujioka </a:t>
            </a:r>
            <a:r>
              <a:rPr kumimoji="1" lang="ja-JP" altLang="en-US" dirty="0"/>
              <a:t>個体群、</a:t>
            </a:r>
            <a:r>
              <a:rPr kumimoji="1" lang="en-US" altLang="ja-JP" dirty="0" err="1"/>
              <a:t>nagisatanken</a:t>
            </a:r>
            <a:r>
              <a:rPr kumimoji="1" lang="en-US" altLang="ja-JP" dirty="0"/>
              <a:t> </a:t>
            </a:r>
            <a:r>
              <a:rPr kumimoji="1" lang="ja-JP" altLang="en-US" dirty="0"/>
              <a:t>個体群は小田原型（</a:t>
            </a:r>
            <a:r>
              <a:rPr kumimoji="1" lang="en-US" altLang="ja-JP" dirty="0" err="1"/>
              <a:t>Hd-rR</a:t>
            </a:r>
            <a:r>
              <a:rPr kumimoji="1" lang="ja-JP" altLang="en-US" dirty="0"/>
              <a:t>型）ミトコンドリアをもつ個体群だけから成っているが、最近になってモリさん池の個体群の個体数が一時的に減少し、その後個体群が回復した際に偶然に滋賀県型のミトコンドリアをもつ母メダカの子孫が多くなったので、滋賀県型ミトコンドリアが今回の調査で見つかったものと考えられます。</a:t>
            </a:r>
          </a:p>
        </p:txBody>
      </p:sp>
      <p:sp>
        <p:nvSpPr>
          <p:cNvPr id="5" name="テキスト ボックス 4">
            <a:extLst>
              <a:ext uri="{FF2B5EF4-FFF2-40B4-BE49-F238E27FC236}">
                <a16:creationId xmlns:a16="http://schemas.microsoft.com/office/drawing/2014/main" id="{95CF59F0-13D0-744B-6DD3-9959734D492F}"/>
              </a:ext>
            </a:extLst>
          </p:cNvPr>
          <p:cNvSpPr txBox="1"/>
          <p:nvPr/>
        </p:nvSpPr>
        <p:spPr>
          <a:xfrm>
            <a:off x="244514" y="289134"/>
            <a:ext cx="9445896" cy="4247317"/>
          </a:xfrm>
          <a:prstGeom prst="rect">
            <a:avLst/>
          </a:prstGeom>
          <a:noFill/>
        </p:spPr>
        <p:txBody>
          <a:bodyPr wrap="square" rtlCol="0">
            <a:spAutoFit/>
          </a:bodyPr>
          <a:lstStyle/>
          <a:p>
            <a:r>
              <a:rPr kumimoji="1" lang="ja-JP" altLang="en-US" dirty="0"/>
              <a:t>集団内の遺伝子の多様性が高い状態を「より自然（で安定）な状態」と考える場合、</a:t>
            </a:r>
            <a:endParaRPr kumimoji="1" lang="en-US" altLang="ja-JP" dirty="0"/>
          </a:p>
          <a:p>
            <a:r>
              <a:rPr kumimoji="1" lang="ja-JP" altLang="en-US" dirty="0"/>
              <a:t>モリさん池の個体群の核ゲノムは小田原型（</a:t>
            </a:r>
            <a:r>
              <a:rPr kumimoji="1" lang="en-US" altLang="ja-JP" dirty="0" err="1"/>
              <a:t>Hd-rR</a:t>
            </a:r>
            <a:r>
              <a:rPr kumimoji="1" lang="ja-JP" altLang="en-US" dirty="0"/>
              <a:t>型）と滋賀県型のメダカの核ゲノムがミックスされているので、多様性が非常に高い状態（＝より安定な状態）にあると結論される。（おそらく城条さんが主張されていたのは、この解釈だろうと思われます）</a:t>
            </a:r>
            <a:endParaRPr kumimoji="1" lang="en-US" altLang="ja-JP" dirty="0"/>
          </a:p>
          <a:p>
            <a:endParaRPr kumimoji="1" lang="en-US" altLang="ja-JP" dirty="0"/>
          </a:p>
          <a:p>
            <a:r>
              <a:rPr kumimoji="1" lang="ja-JP" altLang="en-US" dirty="0"/>
              <a:t>一方、個体群の経緯を考慮すると、藤沢の「地メダカ」としてあり得るメダカは</a:t>
            </a:r>
            <a:endParaRPr kumimoji="1" lang="en-US" altLang="ja-JP" dirty="0"/>
          </a:p>
          <a:p>
            <a:r>
              <a:rPr kumimoji="1" lang="ja-JP" altLang="en-US" dirty="0"/>
              <a:t>１．小田原型の核ゲノムと小田原型のミトコンドリアをもつ個体</a:t>
            </a:r>
            <a:endParaRPr kumimoji="1" lang="en-US" altLang="ja-JP" dirty="0"/>
          </a:p>
          <a:p>
            <a:r>
              <a:rPr kumimoji="1" lang="ja-JP" altLang="en-US" dirty="0"/>
              <a:t>２．滋賀県型の核ゲノムと小田原型のミトコンドリアをもつ個体</a:t>
            </a:r>
            <a:endParaRPr kumimoji="1" lang="en-US" altLang="ja-JP" dirty="0"/>
          </a:p>
          <a:p>
            <a:r>
              <a:rPr kumimoji="1" lang="ja-JP" altLang="en-US" dirty="0"/>
              <a:t>３．小田原型の核ゲノムと滋賀県型のミトコンドリアをもつ個体</a:t>
            </a:r>
            <a:endParaRPr kumimoji="1" lang="en-US" altLang="ja-JP" dirty="0"/>
          </a:p>
          <a:p>
            <a:r>
              <a:rPr kumimoji="1" lang="ja-JP" altLang="en-US" dirty="0"/>
              <a:t>４．滋賀県型の核ゲノムと滋賀県型のミトコンドリアをもつ個体</a:t>
            </a:r>
            <a:endParaRPr kumimoji="1" lang="en-US" altLang="ja-JP" dirty="0"/>
          </a:p>
          <a:p>
            <a:r>
              <a:rPr kumimoji="1" lang="ja-JP" altLang="en-US" dirty="0"/>
              <a:t>となりますが、</a:t>
            </a:r>
            <a:endParaRPr kumimoji="1" lang="en-US" altLang="ja-JP" dirty="0"/>
          </a:p>
          <a:p>
            <a:r>
              <a:rPr kumimoji="1" lang="ja-JP" altLang="en-US" dirty="0"/>
              <a:t>核ゲノムは交配によりミックスされるので、自然状態で両個体群が交配しながら形成・維持されてきたであろう藤沢の「地メダカ」集団は、小田原型の核ゲノムと滋賀県型の核ゲノムのミックスされた核ゲノムと小田原型か滋賀県型のいずれかのミトコンドリアを有するメダカ個体群となります。</a:t>
            </a:r>
            <a:endParaRPr kumimoji="1" lang="en-US" altLang="ja-JP" dirty="0"/>
          </a:p>
        </p:txBody>
      </p:sp>
    </p:spTree>
    <p:extLst>
      <p:ext uri="{BB962C8B-B14F-4D97-AF65-F5344CB8AC3E}">
        <p14:creationId xmlns:p14="http://schemas.microsoft.com/office/powerpoint/2010/main" val="153949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8309A7-7992-1824-C0C4-563614377C50}"/>
              </a:ext>
            </a:extLst>
          </p:cNvPr>
          <p:cNvSpPr>
            <a:spLocks noGrp="1"/>
          </p:cNvSpPr>
          <p:nvPr>
            <p:ph type="sldNum" sz="quarter" idx="12"/>
          </p:nvPr>
        </p:nvSpPr>
        <p:spPr/>
        <p:txBody>
          <a:bodyPr/>
          <a:lstStyle/>
          <a:p>
            <a:fld id="{F5E0FFD8-1193-47FE-97CA-8B356EED0836}" type="slidenum">
              <a:rPr kumimoji="1" lang="ja-JP" altLang="en-US" smtClean="0"/>
              <a:t>8</a:t>
            </a:fld>
            <a:endParaRPr kumimoji="1" lang="ja-JP" altLang="en-US"/>
          </a:p>
        </p:txBody>
      </p:sp>
      <p:sp>
        <p:nvSpPr>
          <p:cNvPr id="3" name="テキスト ボックス 2">
            <a:extLst>
              <a:ext uri="{FF2B5EF4-FFF2-40B4-BE49-F238E27FC236}">
                <a16:creationId xmlns:a16="http://schemas.microsoft.com/office/drawing/2014/main" id="{539F9EA3-194A-A15E-762F-8A89649379C0}"/>
              </a:ext>
            </a:extLst>
          </p:cNvPr>
          <p:cNvSpPr txBox="1"/>
          <p:nvPr/>
        </p:nvSpPr>
        <p:spPr>
          <a:xfrm>
            <a:off x="155586" y="1043731"/>
            <a:ext cx="9594828" cy="4770537"/>
          </a:xfrm>
          <a:prstGeom prst="rect">
            <a:avLst/>
          </a:prstGeom>
          <a:noFill/>
        </p:spPr>
        <p:txBody>
          <a:bodyPr wrap="square" rtlCol="0">
            <a:spAutoFit/>
          </a:bodyPr>
          <a:lstStyle/>
          <a:p>
            <a:r>
              <a:rPr kumimoji="1" lang="ja-JP" altLang="en-US" sz="1600" dirty="0"/>
              <a:t>「正統なる藤沢メダカ群」の候補として</a:t>
            </a:r>
            <a:endParaRPr kumimoji="1" lang="en-US" altLang="ja-JP" sz="1600" dirty="0"/>
          </a:p>
          <a:p>
            <a:endParaRPr kumimoji="1" lang="en-US" altLang="ja-JP" sz="1600" dirty="0"/>
          </a:p>
          <a:p>
            <a:r>
              <a:rPr kumimoji="1" lang="ja-JP" altLang="en-US" sz="1600" dirty="0"/>
              <a:t>小田原型ミトコンドリアをもつ個体群から構成される個体群（</a:t>
            </a:r>
            <a:r>
              <a:rPr kumimoji="1" lang="en-US" altLang="ja-JP" sz="1600" dirty="0" err="1"/>
              <a:t>fujioka</a:t>
            </a:r>
            <a:r>
              <a:rPr kumimoji="1" lang="en-US" altLang="ja-JP" sz="1600" dirty="0"/>
              <a:t> </a:t>
            </a:r>
            <a:r>
              <a:rPr kumimoji="1" lang="ja-JP" altLang="en-US" sz="1600" dirty="0"/>
              <a:t>群</a:t>
            </a:r>
            <a:r>
              <a:rPr kumimoji="1" lang="en-US" altLang="ja-JP" sz="1600" dirty="0"/>
              <a:t>,</a:t>
            </a:r>
            <a:r>
              <a:rPr kumimoji="1" lang="ja-JP" altLang="en-US" sz="1600" dirty="0"/>
              <a:t>　</a:t>
            </a:r>
            <a:r>
              <a:rPr kumimoji="1" lang="en-US" altLang="ja-JP" sz="1600" dirty="0" err="1"/>
              <a:t>nagisatanken</a:t>
            </a:r>
            <a:r>
              <a:rPr kumimoji="1" lang="en-US" altLang="ja-JP" sz="1600" dirty="0"/>
              <a:t> </a:t>
            </a:r>
            <a:r>
              <a:rPr kumimoji="1" lang="ja-JP" altLang="en-US" sz="1600" dirty="0"/>
              <a:t>群　他）</a:t>
            </a:r>
            <a:endParaRPr kumimoji="1" lang="en-US" altLang="ja-JP" sz="1600" dirty="0"/>
          </a:p>
          <a:p>
            <a:endParaRPr kumimoji="1" lang="en-US" altLang="ja-JP" sz="1600" dirty="0"/>
          </a:p>
          <a:p>
            <a:r>
              <a:rPr kumimoji="1" lang="ja-JP" altLang="en-US" sz="1600" dirty="0"/>
              <a:t>小田原型ミトコンドリアをもつ個体群と滋賀県型ミトコンドリアをもつ個体群との混成群（</a:t>
            </a:r>
            <a:r>
              <a:rPr kumimoji="1" lang="en-US" altLang="ja-JP" sz="1600" dirty="0"/>
              <a:t>mori </a:t>
            </a:r>
            <a:r>
              <a:rPr kumimoji="1" lang="ja-JP" altLang="en-US" sz="1600" dirty="0"/>
              <a:t>さん池個体群）</a:t>
            </a:r>
            <a:endParaRPr kumimoji="1" lang="en-US" altLang="ja-JP" sz="1600" dirty="0"/>
          </a:p>
          <a:p>
            <a:endParaRPr kumimoji="1" lang="en-US" altLang="ja-JP" sz="1600" dirty="0"/>
          </a:p>
          <a:p>
            <a:r>
              <a:rPr kumimoji="1" lang="ja-JP" altLang="en-US" sz="1600" dirty="0"/>
              <a:t>滋賀県型ミトコンドリアをもつ個体群から構成される個体群（がもしあれば）</a:t>
            </a:r>
            <a:endParaRPr kumimoji="1" lang="en-US" altLang="ja-JP" sz="1600" dirty="0"/>
          </a:p>
          <a:p>
            <a:endParaRPr kumimoji="1" lang="en-US" altLang="ja-JP" sz="1600" dirty="0"/>
          </a:p>
          <a:p>
            <a:endParaRPr kumimoji="1" lang="en-US" altLang="ja-JP" sz="1600" dirty="0"/>
          </a:p>
          <a:p>
            <a:r>
              <a:rPr kumimoji="1" lang="ja-JP" altLang="en-US" sz="1600" dirty="0"/>
              <a:t>のいずれも生物学的には可です。</a:t>
            </a:r>
            <a:endParaRPr kumimoji="1" lang="en-US" altLang="ja-JP" sz="1600" dirty="0"/>
          </a:p>
          <a:p>
            <a:endParaRPr kumimoji="1" lang="en-US" altLang="ja-JP" sz="1600" dirty="0"/>
          </a:p>
          <a:p>
            <a:r>
              <a:rPr kumimoji="1" lang="ja-JP" altLang="en-US" sz="1600" dirty="0"/>
              <a:t>どうするかは、関係者のお考えでいいと思います。</a:t>
            </a:r>
            <a:endParaRPr kumimoji="1" lang="en-US" altLang="ja-JP" sz="1600" dirty="0"/>
          </a:p>
          <a:p>
            <a:endParaRPr kumimoji="1" lang="en-US" altLang="ja-JP" sz="1600" dirty="0"/>
          </a:p>
          <a:p>
            <a:r>
              <a:rPr kumimoji="1" lang="ja-JP" altLang="en-US" sz="1600" dirty="0"/>
              <a:t>個人として意見を申し上げると、滋賀県型ミトコンドリアをもつ個体群は野生の個体群であるとしても</a:t>
            </a:r>
            <a:endParaRPr kumimoji="1" lang="en-US" altLang="ja-JP" sz="1600" dirty="0"/>
          </a:p>
          <a:p>
            <a:r>
              <a:rPr kumimoji="1" lang="ja-JP" altLang="en-US" sz="1600" dirty="0"/>
              <a:t>将来的に、あるいは事情を知らないヒトに誤解をもたらす可能性があり、混乱のもととなる可能性があります。野生の生息状況を見ても、小田原型ミトコンドリアをもつ個体群が主流派のようですので、</a:t>
            </a:r>
            <a:endParaRPr kumimoji="1" lang="en-US" altLang="ja-JP" sz="1600" dirty="0"/>
          </a:p>
          <a:p>
            <a:r>
              <a:rPr kumimoji="1" lang="ja-JP" altLang="en-US" sz="1600" dirty="0"/>
              <a:t>小田原型ミトコンドリアをもつ個体群をこれまで通りに「正統なる藤沢メダカ群」として扱うことが望ましいものと考えます。</a:t>
            </a:r>
            <a:endParaRPr kumimoji="1" lang="en-US" altLang="ja-JP" sz="1600" dirty="0"/>
          </a:p>
        </p:txBody>
      </p:sp>
      <p:sp>
        <p:nvSpPr>
          <p:cNvPr id="4" name="テキスト ボックス 3">
            <a:extLst>
              <a:ext uri="{FF2B5EF4-FFF2-40B4-BE49-F238E27FC236}">
                <a16:creationId xmlns:a16="http://schemas.microsoft.com/office/drawing/2014/main" id="{D216B32A-F39A-F8FE-7694-AAA0E0F17972}"/>
              </a:ext>
            </a:extLst>
          </p:cNvPr>
          <p:cNvSpPr txBox="1"/>
          <p:nvPr/>
        </p:nvSpPr>
        <p:spPr>
          <a:xfrm>
            <a:off x="4304371" y="316981"/>
            <a:ext cx="877163" cy="369332"/>
          </a:xfrm>
          <a:prstGeom prst="rect">
            <a:avLst/>
          </a:prstGeom>
          <a:noFill/>
        </p:spPr>
        <p:txBody>
          <a:bodyPr wrap="none" rtlCol="0">
            <a:spAutoFit/>
          </a:bodyPr>
          <a:lstStyle/>
          <a:p>
            <a:r>
              <a:rPr kumimoji="1" lang="ja-JP" altLang="en-US" b="1" dirty="0"/>
              <a:t>結　論</a:t>
            </a:r>
          </a:p>
        </p:txBody>
      </p:sp>
    </p:spTree>
    <p:extLst>
      <p:ext uri="{BB962C8B-B14F-4D97-AF65-F5344CB8AC3E}">
        <p14:creationId xmlns:p14="http://schemas.microsoft.com/office/powerpoint/2010/main" val="334898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ayousei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684" y="977206"/>
            <a:ext cx="4136744" cy="53231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tayousei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507" y="1416820"/>
            <a:ext cx="3179621" cy="4112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2281115" y="212834"/>
            <a:ext cx="4895892" cy="400110"/>
          </a:xfrm>
          <a:prstGeom prst="rect">
            <a:avLst/>
          </a:prstGeom>
          <a:noFill/>
          <a:ln w="9525">
            <a:noFill/>
            <a:miter lim="800000"/>
            <a:headEnd/>
            <a:tailEnd/>
          </a:ln>
          <a:effectLst/>
        </p:spPr>
        <p:txBody>
          <a:bodyPr wrap="non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日本のメダカの系統樹（遺伝的な近縁関係）</a:t>
            </a:r>
          </a:p>
        </p:txBody>
      </p:sp>
      <p:sp>
        <p:nvSpPr>
          <p:cNvPr id="5" name="テキスト ボックス 4"/>
          <p:cNvSpPr txBox="1"/>
          <p:nvPr/>
        </p:nvSpPr>
        <p:spPr>
          <a:xfrm>
            <a:off x="970577" y="5446427"/>
            <a:ext cx="2821798" cy="603883"/>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err="1">
                <a:ln>
                  <a:noFill/>
                </a:ln>
                <a:solidFill>
                  <a:srgbClr val="000000"/>
                </a:solidFill>
                <a:effectLst/>
                <a:uLnTx/>
                <a:uFillTx/>
                <a:latin typeface="Calibri" pitchFamily="34" charset="0"/>
                <a:ea typeface="ＭＳ Ｐゴシック"/>
                <a:cs typeface="+mn-cs"/>
              </a:rPr>
              <a:t>Takehana</a:t>
            </a: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 et al., </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srgbClr val="000000"/>
                </a:solidFill>
                <a:effectLst/>
                <a:uLnTx/>
                <a:uFillTx/>
                <a:latin typeface="Calibri" pitchFamily="34" charset="0"/>
                <a:ea typeface="ＭＳ Ｐゴシック"/>
                <a:cs typeface="+mn-cs"/>
              </a:rPr>
              <a:t>Zool. Sci., 20, 1279-1291, 2003</a:t>
            </a:r>
            <a:endParaRPr kumimoji="1" lang="ja-JP" altLang="en-US" sz="1662" b="0" i="0" u="none" strike="noStrike" kern="1200" cap="none" spc="0" normalizeH="0" baseline="0" noProof="0" dirty="0">
              <a:ln>
                <a:noFill/>
              </a:ln>
              <a:solidFill>
                <a:srgbClr val="000000"/>
              </a:solidFill>
              <a:effectLst/>
              <a:uLnTx/>
              <a:uFillTx/>
              <a:latin typeface="Calibri" pitchFamily="34" charset="0"/>
              <a:ea typeface="ＭＳ Ｐゴシック"/>
              <a:cs typeface="+mn-cs"/>
            </a:endParaRPr>
          </a:p>
        </p:txBody>
      </p:sp>
      <p:sp>
        <p:nvSpPr>
          <p:cNvPr id="3" name="テキスト ボックス 2">
            <a:extLst>
              <a:ext uri="{FF2B5EF4-FFF2-40B4-BE49-F238E27FC236}">
                <a16:creationId xmlns:a16="http://schemas.microsoft.com/office/drawing/2014/main" id="{F4551484-D2C0-B6BA-A716-3FB28AF0DB8C}"/>
              </a:ext>
            </a:extLst>
          </p:cNvPr>
          <p:cNvSpPr txBox="1"/>
          <p:nvPr/>
        </p:nvSpPr>
        <p:spPr>
          <a:xfrm>
            <a:off x="393689" y="838271"/>
            <a:ext cx="660244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新潟大学酒泉満教授のグループの精力的な研究の結果、日本中のメダカの遺伝的系統樹（家系図に相当）が作製されている。</a:t>
            </a:r>
          </a:p>
        </p:txBody>
      </p:sp>
      <p:sp>
        <p:nvSpPr>
          <p:cNvPr id="6" name="スライド番号プレースホルダー 5">
            <a:extLst>
              <a:ext uri="{FF2B5EF4-FFF2-40B4-BE49-F238E27FC236}">
                <a16:creationId xmlns:a16="http://schemas.microsoft.com/office/drawing/2014/main" id="{1BFDF987-C90C-C593-4844-CD3C61F58626}"/>
              </a:ext>
            </a:extLst>
          </p:cNvPr>
          <p:cNvSpPr>
            <a:spLocks noGrp="1"/>
          </p:cNvSpPr>
          <p:nvPr>
            <p:ph type="sldNum" sz="quarter" idx="12"/>
          </p:nvPr>
        </p:nvSpPr>
        <p:spPr/>
        <p:txBody>
          <a:bodyPr/>
          <a:lstStyle/>
          <a:p>
            <a:pPr marL="0" marR="0" lvl="0" indent="0" algn="r" defTabSz="844083" rtl="0" eaLnBrk="1" fontAlgn="auto" latinLnBrk="0" hangingPunct="1">
              <a:lnSpc>
                <a:spcPct val="100000"/>
              </a:lnSpc>
              <a:spcBef>
                <a:spcPts val="0"/>
              </a:spcBef>
              <a:spcAft>
                <a:spcPts val="0"/>
              </a:spcAft>
              <a:buClrTx/>
              <a:buSzTx/>
              <a:buFontTx/>
              <a:buNone/>
              <a:tabLst/>
              <a:defRPr/>
            </a:pPr>
            <a:fld id="{79F0BFF3-A8A5-45A8-8188-F5824D90EB55}" type="slidenum">
              <a:rPr kumimoji="0"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844083" rtl="0" eaLnBrk="1" fontAlgn="auto" latinLnBrk="0" hangingPunct="1">
                <a:lnSpc>
                  <a:spcPct val="100000"/>
                </a:lnSpc>
                <a:spcBef>
                  <a:spcPts val="0"/>
                </a:spcBef>
                <a:spcAft>
                  <a:spcPts val="0"/>
                </a:spcAft>
                <a:buClrTx/>
                <a:buSzTx/>
                <a:buFontTx/>
                <a:buNone/>
                <a:tabLst/>
                <a:defRPr/>
              </a:pPr>
              <a:t>9</a:t>
            </a:fld>
            <a:endParaRPr kumimoji="0" lang="ja-JP" altLang="en-US" sz="20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BE6A739A-ABB5-774C-1D72-E71609BFFF87}"/>
              </a:ext>
            </a:extLst>
          </p:cNvPr>
          <p:cNvSpPr txBox="1"/>
          <p:nvPr/>
        </p:nvSpPr>
        <p:spPr>
          <a:xfrm>
            <a:off x="203768" y="174171"/>
            <a:ext cx="1107996"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参考資料</a:t>
            </a:r>
          </a:p>
        </p:txBody>
      </p:sp>
    </p:spTree>
    <p:extLst>
      <p:ext uri="{BB962C8B-B14F-4D97-AF65-F5344CB8AC3E}">
        <p14:creationId xmlns:p14="http://schemas.microsoft.com/office/powerpoint/2010/main" val="34615059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kumimoji="1" sz="16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516</TotalTime>
  <Words>2732</Words>
  <Application>Microsoft Office PowerPoint</Application>
  <PresentationFormat>A4 210 x 297 mm</PresentationFormat>
  <Paragraphs>279</Paragraphs>
  <Slides>20</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8</vt:i4>
      </vt:variant>
      <vt:variant>
        <vt:lpstr>スライド タイトル</vt:lpstr>
      </vt:variant>
      <vt:variant>
        <vt:i4>20</vt:i4>
      </vt:variant>
    </vt:vector>
  </HeadingPairs>
  <TitlesOfParts>
    <vt:vector size="36" baseType="lpstr">
      <vt:lpstr>メイリオ</vt:lpstr>
      <vt:lpstr>游ゴシック</vt:lpstr>
      <vt:lpstr>Aptos</vt:lpstr>
      <vt:lpstr>Aptos Display</vt:lpstr>
      <vt:lpstr>Arial</vt:lpstr>
      <vt:lpstr>Calibri</vt:lpstr>
      <vt:lpstr>Calibri Light</vt:lpstr>
      <vt:lpstr>Times</vt:lpstr>
      <vt:lpstr>Office テーマ</vt:lpstr>
      <vt:lpstr>Office 2013 - 2022 テーマ</vt:lpstr>
      <vt:lpstr>新しいプレゼンテーション</vt:lpstr>
      <vt:lpstr>2_Office テーマ</vt:lpstr>
      <vt:lpstr>4_標準デザイン</vt:lpstr>
      <vt:lpstr>3_Office テーマ</vt:lpstr>
      <vt:lpstr>4_Office テーマ</vt:lpstr>
      <vt:lpstr>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正二 尾田</dc:creator>
  <cp:lastModifiedBy>正二 尾田</cp:lastModifiedBy>
  <cp:revision>37</cp:revision>
  <dcterms:created xsi:type="dcterms:W3CDTF">2024-12-21T04:28:23Z</dcterms:created>
  <dcterms:modified xsi:type="dcterms:W3CDTF">2024-12-31T08:33:11Z</dcterms:modified>
</cp:coreProperties>
</file>