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10" r:id="rId3"/>
    <p:sldMasterId id="2147483722" r:id="rId4"/>
    <p:sldMasterId id="2147483734" r:id="rId5"/>
    <p:sldMasterId id="2147483758" r:id="rId6"/>
  </p:sldMasterIdLst>
  <p:notesMasterIdLst>
    <p:notesMasterId r:id="rId31"/>
  </p:notesMasterIdLst>
  <p:sldIdLst>
    <p:sldId id="262" r:id="rId7"/>
    <p:sldId id="1487" r:id="rId8"/>
    <p:sldId id="913" r:id="rId9"/>
    <p:sldId id="1488" r:id="rId10"/>
    <p:sldId id="1485" r:id="rId11"/>
    <p:sldId id="258" r:id="rId12"/>
    <p:sldId id="260" r:id="rId13"/>
    <p:sldId id="1494" r:id="rId14"/>
    <p:sldId id="1491" r:id="rId15"/>
    <p:sldId id="265" r:id="rId16"/>
    <p:sldId id="1490" r:id="rId17"/>
    <p:sldId id="1489" r:id="rId18"/>
    <p:sldId id="1492" r:id="rId19"/>
    <p:sldId id="1493" r:id="rId20"/>
    <p:sldId id="263" r:id="rId21"/>
    <p:sldId id="267" r:id="rId22"/>
    <p:sldId id="1410" r:id="rId23"/>
    <p:sldId id="1496" r:id="rId24"/>
    <p:sldId id="266" r:id="rId25"/>
    <p:sldId id="259" r:id="rId26"/>
    <p:sldId id="256" r:id="rId27"/>
    <p:sldId id="257" r:id="rId28"/>
    <p:sldId id="261" r:id="rId29"/>
    <p:sldId id="264" r:id="rId3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660"/>
  </p:normalViewPr>
  <p:slideViewPr>
    <p:cSldViewPr snapToGrid="0">
      <p:cViewPr varScale="1">
        <p:scale>
          <a:sx n="72" d="100"/>
          <a:sy n="72" d="100"/>
        </p:scale>
        <p:origin x="1426" y="58"/>
      </p:cViewPr>
      <p:guideLst/>
    </p:cSldViewPr>
  </p:slideViewPr>
  <p:notesTextViewPr>
    <p:cViewPr>
      <p:scale>
        <a:sx n="1" d="1"/>
        <a:sy n="1" d="1"/>
      </p:scale>
      <p:origin x="0" y="0"/>
    </p:cViewPr>
  </p:notesTextViewPr>
  <p:sorterViewPr>
    <p:cViewPr varScale="1">
      <p:scale>
        <a:sx n="100" d="100"/>
        <a:sy n="100" d="100"/>
      </p:scale>
      <p:origin x="0" y="-4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9DF48AC-A9B4-4FAF-ABDD-BAB38E86D445}" type="datetimeFigureOut">
              <a:rPr kumimoji="1" lang="ja-JP" altLang="en-US" smtClean="0"/>
              <a:t>2024/12/30</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CDF5594-0842-4668-AE6C-1144F128F7FB}" type="slidenum">
              <a:rPr kumimoji="1" lang="ja-JP" altLang="en-US" smtClean="0"/>
              <a:t>‹#›</a:t>
            </a:fld>
            <a:endParaRPr kumimoji="1" lang="ja-JP" altLang="en-US"/>
          </a:p>
        </p:txBody>
      </p:sp>
    </p:spTree>
    <p:extLst>
      <p:ext uri="{BB962C8B-B14F-4D97-AF65-F5344CB8AC3E}">
        <p14:creationId xmlns:p14="http://schemas.microsoft.com/office/powerpoint/2010/main" val="4245204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4EB6CD-F41A-4F2B-B6BF-8BFDA792A879}"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301404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8E1D5-D738-4746-BDC6-CB0FDC42BE06}"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0733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3E255C-64CA-4B17-A616-24C2652C626A}"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7630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0E0E434D-0CF8-4902-A150-67DFA4108C33}" type="datetime1">
              <a:rPr lang="ja-JP" altLang="en-US" smtClean="0"/>
              <a:t>2024/12/30</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048792C-938D-439F-9379-B690179B14CD}" type="slidenum">
              <a:rPr lang="en-US" altLang="ja-JP"/>
              <a:pPr/>
              <a:t>‹#›</a:t>
            </a:fld>
            <a:endParaRPr lang="en-US" altLang="ja-JP"/>
          </a:p>
        </p:txBody>
      </p:sp>
    </p:spTree>
    <p:extLst>
      <p:ext uri="{BB962C8B-B14F-4D97-AF65-F5344CB8AC3E}">
        <p14:creationId xmlns:p14="http://schemas.microsoft.com/office/powerpoint/2010/main" val="103048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0E0B47F2-8445-4A80-9272-29D38D9A90B1}" type="datetime1">
              <a:rPr lang="ja-JP" altLang="en-US" smtClean="0"/>
              <a:t>2024/12/30</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670F79E-DAD7-472E-B898-89D2C2D7FC7D}" type="slidenum">
              <a:rPr lang="en-US" altLang="ja-JP"/>
              <a:pPr/>
              <a:t>‹#›</a:t>
            </a:fld>
            <a:endParaRPr lang="en-US" altLang="ja-JP"/>
          </a:p>
        </p:txBody>
      </p:sp>
    </p:spTree>
    <p:extLst>
      <p:ext uri="{BB962C8B-B14F-4D97-AF65-F5344CB8AC3E}">
        <p14:creationId xmlns:p14="http://schemas.microsoft.com/office/powerpoint/2010/main" val="287792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4F0ED1EC-F654-4882-9CBF-FF8ECA318F0E}" type="datetime1">
              <a:rPr lang="ja-JP" altLang="en-US" smtClean="0"/>
              <a:t>2024/12/30</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C43DC02-BDD5-4CCB-832F-D9A134C0E116}" type="slidenum">
              <a:rPr lang="en-US" altLang="ja-JP"/>
              <a:pPr/>
              <a:t>‹#›</a:t>
            </a:fld>
            <a:endParaRPr lang="en-US" altLang="ja-JP"/>
          </a:p>
        </p:txBody>
      </p:sp>
    </p:spTree>
    <p:extLst>
      <p:ext uri="{BB962C8B-B14F-4D97-AF65-F5344CB8AC3E}">
        <p14:creationId xmlns:p14="http://schemas.microsoft.com/office/powerpoint/2010/main" val="161020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72D2276F-CD75-4BAE-AED5-1EF0BC93B06E}" type="datetime1">
              <a:rPr lang="ja-JP" altLang="en-US" smtClean="0"/>
              <a:t>2024/12/30</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8EB9CE7-0F9C-4AAE-8D74-AF03D4E52351}" type="slidenum">
              <a:rPr lang="en-US" altLang="ja-JP"/>
              <a:pPr/>
              <a:t>‹#›</a:t>
            </a:fld>
            <a:endParaRPr lang="en-US" altLang="ja-JP"/>
          </a:p>
        </p:txBody>
      </p:sp>
    </p:spTree>
    <p:extLst>
      <p:ext uri="{BB962C8B-B14F-4D97-AF65-F5344CB8AC3E}">
        <p14:creationId xmlns:p14="http://schemas.microsoft.com/office/powerpoint/2010/main" val="373197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56C83E13-3529-4FAA-A254-4F558600CED9}" type="datetime1">
              <a:rPr lang="ja-JP" altLang="en-US" smtClean="0"/>
              <a:t>2024/12/30</a:t>
            </a:fld>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8EED7136-2559-4472-8C37-DBC480690767}" type="slidenum">
              <a:rPr lang="en-US" altLang="ja-JP"/>
              <a:pPr/>
              <a:t>‹#›</a:t>
            </a:fld>
            <a:endParaRPr lang="en-US" altLang="ja-JP"/>
          </a:p>
        </p:txBody>
      </p:sp>
    </p:spTree>
    <p:extLst>
      <p:ext uri="{BB962C8B-B14F-4D97-AF65-F5344CB8AC3E}">
        <p14:creationId xmlns:p14="http://schemas.microsoft.com/office/powerpoint/2010/main" val="982644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1DED89C3-DA21-4474-997E-C2216430C2A9}" type="datetime1">
              <a:rPr lang="ja-JP" altLang="en-US" smtClean="0"/>
              <a:t>2024/12/30</a:t>
            </a:fld>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9BA55732-FDC8-4969-BD3C-42FFC1C2CA62}" type="slidenum">
              <a:rPr lang="en-US" altLang="ja-JP"/>
              <a:pPr/>
              <a:t>‹#›</a:t>
            </a:fld>
            <a:endParaRPr lang="en-US" altLang="ja-JP"/>
          </a:p>
        </p:txBody>
      </p:sp>
    </p:spTree>
    <p:extLst>
      <p:ext uri="{BB962C8B-B14F-4D97-AF65-F5344CB8AC3E}">
        <p14:creationId xmlns:p14="http://schemas.microsoft.com/office/powerpoint/2010/main" val="4062477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760381F-7D56-43C3-A280-07808AF39E8E}" type="datetime1">
              <a:rPr lang="ja-JP" altLang="en-US" smtClean="0"/>
              <a:t>2024/12/30</a:t>
            </a:fld>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7F62950F-6201-4B27-B270-9CDFCFBEEF44}" type="slidenum">
              <a:rPr lang="en-US" altLang="ja-JP"/>
              <a:pPr/>
              <a:t>‹#›</a:t>
            </a:fld>
            <a:endParaRPr lang="en-US" altLang="ja-JP"/>
          </a:p>
        </p:txBody>
      </p:sp>
    </p:spTree>
    <p:extLst>
      <p:ext uri="{BB962C8B-B14F-4D97-AF65-F5344CB8AC3E}">
        <p14:creationId xmlns:p14="http://schemas.microsoft.com/office/powerpoint/2010/main" val="28512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E9D72CE8-3DD3-42C0-8188-F48066A91A8F}" type="datetime1">
              <a:rPr lang="ja-JP" altLang="en-US" smtClean="0"/>
              <a:t>2024/12/30</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4699642-A73E-4324-BF73-3BC273DFFD64}" type="slidenum">
              <a:rPr lang="en-US" altLang="ja-JP"/>
              <a:pPr/>
              <a:t>‹#›</a:t>
            </a:fld>
            <a:endParaRPr lang="en-US" altLang="ja-JP"/>
          </a:p>
        </p:txBody>
      </p:sp>
    </p:spTree>
    <p:extLst>
      <p:ext uri="{BB962C8B-B14F-4D97-AF65-F5344CB8AC3E}">
        <p14:creationId xmlns:p14="http://schemas.microsoft.com/office/powerpoint/2010/main" val="227182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1F6474-73B0-4013-BAB0-0278822D0569}"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669551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F42B8914-95AA-4104-87D1-C365113EAEC6}" type="datetime1">
              <a:rPr lang="ja-JP" altLang="en-US" smtClean="0"/>
              <a:t>2024/12/30</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088D79EC-820F-498C-A9D9-A0AA78A0CB80}" type="slidenum">
              <a:rPr lang="en-US" altLang="ja-JP"/>
              <a:pPr/>
              <a:t>‹#›</a:t>
            </a:fld>
            <a:endParaRPr lang="en-US" altLang="ja-JP"/>
          </a:p>
        </p:txBody>
      </p:sp>
    </p:spTree>
    <p:extLst>
      <p:ext uri="{BB962C8B-B14F-4D97-AF65-F5344CB8AC3E}">
        <p14:creationId xmlns:p14="http://schemas.microsoft.com/office/powerpoint/2010/main" val="3210900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1518B9A-2204-4A7A-BBF0-BF8FD53CFC2C}" type="datetime1">
              <a:rPr lang="ja-JP" altLang="en-US" smtClean="0"/>
              <a:t>2024/12/30</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57CDE03-3F84-423C-9F1B-ABE0535560D7}" type="slidenum">
              <a:rPr lang="en-US" altLang="ja-JP"/>
              <a:pPr/>
              <a:t>‹#›</a:t>
            </a:fld>
            <a:endParaRPr lang="en-US" altLang="ja-JP"/>
          </a:p>
        </p:txBody>
      </p:sp>
    </p:spTree>
    <p:extLst>
      <p:ext uri="{BB962C8B-B14F-4D97-AF65-F5344CB8AC3E}">
        <p14:creationId xmlns:p14="http://schemas.microsoft.com/office/powerpoint/2010/main" val="3442652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6C8A79C0-CB6A-4EA0-BA5E-0D09252DAA48}" type="datetime1">
              <a:rPr lang="ja-JP" altLang="en-US" smtClean="0"/>
              <a:t>2024/12/30</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FF8284F-8EDA-467E-937D-F19C21CCB88A}" type="slidenum">
              <a:rPr lang="en-US" altLang="ja-JP"/>
              <a:pPr/>
              <a:t>‹#›</a:t>
            </a:fld>
            <a:endParaRPr lang="en-US" altLang="ja-JP"/>
          </a:p>
        </p:txBody>
      </p:sp>
    </p:spTree>
    <p:extLst>
      <p:ext uri="{BB962C8B-B14F-4D97-AF65-F5344CB8AC3E}">
        <p14:creationId xmlns:p14="http://schemas.microsoft.com/office/powerpoint/2010/main" val="1543934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6E43D124-24D9-4C3B-BF93-5920854F3F5A}" type="datetime1">
              <a:rPr lang="ja-JP" altLang="en-US" smtClean="0"/>
              <a:t>2024/12/30</a:t>
            </a:fld>
            <a:endParaRPr lang="en-US" altLang="ja-JP"/>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099300" y="6245225"/>
            <a:ext cx="2311400" cy="476250"/>
          </a:xfrm>
        </p:spPr>
        <p:txBody>
          <a:bodyPr/>
          <a:lstStyle>
            <a:lvl1pPr>
              <a:defRPr/>
            </a:lvl1pPr>
          </a:lstStyle>
          <a:p>
            <a:fld id="{A3FA1AE8-45B8-4808-B39C-EA5697B7E16F}" type="slidenum">
              <a:rPr lang="en-US" altLang="ja-JP"/>
              <a:pPr/>
              <a:t>‹#›</a:t>
            </a:fld>
            <a:endParaRPr lang="en-US" altLang="ja-JP"/>
          </a:p>
        </p:txBody>
      </p:sp>
    </p:spTree>
    <p:extLst>
      <p:ext uri="{BB962C8B-B14F-4D97-AF65-F5344CB8AC3E}">
        <p14:creationId xmlns:p14="http://schemas.microsoft.com/office/powerpoint/2010/main" val="2464017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89"/>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95300" y="6245225"/>
            <a:ext cx="2311400" cy="476250"/>
          </a:xfrm>
        </p:spPr>
        <p:txBody>
          <a:bodyPr/>
          <a:lstStyle>
            <a:lvl1pPr>
              <a:defRPr/>
            </a:lvl1pPr>
          </a:lstStyle>
          <a:p>
            <a:fld id="{C93A6881-2130-42F0-BFC7-C999D9E74863}" type="datetime1">
              <a:rPr lang="ja-JP" altLang="en-US" smtClean="0"/>
              <a:t>2024/12/30</a:t>
            </a:fld>
            <a:endParaRPr lang="en-US" altLang="ja-JP"/>
          </a:p>
        </p:txBody>
      </p:sp>
      <p:sp>
        <p:nvSpPr>
          <p:cNvPr id="7" name="フッター プレースホルダ 6"/>
          <p:cNvSpPr>
            <a:spLocks noGrp="1"/>
          </p:cNvSpPr>
          <p:nvPr>
            <p:ph type="ftr" sz="quarter" idx="11"/>
          </p:nvPr>
        </p:nvSpPr>
        <p:spPr>
          <a:xfrm>
            <a:off x="3384550" y="6245225"/>
            <a:ext cx="3136900" cy="476250"/>
          </a:xfrm>
        </p:spPr>
        <p:txBody>
          <a:bodyPr/>
          <a:lstStyle>
            <a:lvl1pPr>
              <a:defRPr/>
            </a:lvl1pPr>
          </a:lstStyle>
          <a:p>
            <a:endParaRPr lang="en-US" altLang="ja-JP"/>
          </a:p>
        </p:txBody>
      </p:sp>
      <p:sp>
        <p:nvSpPr>
          <p:cNvPr id="8" name="スライド番号プレースホルダ 7"/>
          <p:cNvSpPr>
            <a:spLocks noGrp="1"/>
          </p:cNvSpPr>
          <p:nvPr>
            <p:ph type="sldNum" sz="quarter" idx="12"/>
          </p:nvPr>
        </p:nvSpPr>
        <p:spPr>
          <a:xfrm>
            <a:off x="7099300" y="6245225"/>
            <a:ext cx="2311400" cy="476250"/>
          </a:xfrm>
        </p:spPr>
        <p:txBody>
          <a:bodyPr/>
          <a:lstStyle>
            <a:lvl1pPr>
              <a:defRPr/>
            </a:lvl1pPr>
          </a:lstStyle>
          <a:p>
            <a:fld id="{6A1D4BF0-3AFC-4CA8-8FCE-2B56A8C1AF14}" type="slidenum">
              <a:rPr lang="en-US" altLang="ja-JP"/>
              <a:pPr/>
              <a:t>‹#›</a:t>
            </a:fld>
            <a:endParaRPr lang="en-US" altLang="ja-JP"/>
          </a:p>
        </p:txBody>
      </p:sp>
    </p:spTree>
    <p:extLst>
      <p:ext uri="{BB962C8B-B14F-4D97-AF65-F5344CB8AC3E}">
        <p14:creationId xmlns:p14="http://schemas.microsoft.com/office/powerpoint/2010/main" val="130902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2D83DF-D343-1E22-1C73-6B6F0D79D827}"/>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D795D05-7A46-1453-AB7E-427DA4BC26A8}"/>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93371F-FB3C-1EC7-2F39-59AC98759C8B}"/>
              </a:ext>
            </a:extLst>
          </p:cNvPr>
          <p:cNvSpPr>
            <a:spLocks noGrp="1"/>
          </p:cNvSpPr>
          <p:nvPr>
            <p:ph type="dt" sz="half" idx="10"/>
          </p:nvPr>
        </p:nvSpPr>
        <p:spPr/>
        <p:txBody>
          <a:bodyPr/>
          <a:lstStyle/>
          <a:p>
            <a:fld id="{1D6442C9-8E54-475C-A456-00A0F9DB58ED}" type="datetime1">
              <a:rPr kumimoji="1" lang="ja-JP" altLang="en-US" smtClean="0"/>
              <a:t>2024/12/30</a:t>
            </a:fld>
            <a:endParaRPr kumimoji="1" lang="ja-JP" altLang="en-US"/>
          </a:p>
        </p:txBody>
      </p:sp>
      <p:sp>
        <p:nvSpPr>
          <p:cNvPr id="5" name="フッター プレースホルダー 4">
            <a:extLst>
              <a:ext uri="{FF2B5EF4-FFF2-40B4-BE49-F238E27FC236}">
                <a16:creationId xmlns:a16="http://schemas.microsoft.com/office/drawing/2014/main" id="{9EA9DD02-E633-B4F6-C574-A8D7DC0F36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D038BE-CCF4-53C9-269A-82060D520A0F}"/>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04751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B9538-0248-BBE5-5A36-0FCF42ED318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10D125-8922-50A8-DE85-CA53F4134FE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8A777-42AE-68D4-1C74-1C0DE4759E8A}"/>
              </a:ext>
            </a:extLst>
          </p:cNvPr>
          <p:cNvSpPr>
            <a:spLocks noGrp="1"/>
          </p:cNvSpPr>
          <p:nvPr>
            <p:ph type="dt" sz="half" idx="10"/>
          </p:nvPr>
        </p:nvSpPr>
        <p:spPr/>
        <p:txBody>
          <a:bodyPr/>
          <a:lstStyle/>
          <a:p>
            <a:fld id="{1070DE96-EB7F-468E-B880-6F745381423E}" type="datetime1">
              <a:rPr kumimoji="1" lang="ja-JP" altLang="en-US" smtClean="0"/>
              <a:t>2024/12/30</a:t>
            </a:fld>
            <a:endParaRPr kumimoji="1" lang="ja-JP" altLang="en-US"/>
          </a:p>
        </p:txBody>
      </p:sp>
      <p:sp>
        <p:nvSpPr>
          <p:cNvPr id="5" name="フッター プレースホルダー 4">
            <a:extLst>
              <a:ext uri="{FF2B5EF4-FFF2-40B4-BE49-F238E27FC236}">
                <a16:creationId xmlns:a16="http://schemas.microsoft.com/office/drawing/2014/main" id="{CBF452C9-C994-CF49-72D1-340E6715A5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87ED55-F31D-7DE2-C891-8141B2514EBE}"/>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715428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83782A-62B1-DBDC-D1CE-4ED74EDCEF6E}"/>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9D2662-5D75-9C88-0892-D25CB32C9326}"/>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C1E731F-6D5E-FF37-AD62-B7350293DA34}"/>
              </a:ext>
            </a:extLst>
          </p:cNvPr>
          <p:cNvSpPr>
            <a:spLocks noGrp="1"/>
          </p:cNvSpPr>
          <p:nvPr>
            <p:ph type="dt" sz="half" idx="10"/>
          </p:nvPr>
        </p:nvSpPr>
        <p:spPr/>
        <p:txBody>
          <a:bodyPr/>
          <a:lstStyle/>
          <a:p>
            <a:fld id="{BB71697A-0787-430C-AA57-4380A4FC0C83}" type="datetime1">
              <a:rPr kumimoji="1" lang="ja-JP" altLang="en-US" smtClean="0"/>
              <a:t>2024/12/30</a:t>
            </a:fld>
            <a:endParaRPr kumimoji="1" lang="ja-JP" altLang="en-US"/>
          </a:p>
        </p:txBody>
      </p:sp>
      <p:sp>
        <p:nvSpPr>
          <p:cNvPr id="5" name="フッター プレースホルダー 4">
            <a:extLst>
              <a:ext uri="{FF2B5EF4-FFF2-40B4-BE49-F238E27FC236}">
                <a16:creationId xmlns:a16="http://schemas.microsoft.com/office/drawing/2014/main" id="{4A4824E2-7AB9-1E22-863F-B0BA0B656A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D3FBE4-00A0-32C6-2294-F55BE0000F94}"/>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21386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EB17C-6FFF-4E77-6A3E-72D3C13C01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A2F9B7-97AB-35CB-8A29-9D8FB7799FD4}"/>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59EC2FB-FCCE-7CBC-9381-A67F104A59F5}"/>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E3B15C-BCE8-AC7B-1F93-860442B43026}"/>
              </a:ext>
            </a:extLst>
          </p:cNvPr>
          <p:cNvSpPr>
            <a:spLocks noGrp="1"/>
          </p:cNvSpPr>
          <p:nvPr>
            <p:ph type="dt" sz="half" idx="10"/>
          </p:nvPr>
        </p:nvSpPr>
        <p:spPr/>
        <p:txBody>
          <a:bodyPr/>
          <a:lstStyle/>
          <a:p>
            <a:fld id="{654C063D-72D8-4C43-995C-DAF63B9AF08A}" type="datetime1">
              <a:rPr kumimoji="1" lang="ja-JP" altLang="en-US" smtClean="0"/>
              <a:t>2024/12/30</a:t>
            </a:fld>
            <a:endParaRPr kumimoji="1" lang="ja-JP" altLang="en-US"/>
          </a:p>
        </p:txBody>
      </p:sp>
      <p:sp>
        <p:nvSpPr>
          <p:cNvPr id="6" name="フッター プレースホルダー 5">
            <a:extLst>
              <a:ext uri="{FF2B5EF4-FFF2-40B4-BE49-F238E27FC236}">
                <a16:creationId xmlns:a16="http://schemas.microsoft.com/office/drawing/2014/main" id="{5B87129B-9034-E307-F4CE-81906D6EC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75542B-CB13-E25F-8463-E6093694EB2C}"/>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303183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834DA-070B-97F1-EDC6-259CB0583666}"/>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B35DAD-C947-253E-0331-A1EEA0DEEA5F}"/>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0CBC11-EC1E-5020-C038-293042967F5F}"/>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BFA6792-B93D-31BC-3710-B8E0AA0124E7}"/>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A408858-9925-3DB8-2081-4496CB2D3D6D}"/>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2490BC-EEC7-95CD-C002-521FE0A045C9}"/>
              </a:ext>
            </a:extLst>
          </p:cNvPr>
          <p:cNvSpPr>
            <a:spLocks noGrp="1"/>
          </p:cNvSpPr>
          <p:nvPr>
            <p:ph type="dt" sz="half" idx="10"/>
          </p:nvPr>
        </p:nvSpPr>
        <p:spPr/>
        <p:txBody>
          <a:bodyPr/>
          <a:lstStyle/>
          <a:p>
            <a:fld id="{3E288A57-9FA9-40A4-AF94-94AA9243B3CE}" type="datetime1">
              <a:rPr kumimoji="1" lang="ja-JP" altLang="en-US" smtClean="0"/>
              <a:t>2024/12/30</a:t>
            </a:fld>
            <a:endParaRPr kumimoji="1" lang="ja-JP" altLang="en-US"/>
          </a:p>
        </p:txBody>
      </p:sp>
      <p:sp>
        <p:nvSpPr>
          <p:cNvPr id="8" name="フッター プレースホルダー 7">
            <a:extLst>
              <a:ext uri="{FF2B5EF4-FFF2-40B4-BE49-F238E27FC236}">
                <a16:creationId xmlns:a16="http://schemas.microsoft.com/office/drawing/2014/main" id="{76617A6A-7311-6EF8-ED27-4BE5777767F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BB6748-431C-5565-D40A-DF3EF6D1B5E7}"/>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84120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CFE0DA-8B3B-4409-A82D-CA22F4F1AEEE}"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698722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228FC-1F07-F137-92C5-DD830AFC47A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C33C49B-D03A-6572-50B3-7A90158A674C}"/>
              </a:ext>
            </a:extLst>
          </p:cNvPr>
          <p:cNvSpPr>
            <a:spLocks noGrp="1"/>
          </p:cNvSpPr>
          <p:nvPr>
            <p:ph type="dt" sz="half" idx="10"/>
          </p:nvPr>
        </p:nvSpPr>
        <p:spPr/>
        <p:txBody>
          <a:bodyPr/>
          <a:lstStyle/>
          <a:p>
            <a:fld id="{863BAECA-1E0E-41B8-B996-AC9277984C9A}" type="datetime1">
              <a:rPr kumimoji="1" lang="ja-JP" altLang="en-US" smtClean="0"/>
              <a:t>2024/12/30</a:t>
            </a:fld>
            <a:endParaRPr kumimoji="1" lang="ja-JP" altLang="en-US"/>
          </a:p>
        </p:txBody>
      </p:sp>
      <p:sp>
        <p:nvSpPr>
          <p:cNvPr id="4" name="フッター プレースホルダー 3">
            <a:extLst>
              <a:ext uri="{FF2B5EF4-FFF2-40B4-BE49-F238E27FC236}">
                <a16:creationId xmlns:a16="http://schemas.microsoft.com/office/drawing/2014/main" id="{4192F2B1-D489-E319-FB1A-609BB2EDBC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77015CD-A573-29F2-BB90-80D68C76991F}"/>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717582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1F99279-5957-77FB-6EF3-A7193FEF4BB5}"/>
              </a:ext>
            </a:extLst>
          </p:cNvPr>
          <p:cNvSpPr>
            <a:spLocks noGrp="1"/>
          </p:cNvSpPr>
          <p:nvPr>
            <p:ph type="dt" sz="half" idx="10"/>
          </p:nvPr>
        </p:nvSpPr>
        <p:spPr/>
        <p:txBody>
          <a:bodyPr/>
          <a:lstStyle/>
          <a:p>
            <a:fld id="{A5427EB6-2A8B-4058-9917-E657D8A8F65D}" type="datetime1">
              <a:rPr kumimoji="1" lang="ja-JP" altLang="en-US" smtClean="0"/>
              <a:t>2024/12/30</a:t>
            </a:fld>
            <a:endParaRPr kumimoji="1" lang="ja-JP" altLang="en-US"/>
          </a:p>
        </p:txBody>
      </p:sp>
      <p:sp>
        <p:nvSpPr>
          <p:cNvPr id="3" name="フッター プレースホルダー 2">
            <a:extLst>
              <a:ext uri="{FF2B5EF4-FFF2-40B4-BE49-F238E27FC236}">
                <a16:creationId xmlns:a16="http://schemas.microsoft.com/office/drawing/2014/main" id="{CE8CEF76-A1F0-4533-1F42-D8B126E6022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11181E-9EE5-4820-A3E6-934A2FE96D57}"/>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334241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B182E-F7F8-738B-5918-92C87C89DCD1}"/>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A22D57-FAD6-ACB3-0CDD-16DDB60B828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188E621-CCF8-DF73-187C-A15E31559CD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F271AC7-6289-B517-BF87-7103DF3D5217}"/>
              </a:ext>
            </a:extLst>
          </p:cNvPr>
          <p:cNvSpPr>
            <a:spLocks noGrp="1"/>
          </p:cNvSpPr>
          <p:nvPr>
            <p:ph type="dt" sz="half" idx="10"/>
          </p:nvPr>
        </p:nvSpPr>
        <p:spPr/>
        <p:txBody>
          <a:bodyPr/>
          <a:lstStyle/>
          <a:p>
            <a:fld id="{53A65B99-DEFE-47AA-8C83-D1BDCFDDD483}" type="datetime1">
              <a:rPr kumimoji="1" lang="ja-JP" altLang="en-US" smtClean="0"/>
              <a:t>2024/12/30</a:t>
            </a:fld>
            <a:endParaRPr kumimoji="1" lang="ja-JP" altLang="en-US"/>
          </a:p>
        </p:txBody>
      </p:sp>
      <p:sp>
        <p:nvSpPr>
          <p:cNvPr id="6" name="フッター プレースホルダー 5">
            <a:extLst>
              <a:ext uri="{FF2B5EF4-FFF2-40B4-BE49-F238E27FC236}">
                <a16:creationId xmlns:a16="http://schemas.microsoft.com/office/drawing/2014/main" id="{9F5C07FB-CBA3-68E9-38D8-CB3641B8B5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8025AF-5045-1795-CE8A-2C36CC7EF905}"/>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889202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81B035-5AF3-4662-AD26-00EAE4F3D31C}"/>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85EB43-06A0-3D4B-74F3-4FA3B525EFFA}"/>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2FADEB1E-9B99-55F1-BEF5-921063876B0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BBDE67-7C48-33AB-19AC-6B849B86B15D}"/>
              </a:ext>
            </a:extLst>
          </p:cNvPr>
          <p:cNvSpPr>
            <a:spLocks noGrp="1"/>
          </p:cNvSpPr>
          <p:nvPr>
            <p:ph type="dt" sz="half" idx="10"/>
          </p:nvPr>
        </p:nvSpPr>
        <p:spPr/>
        <p:txBody>
          <a:bodyPr/>
          <a:lstStyle/>
          <a:p>
            <a:fld id="{8C2AD4B6-F686-4D34-ADAD-DE55A1630525}" type="datetime1">
              <a:rPr kumimoji="1" lang="ja-JP" altLang="en-US" smtClean="0"/>
              <a:t>2024/12/30</a:t>
            </a:fld>
            <a:endParaRPr kumimoji="1" lang="ja-JP" altLang="en-US"/>
          </a:p>
        </p:txBody>
      </p:sp>
      <p:sp>
        <p:nvSpPr>
          <p:cNvPr id="6" name="フッター プレースホルダー 5">
            <a:extLst>
              <a:ext uri="{FF2B5EF4-FFF2-40B4-BE49-F238E27FC236}">
                <a16:creationId xmlns:a16="http://schemas.microsoft.com/office/drawing/2014/main" id="{402F25EE-A831-B195-C893-ED39C3DD70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C55FFB-C0B6-DB96-D4C2-C530D34EA3B6}"/>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4132595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4D030D-9575-5017-1DC4-A8B685438A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18490E-FE12-8EB9-FAA6-5E8FCD87389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CABCB8-2673-8EFA-B020-C7E59B79F5EF}"/>
              </a:ext>
            </a:extLst>
          </p:cNvPr>
          <p:cNvSpPr>
            <a:spLocks noGrp="1"/>
          </p:cNvSpPr>
          <p:nvPr>
            <p:ph type="dt" sz="half" idx="10"/>
          </p:nvPr>
        </p:nvSpPr>
        <p:spPr/>
        <p:txBody>
          <a:bodyPr/>
          <a:lstStyle/>
          <a:p>
            <a:fld id="{815D33ED-3312-4E99-8623-89BD35AC4F3E}" type="datetime1">
              <a:rPr kumimoji="1" lang="ja-JP" altLang="en-US" smtClean="0"/>
              <a:t>2024/12/30</a:t>
            </a:fld>
            <a:endParaRPr kumimoji="1" lang="ja-JP" altLang="en-US"/>
          </a:p>
        </p:txBody>
      </p:sp>
      <p:sp>
        <p:nvSpPr>
          <p:cNvPr id="5" name="フッター プレースホルダー 4">
            <a:extLst>
              <a:ext uri="{FF2B5EF4-FFF2-40B4-BE49-F238E27FC236}">
                <a16:creationId xmlns:a16="http://schemas.microsoft.com/office/drawing/2014/main" id="{B544DE9E-7B26-B785-2249-3DCEE5145A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9CBEC9-04A3-942E-0928-6A32B279098F}"/>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4057757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4365A41-CAD9-C9EA-266C-BECB9A3E83FB}"/>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53515-B83C-ECC4-86FA-A2FF4C13D2CC}"/>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F4A6B5-39A1-2568-5059-04505F7ED12B}"/>
              </a:ext>
            </a:extLst>
          </p:cNvPr>
          <p:cNvSpPr>
            <a:spLocks noGrp="1"/>
          </p:cNvSpPr>
          <p:nvPr>
            <p:ph type="dt" sz="half" idx="10"/>
          </p:nvPr>
        </p:nvSpPr>
        <p:spPr/>
        <p:txBody>
          <a:bodyPr/>
          <a:lstStyle/>
          <a:p>
            <a:fld id="{EFA495FF-900B-413D-B347-ED5495E099DF}" type="datetime1">
              <a:rPr kumimoji="1" lang="ja-JP" altLang="en-US" smtClean="0"/>
              <a:t>2024/12/30</a:t>
            </a:fld>
            <a:endParaRPr kumimoji="1" lang="ja-JP" altLang="en-US"/>
          </a:p>
        </p:txBody>
      </p:sp>
      <p:sp>
        <p:nvSpPr>
          <p:cNvPr id="5" name="フッター プレースホルダー 4">
            <a:extLst>
              <a:ext uri="{FF2B5EF4-FFF2-40B4-BE49-F238E27FC236}">
                <a16:creationId xmlns:a16="http://schemas.microsoft.com/office/drawing/2014/main" id="{BB2567C9-5598-ECBB-6DB3-DC07F6A189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B96E89-5E9E-71EB-090C-6C428DAC3FA3}"/>
              </a:ext>
            </a:extLst>
          </p:cNvPr>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896705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F81A7EF-B897-4107-869F-51E33B2F0DBA}" type="datetime1">
              <a:rPr kumimoji="1" lang="ja-JP" altLang="en-US" smtClean="0"/>
              <a:t>2024/12/30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2940497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FD4928-2E70-456A-B10B-B3188545BAFE}" type="datetime1">
              <a:rPr kumimoji="1" lang="ja-JP" altLang="en-US" smtClean="0"/>
              <a:t>2024/12/30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03568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0"/>
            <a:ext cx="8543925"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EE6F54-52F3-4027-961A-34706044219E}" type="datetime1">
              <a:rPr kumimoji="1" lang="ja-JP" altLang="en-US" smtClean="0"/>
              <a:t>2024/12/30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4065656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D187581-7257-47AA-ABE8-237AD4A4771F}" type="datetime1">
              <a:rPr kumimoji="1" lang="ja-JP" altLang="en-US" smtClean="0"/>
              <a:t>2024/12/30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403730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44C3AC-A864-4FC7-8746-A92A6CB4377D}" type="datetime1">
              <a:rPr kumimoji="1" lang="ja-JP" altLang="en-US" smtClean="0"/>
              <a:t>2024/12/30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715970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9"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6C8CCB3-2353-457C-96E1-DB96D24015B2}" type="datetime1">
              <a:rPr kumimoji="1" lang="ja-JP" altLang="en-US" smtClean="0"/>
              <a:t>2024/12/30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2456431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8632C5-C230-40B5-958B-5591668F3BEE}" type="datetime1">
              <a:rPr kumimoji="1" lang="ja-JP" altLang="en-US" smtClean="0"/>
              <a:t>2024/12/30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465268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E55DFA-4FC0-437C-AEDC-DC50D6F08D5E}" type="datetime1">
              <a:rPr kumimoji="1" lang="ja-JP" altLang="en-US" smtClean="0"/>
              <a:t>2024/12/30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3690311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D5A8EC-972C-4A7C-AE27-8A24B2306549}" type="datetime1">
              <a:rPr kumimoji="1" lang="ja-JP" altLang="en-US" smtClean="0"/>
              <a:t>2024/12/30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3128243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354428C-02D1-46A4-B822-9845550CF45B}" type="datetime1">
              <a:rPr kumimoji="1" lang="ja-JP" altLang="en-US" smtClean="0"/>
              <a:t>2024/12/30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2807704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F4F772-7E4D-4C22-9321-D6503669476D}" type="datetime1">
              <a:rPr kumimoji="1" lang="ja-JP" altLang="en-US" smtClean="0"/>
              <a:t>2024/12/30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937643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8FEC4E-9492-4EE6-9B6C-5CADAB823800}" type="datetime1">
              <a:rPr kumimoji="1" lang="ja-JP" altLang="en-US" smtClean="0"/>
              <a:t>2024/12/30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1321295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3A9785-7140-4556-82F2-EE5B0157FC0B}"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833304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64555D-AEE9-4A90-8D94-6CFE4FAD7364}"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231196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58D5AC-1B59-49AA-81F9-DAF468FADAB6}"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33973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E2558F-33F9-4117-80A1-56D35FD089D9}" type="datetime1">
              <a:rPr kumimoji="1" lang="ja-JP" altLang="en-US" smtClean="0"/>
              <a:t>2024/12/30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93466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ABD6F0-46A3-48F0-A889-83F6B04430E4}" type="datetime1">
              <a:rPr kumimoji="1" lang="ja-JP" altLang="en-US" smtClean="0"/>
              <a:t>2024/12/30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4034412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C4C5095-3FEC-4377-83BF-D4D7C556D255}" type="datetime1">
              <a:rPr kumimoji="1" lang="ja-JP" altLang="en-US" smtClean="0"/>
              <a:t>2024/12/30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30048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923F21-8701-4B59-99AB-25082EEE44EE}" type="datetime1">
              <a:rPr kumimoji="1" lang="ja-JP" altLang="en-US" smtClean="0"/>
              <a:t>2024/12/30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449110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B7C21-7645-48B8-884B-4591DECE626E}" type="datetime1">
              <a:rPr kumimoji="1" lang="ja-JP" altLang="en-US" smtClean="0"/>
              <a:t>2024/12/30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775447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D3EB77-4F29-4776-AED6-C2311D75EE49}" type="datetime1">
              <a:rPr kumimoji="1" lang="ja-JP" altLang="en-US" smtClean="0"/>
              <a:t>2024/12/30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4168133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B4ABCA-65A2-46E6-A130-66A1B7B967C4}" type="datetime1">
              <a:rPr kumimoji="1" lang="ja-JP" altLang="en-US" smtClean="0"/>
              <a:t>2024/12/30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3669513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1396EB-9510-4243-8248-404C18CEB819}"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95005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773F7F-7578-422F-931C-8620D743B377}" type="datetime1">
              <a:rPr kumimoji="1" lang="ja-JP" altLang="en-US" smtClean="0"/>
              <a:t>2024/12/30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189189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defTabSz="844083"/>
            <a:fld id="{3DD84DFA-D874-4379-952D-A18AECDFC692}"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4015384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7274332C-CCE4-48D5-BA05-CDEE5673E5D1}"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47312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E26C9E-F5A2-4779-BDD6-E47D5B13150C}" type="datetime1">
              <a:rPr kumimoji="1" lang="ja-JP" altLang="en-US" smtClean="0"/>
              <a:t>2024/12/30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95130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844083"/>
            <a:fld id="{EB0DB7B9-4F12-45DB-9168-6C6C5F199502}"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693701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defTabSz="844083"/>
            <a:fld id="{720820A4-8727-4646-924A-98925B849020}"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024556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defTabSz="844083"/>
            <a:fld id="{7905A59A-0AB5-4030-9B46-D0680FA80B84}"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2593571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defTabSz="844083"/>
            <a:fld id="{265A0112-8F7C-4227-87AE-2DB3FE9E306A}"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565883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fld id="{EEE2BABE-5C55-4E2C-8AED-B1CCB0A4EF56}"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235439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C6AF8E0E-ED81-4DC6-8E01-327EBDCD5E12}"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604764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2BB2C874-4C74-4218-9CD9-2D8D569BFF09}"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692040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E3BA196A-48C0-4551-9CD2-AAEF92BADEB7}"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28675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09734D34-C729-4A01-9D16-3CDE1E9227EA}"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99965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1969C-4754-4A0D-A20A-E6F8F5AF2DBA}" type="datetime1">
              <a:rPr kumimoji="1" lang="ja-JP" altLang="en-US" smtClean="0"/>
              <a:t>2024/12/30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4411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3AC7A-B910-4C65-9040-10E0254B1407}" type="datetime1">
              <a:rPr kumimoji="1" lang="ja-JP" altLang="en-US" smtClean="0"/>
              <a:t>2024/12/30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6811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46F98D-A113-45BC-B7D6-2202D8289D5F}" type="datetime1">
              <a:rPr kumimoji="1" lang="ja-JP" altLang="en-US" smtClean="0"/>
              <a:t>2024/12/30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413016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706FB7-F430-4B5F-8FB7-B74111083926}" type="datetime1">
              <a:rPr kumimoji="1" lang="ja-JP" altLang="en-US" smtClean="0"/>
              <a:t>2024/12/30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187941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BF76B67-2F87-498A-9354-70570C9EFD2A}" type="datetime1">
              <a:rPr lang="ja-JP" altLang="en-US" smtClean="0"/>
              <a:t>2024/12/30</a:t>
            </a:fld>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A79ED-5BFB-469C-99E4-EEAC43B7DE94}" type="slidenum">
              <a:rPr lang="en-US" altLang="ja-JP"/>
              <a:pPr/>
              <a:t>‹#›</a:t>
            </a:fld>
            <a:endParaRPr lang="en-US" altLang="ja-JP"/>
          </a:p>
        </p:txBody>
      </p:sp>
    </p:spTree>
    <p:extLst>
      <p:ext uri="{BB962C8B-B14F-4D97-AF65-F5344CB8AC3E}">
        <p14:creationId xmlns:p14="http://schemas.microsoft.com/office/powerpoint/2010/main" val="2582367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57E171F-0E83-8D9F-27DF-911333968848}"/>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A7CCD6-CCF1-19D4-0E62-41A9563F48A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53D2EB-DE9C-CDED-83ED-5BD241BF053B}"/>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E9867D84-F450-4797-A651-1AA0BB7DE5DA}" type="datetime1">
              <a:rPr kumimoji="1" lang="ja-JP" altLang="en-US" smtClean="0"/>
              <a:t>2024/12/30</a:t>
            </a:fld>
            <a:endParaRPr kumimoji="1" lang="ja-JP" altLang="en-US"/>
          </a:p>
        </p:txBody>
      </p:sp>
      <p:sp>
        <p:nvSpPr>
          <p:cNvPr id="5" name="フッター プレースホルダー 4">
            <a:extLst>
              <a:ext uri="{FF2B5EF4-FFF2-40B4-BE49-F238E27FC236}">
                <a16:creationId xmlns:a16="http://schemas.microsoft.com/office/drawing/2014/main" id="{D3532FFC-8BC8-C598-337D-5E5B20B0596F}"/>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645E12-3AF7-63DA-49B4-AF2D7B67B10C}"/>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3787178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F24D04-F9DE-4A37-A5D0-A7E8844259CC}" type="datetime1">
              <a:rPr kumimoji="1" lang="ja-JP" altLang="en-US" smtClean="0"/>
              <a:t>2024/12/30</a:t>
            </a:fld>
            <a:endParaRPr kumimoji="1" lang="ja-JP" altLang="en-US"/>
          </a:p>
        </p:txBody>
      </p:sp>
      <p:sp>
        <p:nvSpPr>
          <p:cNvPr id="5" name="フッター プレースホルダー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2ED8F0-3321-4D8B-9E30-E003C722A47B}" type="slidenum">
              <a:rPr kumimoji="1" lang="ja-JP" altLang="en-US" smtClean="0"/>
              <a:t>‹#›</a:t>
            </a:fld>
            <a:endParaRPr kumimoji="1" lang="ja-JP" altLang="en-US"/>
          </a:p>
        </p:txBody>
      </p:sp>
    </p:spTree>
    <p:extLst>
      <p:ext uri="{BB962C8B-B14F-4D97-AF65-F5344CB8AC3E}">
        <p14:creationId xmlns:p14="http://schemas.microsoft.com/office/powerpoint/2010/main" val="6898967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A04A08-2715-43E8-AE4B-C385991CCC32}" type="datetime1">
              <a:rPr kumimoji="1" lang="ja-JP" altLang="en-US" smtClean="0"/>
              <a:t>2024/12/30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62245864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D736C8CE-7EFB-441B-B1F0-7A4B3B91505B}" type="datetime1">
              <a:rPr lang="ja-JP" altLang="en-US" smtClean="0">
                <a:solidFill>
                  <a:prstClr val="black">
                    <a:tint val="75000"/>
                  </a:prstClr>
                </a:solidFill>
              </a:rPr>
              <a:t>2024/12/30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2436680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36.xml"/><Relationship Id="rId6" Type="http://schemas.openxmlformats.org/officeDocument/2006/relationships/image" Target="../media/image9.emf"/><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59BA3C-5D8E-DF94-A318-3B42E32E3FCA}"/>
              </a:ext>
            </a:extLst>
          </p:cNvPr>
          <p:cNvSpPr>
            <a:spLocks noGrp="1"/>
          </p:cNvSpPr>
          <p:nvPr>
            <p:ph type="sldNum" sz="quarter" idx="12"/>
          </p:nvPr>
        </p:nvSpPr>
        <p:spPr/>
        <p:txBody>
          <a:bodyPr/>
          <a:lstStyle/>
          <a:p>
            <a:fld id="{DCC64BF7-53B6-4B20-B62E-F05CC6567557}" type="slidenum">
              <a:rPr kumimoji="1" lang="ja-JP" altLang="en-US" smtClean="0"/>
              <a:t>1</a:t>
            </a:fld>
            <a:endParaRPr kumimoji="1" lang="ja-JP" altLang="en-US"/>
          </a:p>
        </p:txBody>
      </p:sp>
      <p:sp>
        <p:nvSpPr>
          <p:cNvPr id="7" name="テキスト ボックス 6">
            <a:extLst>
              <a:ext uri="{FF2B5EF4-FFF2-40B4-BE49-F238E27FC236}">
                <a16:creationId xmlns:a16="http://schemas.microsoft.com/office/drawing/2014/main" id="{1BF18C6B-AA5E-E4D0-4216-DA1651E68504}"/>
              </a:ext>
            </a:extLst>
          </p:cNvPr>
          <p:cNvSpPr txBox="1"/>
          <p:nvPr/>
        </p:nvSpPr>
        <p:spPr>
          <a:xfrm>
            <a:off x="4055417" y="6150828"/>
            <a:ext cx="1864613" cy="369332"/>
          </a:xfrm>
          <a:prstGeom prst="rect">
            <a:avLst/>
          </a:prstGeom>
          <a:noFill/>
        </p:spPr>
        <p:txBody>
          <a:bodyPr wrap="none" rtlCol="0">
            <a:spAutoFit/>
          </a:bodyPr>
          <a:lstStyle/>
          <a:p>
            <a:r>
              <a:rPr kumimoji="1" lang="en-US" altLang="ja-JP" dirty="0"/>
              <a:t>2024</a:t>
            </a:r>
            <a:r>
              <a:rPr kumimoji="1" lang="ja-JP" altLang="en-US" dirty="0"/>
              <a:t>年</a:t>
            </a:r>
            <a:r>
              <a:rPr kumimoji="1" lang="en-US" altLang="ja-JP" dirty="0"/>
              <a:t>12</a:t>
            </a:r>
            <a:r>
              <a:rPr kumimoji="1" lang="ja-JP" altLang="en-US" dirty="0"/>
              <a:t>月</a:t>
            </a:r>
            <a:r>
              <a:rPr kumimoji="1" lang="en-US" altLang="ja-JP" dirty="0"/>
              <a:t>30</a:t>
            </a:r>
            <a:r>
              <a:rPr kumimoji="1" lang="ja-JP" altLang="en-US" dirty="0"/>
              <a:t>日</a:t>
            </a:r>
          </a:p>
        </p:txBody>
      </p:sp>
      <p:sp>
        <p:nvSpPr>
          <p:cNvPr id="8" name="テキスト ボックス 7">
            <a:extLst>
              <a:ext uri="{FF2B5EF4-FFF2-40B4-BE49-F238E27FC236}">
                <a16:creationId xmlns:a16="http://schemas.microsoft.com/office/drawing/2014/main" id="{B47EA623-A600-2A32-FD5D-FC8142C1CEDA}"/>
              </a:ext>
            </a:extLst>
          </p:cNvPr>
          <p:cNvSpPr txBox="1"/>
          <p:nvPr/>
        </p:nvSpPr>
        <p:spPr>
          <a:xfrm>
            <a:off x="3992901" y="5658608"/>
            <a:ext cx="1989647" cy="523220"/>
          </a:xfrm>
          <a:prstGeom prst="rect">
            <a:avLst/>
          </a:prstGeom>
          <a:noFill/>
        </p:spPr>
        <p:txBody>
          <a:bodyPr wrap="none" rtlCol="0">
            <a:spAutoFit/>
          </a:bodyPr>
          <a:lstStyle/>
          <a:p>
            <a:r>
              <a:rPr kumimoji="1" lang="ja-JP" altLang="en-US" sz="2800" dirty="0"/>
              <a:t>尾 田   正 二</a:t>
            </a:r>
          </a:p>
        </p:txBody>
      </p:sp>
      <p:grpSp>
        <p:nvGrpSpPr>
          <p:cNvPr id="16" name="グループ化 15">
            <a:extLst>
              <a:ext uri="{FF2B5EF4-FFF2-40B4-BE49-F238E27FC236}">
                <a16:creationId xmlns:a16="http://schemas.microsoft.com/office/drawing/2014/main" id="{01785816-16F6-213E-47B7-8753ABD13474}"/>
              </a:ext>
            </a:extLst>
          </p:cNvPr>
          <p:cNvGrpSpPr/>
          <p:nvPr/>
        </p:nvGrpSpPr>
        <p:grpSpPr>
          <a:xfrm>
            <a:off x="1849838" y="1721786"/>
            <a:ext cx="6910986" cy="3804075"/>
            <a:chOff x="1863435" y="1787100"/>
            <a:chExt cx="6910986" cy="3804075"/>
          </a:xfrm>
        </p:grpSpPr>
        <p:grpSp>
          <p:nvGrpSpPr>
            <p:cNvPr id="15" name="グループ化 14">
              <a:extLst>
                <a:ext uri="{FF2B5EF4-FFF2-40B4-BE49-F238E27FC236}">
                  <a16:creationId xmlns:a16="http://schemas.microsoft.com/office/drawing/2014/main" id="{CD5BCD3D-BFB2-A57C-7A00-A32080B01546}"/>
                </a:ext>
              </a:extLst>
            </p:cNvPr>
            <p:cNvGrpSpPr/>
            <p:nvPr/>
          </p:nvGrpSpPr>
          <p:grpSpPr>
            <a:xfrm>
              <a:off x="1863435" y="1958438"/>
              <a:ext cx="6910986" cy="3632737"/>
              <a:chOff x="1863435" y="1958438"/>
              <a:chExt cx="6910986" cy="3632737"/>
            </a:xfrm>
          </p:grpSpPr>
          <p:pic>
            <p:nvPicPr>
              <p:cNvPr id="5" name="図 4">
                <a:extLst>
                  <a:ext uri="{FF2B5EF4-FFF2-40B4-BE49-F238E27FC236}">
                    <a16:creationId xmlns:a16="http://schemas.microsoft.com/office/drawing/2014/main" id="{DC5E25E1-73F4-9C5A-9F10-FC932133D58F}"/>
                  </a:ext>
                </a:extLst>
              </p:cNvPr>
              <p:cNvPicPr>
                <a:picLocks noChangeAspect="1"/>
              </p:cNvPicPr>
              <p:nvPr/>
            </p:nvPicPr>
            <p:blipFill>
              <a:blip r:embed="rId2"/>
              <a:stretch>
                <a:fillRect/>
              </a:stretch>
            </p:blipFill>
            <p:spPr>
              <a:xfrm>
                <a:off x="1863435" y="4044438"/>
                <a:ext cx="2128802" cy="1231730"/>
              </a:xfrm>
              <a:prstGeom prst="rect">
                <a:avLst/>
              </a:prstGeom>
            </p:spPr>
          </p:pic>
          <p:pic>
            <p:nvPicPr>
              <p:cNvPr id="6" name="Picture 2" descr="はてなパンダのフリーイラスト | フリーイラストIroFuri・いろふり">
                <a:extLst>
                  <a:ext uri="{FF2B5EF4-FFF2-40B4-BE49-F238E27FC236}">
                    <a16:creationId xmlns:a16="http://schemas.microsoft.com/office/drawing/2014/main" id="{40125A77-8411-9F8C-AF5E-87AFC3C2DB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65"/>
              <a:stretch/>
            </p:blipFill>
            <p:spPr bwMode="auto">
              <a:xfrm>
                <a:off x="6978165" y="3429000"/>
                <a:ext cx="1796256" cy="21621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2F215181-03E6-3A73-1796-04D6D7FF764C}"/>
                  </a:ext>
                </a:extLst>
              </p:cNvPr>
              <p:cNvGrpSpPr/>
              <p:nvPr/>
            </p:nvGrpSpPr>
            <p:grpSpPr>
              <a:xfrm>
                <a:off x="3320722" y="1958438"/>
                <a:ext cx="3448052" cy="3361838"/>
                <a:chOff x="3156857" y="1632857"/>
                <a:chExt cx="3448052" cy="3361838"/>
              </a:xfrm>
            </p:grpSpPr>
            <p:pic>
              <p:nvPicPr>
                <p:cNvPr id="1026" name="Picture 2" descr="キュンとするまち。藤沢」公式マスコットキャラクター ふじキュン イラスト一覧（No.151～No.160）｜藤沢市">
                  <a:extLst>
                    <a:ext uri="{FF2B5EF4-FFF2-40B4-BE49-F238E27FC236}">
                      <a16:creationId xmlns:a16="http://schemas.microsoft.com/office/drawing/2014/main" id="{2E42228A-2BF5-B9D3-D737-8B6D490D2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417" y="1863304"/>
                  <a:ext cx="2322448" cy="313139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27C88166-774A-7676-B92D-DB827E267A90}"/>
                    </a:ext>
                  </a:extLst>
                </p:cNvPr>
                <p:cNvSpPr/>
                <p:nvPr/>
              </p:nvSpPr>
              <p:spPr>
                <a:xfrm>
                  <a:off x="3156857" y="1632857"/>
                  <a:ext cx="3448052"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5210DE4-F045-DF0A-CE01-C834621657EE}"/>
                    </a:ext>
                  </a:extLst>
                </p:cNvPr>
                <p:cNvSpPr/>
                <p:nvPr/>
              </p:nvSpPr>
              <p:spPr>
                <a:xfrm>
                  <a:off x="3828372" y="2243706"/>
                  <a:ext cx="764855"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868B18E-0463-5719-78D4-136D8C65C0A3}"/>
                    </a:ext>
                  </a:extLst>
                </p:cNvPr>
                <p:cNvSpPr/>
                <p:nvPr/>
              </p:nvSpPr>
              <p:spPr>
                <a:xfrm>
                  <a:off x="5086687" y="1863304"/>
                  <a:ext cx="452175"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4" name="Picture 2" descr="はてなパンダのフリーイラスト | フリーイラストIroFuri・いろふり">
              <a:extLst>
                <a:ext uri="{FF2B5EF4-FFF2-40B4-BE49-F238E27FC236}">
                  <a16:creationId xmlns:a16="http://schemas.microsoft.com/office/drawing/2014/main" id="{CC481A10-F8CB-589C-A672-11728E55B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539" b="25346"/>
            <a:stretch/>
          </p:blipFill>
          <p:spPr bwMode="auto">
            <a:xfrm rot="1464981">
              <a:off x="4821561" y="1787100"/>
              <a:ext cx="994734" cy="161414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a:extLst>
              <a:ext uri="{FF2B5EF4-FFF2-40B4-BE49-F238E27FC236}">
                <a16:creationId xmlns:a16="http://schemas.microsoft.com/office/drawing/2014/main" id="{5E611E09-56D9-A385-039B-75FDF1F8FDCE}"/>
              </a:ext>
            </a:extLst>
          </p:cNvPr>
          <p:cNvSpPr txBox="1"/>
          <p:nvPr/>
        </p:nvSpPr>
        <p:spPr>
          <a:xfrm flipH="1">
            <a:off x="851376" y="586896"/>
            <a:ext cx="8203248" cy="707886"/>
          </a:xfrm>
          <a:prstGeom prst="rect">
            <a:avLst/>
          </a:prstGeom>
          <a:noFill/>
        </p:spPr>
        <p:txBody>
          <a:bodyPr wrap="square" rtlCol="0">
            <a:spAutoFit/>
          </a:bodyPr>
          <a:lstStyle/>
          <a:p>
            <a:pPr algn="ctr"/>
            <a:r>
              <a:rPr kumimoji="1" lang="ja-JP" altLang="en-US" sz="4000" dirty="0"/>
              <a:t>なぎさのメダカの遺伝子解析編</a:t>
            </a:r>
          </a:p>
        </p:txBody>
      </p:sp>
    </p:spTree>
    <p:extLst>
      <p:ext uri="{BB962C8B-B14F-4D97-AF65-F5344CB8AC3E}">
        <p14:creationId xmlns:p14="http://schemas.microsoft.com/office/powerpoint/2010/main" val="190160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2AE8C-A07E-FAEF-F73B-43D3F387DA7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C190BE-D93B-E11B-C6D7-3178CFA4DA2D}"/>
              </a:ext>
            </a:extLst>
          </p:cNvPr>
          <p:cNvSpPr>
            <a:spLocks noGrp="1"/>
          </p:cNvSpPr>
          <p:nvPr>
            <p:ph type="sldNum" sz="quarter" idx="12"/>
          </p:nvPr>
        </p:nvSpPr>
        <p:spPr/>
        <p:txBody>
          <a:bodyPr/>
          <a:lstStyle/>
          <a:p>
            <a:fld id="{DCC64BF7-53B6-4B20-B62E-F05CC6567557}"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D1357450-F286-9D0E-E9BA-44D27C07A628}"/>
              </a:ext>
            </a:extLst>
          </p:cNvPr>
          <p:cNvPicPr>
            <a:picLocks noChangeAspect="1"/>
          </p:cNvPicPr>
          <p:nvPr/>
        </p:nvPicPr>
        <p:blipFill>
          <a:blip r:embed="rId2"/>
          <a:stretch>
            <a:fillRect/>
          </a:stretch>
        </p:blipFill>
        <p:spPr>
          <a:xfrm>
            <a:off x="0" y="797718"/>
            <a:ext cx="9906000" cy="5262563"/>
          </a:xfrm>
          <a:prstGeom prst="rect">
            <a:avLst/>
          </a:prstGeom>
        </p:spPr>
      </p:pic>
      <p:sp>
        <p:nvSpPr>
          <p:cNvPr id="7" name="テキスト ボックス 6">
            <a:extLst>
              <a:ext uri="{FF2B5EF4-FFF2-40B4-BE49-F238E27FC236}">
                <a16:creationId xmlns:a16="http://schemas.microsoft.com/office/drawing/2014/main" id="{D8A68772-9D28-A717-A7BE-7B082F31F514}"/>
              </a:ext>
            </a:extLst>
          </p:cNvPr>
          <p:cNvSpPr txBox="1"/>
          <p:nvPr/>
        </p:nvSpPr>
        <p:spPr>
          <a:xfrm>
            <a:off x="528438" y="316981"/>
            <a:ext cx="2650696" cy="369332"/>
          </a:xfrm>
          <a:prstGeom prst="rect">
            <a:avLst/>
          </a:prstGeom>
          <a:noFill/>
        </p:spPr>
        <p:txBody>
          <a:bodyPr wrap="square" rtlCol="0">
            <a:spAutoFit/>
          </a:bodyPr>
          <a:lstStyle/>
          <a:p>
            <a:r>
              <a:rPr kumimoji="1" lang="en-US" altLang="ja-JP" dirty="0" err="1"/>
              <a:t>Fujioka_1</a:t>
            </a:r>
            <a:endParaRPr kumimoji="1" lang="ja-JP" altLang="en-US" dirty="0"/>
          </a:p>
        </p:txBody>
      </p:sp>
      <p:sp>
        <p:nvSpPr>
          <p:cNvPr id="8" name="テキスト ボックス 7">
            <a:extLst>
              <a:ext uri="{FF2B5EF4-FFF2-40B4-BE49-F238E27FC236}">
                <a16:creationId xmlns:a16="http://schemas.microsoft.com/office/drawing/2014/main" id="{AB108439-AA42-53FF-7D9C-EE3E0BDEA49C}"/>
              </a:ext>
            </a:extLst>
          </p:cNvPr>
          <p:cNvSpPr txBox="1"/>
          <p:nvPr/>
        </p:nvSpPr>
        <p:spPr>
          <a:xfrm>
            <a:off x="1984109" y="193340"/>
            <a:ext cx="7627976" cy="338554"/>
          </a:xfrm>
          <a:prstGeom prst="rect">
            <a:avLst/>
          </a:prstGeom>
          <a:noFill/>
        </p:spPr>
        <p:txBody>
          <a:bodyPr wrap="square" rtlCol="0">
            <a:spAutoFit/>
          </a:bodyPr>
          <a:lstStyle/>
          <a:p>
            <a:r>
              <a:rPr kumimoji="1" lang="en-US" altLang="ja-JP" sz="1600" dirty="0" err="1"/>
              <a:t>fujioka_1</a:t>
            </a:r>
            <a:r>
              <a:rPr kumimoji="1" lang="en-US" altLang="ja-JP" sz="1600" dirty="0"/>
              <a:t>, 2, 5, 6, 7, 8</a:t>
            </a:r>
            <a:r>
              <a:rPr kumimoji="1" lang="ja-JP" altLang="en-US" sz="1600" dirty="0"/>
              <a:t> のコンセンサス配列は </a:t>
            </a:r>
            <a:r>
              <a:rPr kumimoji="1" lang="en-US" altLang="ja-JP" sz="1600" dirty="0"/>
              <a:t>reference </a:t>
            </a:r>
            <a:r>
              <a:rPr kumimoji="1" lang="ja-JP" altLang="en-US" sz="1600" dirty="0"/>
              <a:t>とした </a:t>
            </a:r>
            <a:r>
              <a:rPr kumimoji="1" lang="en-US" altLang="ja-JP" sz="1600" dirty="0" err="1"/>
              <a:t>Hd-rR</a:t>
            </a:r>
            <a:r>
              <a:rPr kumimoji="1" lang="en-US" altLang="ja-JP" sz="1600" dirty="0"/>
              <a:t> </a:t>
            </a:r>
            <a:r>
              <a:rPr kumimoji="1" lang="ja-JP" altLang="en-US" sz="1600" dirty="0"/>
              <a:t>の配列と同一</a:t>
            </a:r>
            <a:endParaRPr kumimoji="1" lang="en-US" altLang="ja-JP" sz="1600" dirty="0"/>
          </a:p>
        </p:txBody>
      </p:sp>
    </p:spTree>
    <p:extLst>
      <p:ext uri="{BB962C8B-B14F-4D97-AF65-F5344CB8AC3E}">
        <p14:creationId xmlns:p14="http://schemas.microsoft.com/office/powerpoint/2010/main" val="166220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36682-D8AE-B1E7-7532-E6FB7606633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6CC4BB-CCB2-A185-4BC6-1DEC71D2D599}"/>
              </a:ext>
            </a:extLst>
          </p:cNvPr>
          <p:cNvSpPr>
            <a:spLocks noGrp="1"/>
          </p:cNvSpPr>
          <p:nvPr>
            <p:ph type="sldNum" sz="quarter" idx="12"/>
          </p:nvPr>
        </p:nvSpPr>
        <p:spPr/>
        <p:txBody>
          <a:bodyPr/>
          <a:lstStyle/>
          <a:p>
            <a:fld id="{DCC64BF7-53B6-4B20-B62E-F05CC6567557}"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694709F5-AA3E-5D63-BE90-0227C490D11C}"/>
              </a:ext>
            </a:extLst>
          </p:cNvPr>
          <p:cNvPicPr>
            <a:picLocks noChangeAspect="1"/>
          </p:cNvPicPr>
          <p:nvPr/>
        </p:nvPicPr>
        <p:blipFill>
          <a:blip r:embed="rId2"/>
          <a:stretch>
            <a:fillRect/>
          </a:stretch>
        </p:blipFill>
        <p:spPr>
          <a:xfrm>
            <a:off x="0" y="968007"/>
            <a:ext cx="9906000" cy="5262563"/>
          </a:xfrm>
          <a:prstGeom prst="rect">
            <a:avLst/>
          </a:prstGeom>
        </p:spPr>
      </p:pic>
      <p:sp>
        <p:nvSpPr>
          <p:cNvPr id="5" name="テキスト ボックス 4">
            <a:extLst>
              <a:ext uri="{FF2B5EF4-FFF2-40B4-BE49-F238E27FC236}">
                <a16:creationId xmlns:a16="http://schemas.microsoft.com/office/drawing/2014/main" id="{86E5F87D-F36E-6F47-6FF4-39E296302904}"/>
              </a:ext>
            </a:extLst>
          </p:cNvPr>
          <p:cNvSpPr txBox="1"/>
          <p:nvPr/>
        </p:nvSpPr>
        <p:spPr>
          <a:xfrm>
            <a:off x="528438" y="316981"/>
            <a:ext cx="2650696" cy="369332"/>
          </a:xfrm>
          <a:prstGeom prst="rect">
            <a:avLst/>
          </a:prstGeom>
          <a:noFill/>
        </p:spPr>
        <p:txBody>
          <a:bodyPr wrap="square" rtlCol="0">
            <a:spAutoFit/>
          </a:bodyPr>
          <a:lstStyle/>
          <a:p>
            <a:r>
              <a:rPr kumimoji="1" lang="en-US" altLang="ja-JP" dirty="0" err="1"/>
              <a:t>Fujioka_3</a:t>
            </a:r>
            <a:endParaRPr kumimoji="1" lang="ja-JP" altLang="en-US" dirty="0"/>
          </a:p>
        </p:txBody>
      </p:sp>
      <p:sp>
        <p:nvSpPr>
          <p:cNvPr id="6" name="テキスト ボックス 5">
            <a:extLst>
              <a:ext uri="{FF2B5EF4-FFF2-40B4-BE49-F238E27FC236}">
                <a16:creationId xmlns:a16="http://schemas.microsoft.com/office/drawing/2014/main" id="{D230885F-18D1-8792-3410-0C160DBD70AB}"/>
              </a:ext>
            </a:extLst>
          </p:cNvPr>
          <p:cNvSpPr txBox="1"/>
          <p:nvPr/>
        </p:nvSpPr>
        <p:spPr>
          <a:xfrm>
            <a:off x="1984109" y="193340"/>
            <a:ext cx="7627976" cy="584775"/>
          </a:xfrm>
          <a:prstGeom prst="rect">
            <a:avLst/>
          </a:prstGeom>
          <a:noFill/>
        </p:spPr>
        <p:txBody>
          <a:bodyPr wrap="square" rtlCol="0">
            <a:spAutoFit/>
          </a:bodyPr>
          <a:lstStyle/>
          <a:p>
            <a:r>
              <a:rPr kumimoji="1" lang="en-US" altLang="ja-JP" sz="1600" dirty="0" err="1"/>
              <a:t>fujioka_3</a:t>
            </a:r>
            <a:r>
              <a:rPr kumimoji="1" lang="en-US" altLang="ja-JP" sz="1600" dirty="0"/>
              <a:t>, 4  </a:t>
            </a:r>
            <a:r>
              <a:rPr kumimoji="1" lang="ja-JP" altLang="en-US" sz="1600" dirty="0"/>
              <a:t>のコンセンサス配列には </a:t>
            </a:r>
            <a:r>
              <a:rPr kumimoji="1" lang="en-US" altLang="ja-JP" sz="1600" dirty="0"/>
              <a:t>reference </a:t>
            </a:r>
            <a:r>
              <a:rPr kumimoji="1" lang="ja-JP" altLang="en-US" sz="1600" dirty="0"/>
              <a:t>とした </a:t>
            </a:r>
            <a:r>
              <a:rPr kumimoji="1" lang="en-US" altLang="ja-JP" sz="1600" dirty="0" err="1"/>
              <a:t>Hd-rR</a:t>
            </a:r>
            <a:r>
              <a:rPr kumimoji="1" lang="en-US" altLang="ja-JP" sz="1600" dirty="0"/>
              <a:t>  (= </a:t>
            </a:r>
            <a:r>
              <a:rPr kumimoji="1" lang="en-US" altLang="ja-JP" sz="1600" dirty="0" err="1"/>
              <a:t>Fujioka_125678</a:t>
            </a:r>
            <a:r>
              <a:rPr kumimoji="1" lang="en-US" altLang="ja-JP" sz="1600" dirty="0"/>
              <a:t>) </a:t>
            </a:r>
            <a:r>
              <a:rPr kumimoji="1" lang="ja-JP" altLang="en-US" sz="1600" dirty="0"/>
              <a:t>の配列と異なる部分がある。</a:t>
            </a:r>
            <a:r>
              <a:rPr kumimoji="1" lang="en-US" altLang="ja-JP" sz="1600" dirty="0" err="1"/>
              <a:t>fujioka_1</a:t>
            </a:r>
            <a:r>
              <a:rPr kumimoji="1" lang="en-US" altLang="ja-JP" sz="1600" dirty="0"/>
              <a:t> vs 3 =  8/1,141 , </a:t>
            </a:r>
            <a:r>
              <a:rPr kumimoji="1" lang="en-US" altLang="ja-JP" sz="1600" dirty="0" err="1"/>
              <a:t>fujioka_1</a:t>
            </a:r>
            <a:r>
              <a:rPr kumimoji="1" lang="en-US" altLang="ja-JP" sz="1600" dirty="0"/>
              <a:t> vs 4 = 4/1,141</a:t>
            </a:r>
          </a:p>
        </p:txBody>
      </p:sp>
    </p:spTree>
    <p:extLst>
      <p:ext uri="{BB962C8B-B14F-4D97-AF65-F5344CB8AC3E}">
        <p14:creationId xmlns:p14="http://schemas.microsoft.com/office/powerpoint/2010/main" val="201517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E82C-0481-51CB-9359-BACD506B3F2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063F29-A896-3DB1-BC4E-ABBFFD5D337A}"/>
              </a:ext>
            </a:extLst>
          </p:cNvPr>
          <p:cNvSpPr>
            <a:spLocks noGrp="1"/>
          </p:cNvSpPr>
          <p:nvPr>
            <p:ph type="sldNum" sz="quarter" idx="12"/>
          </p:nvPr>
        </p:nvSpPr>
        <p:spPr/>
        <p:txBody>
          <a:bodyPr/>
          <a:lstStyle/>
          <a:p>
            <a:fld id="{DCC64BF7-53B6-4B20-B62E-F05CC6567557}" type="slidenum">
              <a:rPr kumimoji="1" lang="ja-JP" altLang="en-US" smtClean="0"/>
              <a:t>12</a:t>
            </a:fld>
            <a:endParaRPr kumimoji="1" lang="ja-JP" altLang="en-US"/>
          </a:p>
        </p:txBody>
      </p:sp>
      <p:grpSp>
        <p:nvGrpSpPr>
          <p:cNvPr id="9" name="グループ化 8">
            <a:extLst>
              <a:ext uri="{FF2B5EF4-FFF2-40B4-BE49-F238E27FC236}">
                <a16:creationId xmlns:a16="http://schemas.microsoft.com/office/drawing/2014/main" id="{445D3DA0-A520-009B-CC50-3F6CD27405B4}"/>
              </a:ext>
            </a:extLst>
          </p:cNvPr>
          <p:cNvGrpSpPr/>
          <p:nvPr/>
        </p:nvGrpSpPr>
        <p:grpSpPr>
          <a:xfrm>
            <a:off x="1747283" y="686313"/>
            <a:ext cx="6560291" cy="6219829"/>
            <a:chOff x="1318436" y="136523"/>
            <a:chExt cx="6560291" cy="6219829"/>
          </a:xfrm>
        </p:grpSpPr>
        <p:pic>
          <p:nvPicPr>
            <p:cNvPr id="4" name="図 3">
              <a:extLst>
                <a:ext uri="{FF2B5EF4-FFF2-40B4-BE49-F238E27FC236}">
                  <a16:creationId xmlns:a16="http://schemas.microsoft.com/office/drawing/2014/main" id="{60F52481-0C50-4004-5587-F5BA6A90E376}"/>
                </a:ext>
              </a:extLst>
            </p:cNvPr>
            <p:cNvPicPr>
              <a:picLocks noChangeAspect="1"/>
            </p:cNvPicPr>
            <p:nvPr/>
          </p:nvPicPr>
          <p:blipFill>
            <a:blip r:embed="rId2"/>
            <a:srcRect l="25546" t="11411" r="8229" b="50000"/>
            <a:stretch/>
          </p:blipFill>
          <p:spPr>
            <a:xfrm>
              <a:off x="1318436" y="136523"/>
              <a:ext cx="6560290" cy="2030760"/>
            </a:xfrm>
            <a:prstGeom prst="rect">
              <a:avLst/>
            </a:prstGeom>
          </p:spPr>
        </p:pic>
        <p:pic>
          <p:nvPicPr>
            <p:cNvPr id="6" name="図 5">
              <a:extLst>
                <a:ext uri="{FF2B5EF4-FFF2-40B4-BE49-F238E27FC236}">
                  <a16:creationId xmlns:a16="http://schemas.microsoft.com/office/drawing/2014/main" id="{8C18B6DA-C6B6-A299-BA91-153EAACE092E}"/>
                </a:ext>
              </a:extLst>
            </p:cNvPr>
            <p:cNvPicPr>
              <a:picLocks noChangeAspect="1"/>
            </p:cNvPicPr>
            <p:nvPr/>
          </p:nvPicPr>
          <p:blipFill>
            <a:blip r:embed="rId3"/>
            <a:srcRect l="25224" t="10098" r="8551" b="51314"/>
            <a:stretch/>
          </p:blipFill>
          <p:spPr>
            <a:xfrm>
              <a:off x="1318436" y="2231057"/>
              <a:ext cx="6560290" cy="2030760"/>
            </a:xfrm>
            <a:prstGeom prst="rect">
              <a:avLst/>
            </a:prstGeom>
          </p:spPr>
        </p:pic>
        <p:pic>
          <p:nvPicPr>
            <p:cNvPr id="8" name="図 7">
              <a:extLst>
                <a:ext uri="{FF2B5EF4-FFF2-40B4-BE49-F238E27FC236}">
                  <a16:creationId xmlns:a16="http://schemas.microsoft.com/office/drawing/2014/main" id="{32742D00-A986-043D-5894-194D20D0D439}"/>
                </a:ext>
              </a:extLst>
            </p:cNvPr>
            <p:cNvPicPr>
              <a:picLocks noChangeAspect="1"/>
            </p:cNvPicPr>
            <p:nvPr/>
          </p:nvPicPr>
          <p:blipFill>
            <a:blip r:embed="rId4"/>
            <a:srcRect l="25653" t="12219" r="8122" b="49193"/>
            <a:stretch/>
          </p:blipFill>
          <p:spPr>
            <a:xfrm>
              <a:off x="1318436" y="4325592"/>
              <a:ext cx="6560291" cy="2030760"/>
            </a:xfrm>
            <a:prstGeom prst="rect">
              <a:avLst/>
            </a:prstGeom>
          </p:spPr>
        </p:pic>
      </p:grpSp>
      <p:sp>
        <p:nvSpPr>
          <p:cNvPr id="10" name="テキスト ボックス 9">
            <a:extLst>
              <a:ext uri="{FF2B5EF4-FFF2-40B4-BE49-F238E27FC236}">
                <a16:creationId xmlns:a16="http://schemas.microsoft.com/office/drawing/2014/main" id="{E95473E6-F245-F886-3417-F81973BCA323}"/>
              </a:ext>
            </a:extLst>
          </p:cNvPr>
          <p:cNvSpPr txBox="1"/>
          <p:nvPr/>
        </p:nvSpPr>
        <p:spPr>
          <a:xfrm>
            <a:off x="273257" y="210655"/>
            <a:ext cx="1218845" cy="369332"/>
          </a:xfrm>
          <a:prstGeom prst="rect">
            <a:avLst/>
          </a:prstGeom>
          <a:noFill/>
        </p:spPr>
        <p:txBody>
          <a:bodyPr wrap="square" rtlCol="0">
            <a:spAutoFit/>
          </a:bodyPr>
          <a:lstStyle/>
          <a:p>
            <a:r>
              <a:rPr kumimoji="1" lang="en-US" altLang="ja-JP" dirty="0" err="1"/>
              <a:t>Fujioka_3</a:t>
            </a:r>
            <a:endParaRPr kumimoji="1" lang="ja-JP" altLang="en-US" dirty="0"/>
          </a:p>
        </p:txBody>
      </p:sp>
    </p:spTree>
    <p:extLst>
      <p:ext uri="{BB962C8B-B14F-4D97-AF65-F5344CB8AC3E}">
        <p14:creationId xmlns:p14="http://schemas.microsoft.com/office/powerpoint/2010/main" val="417987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97C2F1-3843-7486-891C-0A3E016468D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1BEA5D-0241-1F6C-1B6B-52E424740D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64BF7-53B6-4B20-B62E-F05CC6567557}" type="slidenum">
              <a:rPr kumimoji="1" lang="ja-JP" altLang="en-US" sz="1200" b="0" i="0" u="none" strike="noStrike" kern="1200" cap="none" spc="0" normalizeH="0" baseline="0" noProof="0" smtClean="0">
                <a:ln>
                  <a:noFill/>
                </a:ln>
                <a:solidFill>
                  <a:prstClr val="black">
                    <a:tint val="82000"/>
                  </a:prstClr>
                </a:solidFill>
                <a:effectLst/>
                <a:uLnTx/>
                <a:uFillTx/>
                <a:latin typeface="Aptos"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82000"/>
                </a:prstClr>
              </a:solidFill>
              <a:effectLst/>
              <a:uLnTx/>
              <a:uFillTx/>
              <a:latin typeface="Aptos" panose="0211000402020202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C253917-EB74-BD22-F24D-2A136302608E}"/>
              </a:ext>
            </a:extLst>
          </p:cNvPr>
          <p:cNvSpPr txBox="1"/>
          <p:nvPr/>
        </p:nvSpPr>
        <p:spPr>
          <a:xfrm>
            <a:off x="287079" y="669851"/>
            <a:ext cx="14700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Fujioka_1vs3</a:t>
            </a:r>
            <a:endParaRPr kumimoji="1"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A357B230-117A-CB49-02CE-3B81FBADE038}"/>
              </a:ext>
            </a:extLst>
          </p:cNvPr>
          <p:cNvGrpSpPr/>
          <p:nvPr/>
        </p:nvGrpSpPr>
        <p:grpSpPr>
          <a:xfrm>
            <a:off x="377081" y="1188039"/>
            <a:ext cx="6270411" cy="4688681"/>
            <a:chOff x="185698" y="1039183"/>
            <a:chExt cx="6270411" cy="4688681"/>
          </a:xfrm>
        </p:grpSpPr>
        <p:pic>
          <p:nvPicPr>
            <p:cNvPr id="5" name="図 4">
              <a:extLst>
                <a:ext uri="{FF2B5EF4-FFF2-40B4-BE49-F238E27FC236}">
                  <a16:creationId xmlns:a16="http://schemas.microsoft.com/office/drawing/2014/main" id="{E68C4523-76BB-AB63-19AE-52A4699E7C10}"/>
                </a:ext>
              </a:extLst>
            </p:cNvPr>
            <p:cNvPicPr>
              <a:picLocks noChangeAspect="1"/>
            </p:cNvPicPr>
            <p:nvPr/>
          </p:nvPicPr>
          <p:blipFill>
            <a:blip r:embed="rId2"/>
            <a:srcRect t="10905" r="67048"/>
            <a:stretch/>
          </p:blipFill>
          <p:spPr>
            <a:xfrm>
              <a:off x="185698" y="1039183"/>
              <a:ext cx="3264195" cy="4688681"/>
            </a:xfrm>
            <a:prstGeom prst="rect">
              <a:avLst/>
            </a:prstGeom>
          </p:spPr>
        </p:pic>
        <p:pic>
          <p:nvPicPr>
            <p:cNvPr id="11" name="図 10">
              <a:extLst>
                <a:ext uri="{FF2B5EF4-FFF2-40B4-BE49-F238E27FC236}">
                  <a16:creationId xmlns:a16="http://schemas.microsoft.com/office/drawing/2014/main" id="{CDF4B4F4-F264-EA17-7DA3-2147DB41992D}"/>
                </a:ext>
              </a:extLst>
            </p:cNvPr>
            <p:cNvPicPr>
              <a:picLocks noChangeAspect="1"/>
            </p:cNvPicPr>
            <p:nvPr/>
          </p:nvPicPr>
          <p:blipFill>
            <a:blip r:embed="rId3"/>
            <a:srcRect t="56768" r="68014" b="14340"/>
            <a:stretch/>
          </p:blipFill>
          <p:spPr>
            <a:xfrm>
              <a:off x="3287607" y="1039183"/>
              <a:ext cx="3168502" cy="1520456"/>
            </a:xfrm>
            <a:prstGeom prst="rect">
              <a:avLst/>
            </a:prstGeom>
          </p:spPr>
        </p:pic>
      </p:grpSp>
      <p:sp>
        <p:nvSpPr>
          <p:cNvPr id="17" name="テキスト ボックス 16">
            <a:extLst>
              <a:ext uri="{FF2B5EF4-FFF2-40B4-BE49-F238E27FC236}">
                <a16:creationId xmlns:a16="http://schemas.microsoft.com/office/drawing/2014/main" id="{0274F2AD-64D5-A10C-2084-8115005D9D16}"/>
              </a:ext>
            </a:extLst>
          </p:cNvPr>
          <p:cNvSpPr txBox="1"/>
          <p:nvPr/>
        </p:nvSpPr>
        <p:spPr>
          <a:xfrm>
            <a:off x="4060371" y="3059668"/>
            <a:ext cx="2535566" cy="369332"/>
          </a:xfrm>
          <a:prstGeom prst="rect">
            <a:avLst/>
          </a:prstGeom>
          <a:noFill/>
        </p:spPr>
        <p:txBody>
          <a:bodyPr wrap="none" rtlCol="0">
            <a:spAutoFit/>
          </a:bodyPr>
          <a:lstStyle/>
          <a:p>
            <a:r>
              <a:rPr kumimoji="1" lang="fi-FI" altLang="ja-JP" dirty="0"/>
              <a:t>fujioka_1 vs 3 =  8/1,141</a:t>
            </a:r>
            <a:endParaRPr kumimoji="1" lang="ja-JP" altLang="en-US" dirty="0"/>
          </a:p>
        </p:txBody>
      </p:sp>
    </p:spTree>
    <p:extLst>
      <p:ext uri="{BB962C8B-B14F-4D97-AF65-F5344CB8AC3E}">
        <p14:creationId xmlns:p14="http://schemas.microsoft.com/office/powerpoint/2010/main" val="164429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6610-DBFA-E4DF-BBD2-86575645FAD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BFBAEC8-76E4-9824-4135-7822638950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64BF7-53B6-4B20-B62E-F05CC6567557}" type="slidenum">
              <a:rPr kumimoji="1" lang="ja-JP" altLang="en-US" sz="1200" b="0" i="0" u="none" strike="noStrike" kern="1200" cap="none" spc="0" normalizeH="0" baseline="0" noProof="0" smtClean="0">
                <a:ln>
                  <a:noFill/>
                </a:ln>
                <a:solidFill>
                  <a:prstClr val="black">
                    <a:tint val="82000"/>
                  </a:prstClr>
                </a:solidFill>
                <a:effectLst/>
                <a:uLnTx/>
                <a:uFillTx/>
                <a:latin typeface="Aptos"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82000"/>
                </a:prstClr>
              </a:solidFill>
              <a:effectLst/>
              <a:uLnTx/>
              <a:uFillTx/>
              <a:latin typeface="Aptos" panose="0211000402020202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9350C6DF-079A-ABD9-2295-87FAC262671B}"/>
              </a:ext>
            </a:extLst>
          </p:cNvPr>
          <p:cNvSpPr txBox="1"/>
          <p:nvPr/>
        </p:nvSpPr>
        <p:spPr>
          <a:xfrm>
            <a:off x="287079" y="669851"/>
            <a:ext cx="14700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Fujioka_1vs4</a:t>
            </a:r>
            <a:endParaRPr kumimoji="1"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79798B76-07CA-A283-1D64-BD31906086EC}"/>
              </a:ext>
            </a:extLst>
          </p:cNvPr>
          <p:cNvGrpSpPr/>
          <p:nvPr/>
        </p:nvGrpSpPr>
        <p:grpSpPr>
          <a:xfrm>
            <a:off x="287079" y="1166773"/>
            <a:ext cx="6332059" cy="4653976"/>
            <a:chOff x="430247" y="1166773"/>
            <a:chExt cx="6332059" cy="4653976"/>
          </a:xfrm>
        </p:grpSpPr>
        <p:pic>
          <p:nvPicPr>
            <p:cNvPr id="4" name="図 3">
              <a:extLst>
                <a:ext uri="{FF2B5EF4-FFF2-40B4-BE49-F238E27FC236}">
                  <a16:creationId xmlns:a16="http://schemas.microsoft.com/office/drawing/2014/main" id="{591C99D0-66BD-1DF8-2236-2BE8E052A2AA}"/>
                </a:ext>
              </a:extLst>
            </p:cNvPr>
            <p:cNvPicPr>
              <a:picLocks noChangeAspect="1"/>
            </p:cNvPicPr>
            <p:nvPr/>
          </p:nvPicPr>
          <p:blipFill>
            <a:blip r:embed="rId2"/>
            <a:srcRect t="10905" r="67048" b="659"/>
            <a:stretch/>
          </p:blipFill>
          <p:spPr>
            <a:xfrm>
              <a:off x="430247" y="1166773"/>
              <a:ext cx="3264195" cy="4653976"/>
            </a:xfrm>
            <a:prstGeom prst="rect">
              <a:avLst/>
            </a:prstGeom>
          </p:spPr>
        </p:pic>
        <p:pic>
          <p:nvPicPr>
            <p:cNvPr id="7" name="図 6">
              <a:extLst>
                <a:ext uri="{FF2B5EF4-FFF2-40B4-BE49-F238E27FC236}">
                  <a16:creationId xmlns:a16="http://schemas.microsoft.com/office/drawing/2014/main" id="{F1112050-877E-6839-A081-5AB1644F1CA3}"/>
                </a:ext>
              </a:extLst>
            </p:cNvPr>
            <p:cNvPicPr>
              <a:picLocks noChangeAspect="1"/>
            </p:cNvPicPr>
            <p:nvPr/>
          </p:nvPicPr>
          <p:blipFill>
            <a:blip r:embed="rId3"/>
            <a:srcRect t="60607" r="67800" b="9188"/>
            <a:stretch/>
          </p:blipFill>
          <p:spPr>
            <a:xfrm>
              <a:off x="3572539" y="1188039"/>
              <a:ext cx="3189767" cy="1589568"/>
            </a:xfrm>
            <a:prstGeom prst="rect">
              <a:avLst/>
            </a:prstGeom>
          </p:spPr>
        </p:pic>
      </p:grpSp>
      <p:sp>
        <p:nvSpPr>
          <p:cNvPr id="13" name="テキスト ボックス 12">
            <a:extLst>
              <a:ext uri="{FF2B5EF4-FFF2-40B4-BE49-F238E27FC236}">
                <a16:creationId xmlns:a16="http://schemas.microsoft.com/office/drawing/2014/main" id="{4A226560-4D07-B54F-E5FF-7AFBF6E5A23E}"/>
              </a:ext>
            </a:extLst>
          </p:cNvPr>
          <p:cNvSpPr txBox="1"/>
          <p:nvPr/>
        </p:nvSpPr>
        <p:spPr>
          <a:xfrm>
            <a:off x="3902529" y="3059668"/>
            <a:ext cx="2639786" cy="369332"/>
          </a:xfrm>
          <a:prstGeom prst="rect">
            <a:avLst/>
          </a:prstGeom>
          <a:noFill/>
        </p:spPr>
        <p:txBody>
          <a:bodyPr wrap="square">
            <a:spAutoFit/>
          </a:bodyPr>
          <a:lstStyle/>
          <a:p>
            <a:r>
              <a:rPr lang="ja-JP" altLang="en-US" dirty="0"/>
              <a:t>fujioka_1 vs 4 = 4/1</a:t>
            </a:r>
            <a:r>
              <a:rPr lang="en-US" altLang="ja-JP" dirty="0"/>
              <a:t>,</a:t>
            </a:r>
            <a:r>
              <a:rPr lang="ja-JP" altLang="en-US" dirty="0"/>
              <a:t>141</a:t>
            </a:r>
          </a:p>
        </p:txBody>
      </p:sp>
    </p:spTree>
    <p:extLst>
      <p:ext uri="{BB962C8B-B14F-4D97-AF65-F5344CB8AC3E}">
        <p14:creationId xmlns:p14="http://schemas.microsoft.com/office/powerpoint/2010/main" val="26892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5751BA-EA9E-074D-C16D-C28490853E67}"/>
              </a:ext>
            </a:extLst>
          </p:cNvPr>
          <p:cNvSpPr>
            <a:spLocks noGrp="1"/>
          </p:cNvSpPr>
          <p:nvPr>
            <p:ph type="sldNum" sz="quarter" idx="12"/>
          </p:nvPr>
        </p:nvSpPr>
        <p:spPr/>
        <p:txBody>
          <a:bodyPr/>
          <a:lstStyle/>
          <a:p>
            <a:fld id="{DCC64BF7-53B6-4B20-B62E-F05CC6567557}" type="slidenum">
              <a:rPr kumimoji="1" lang="ja-JP" altLang="en-US" smtClean="0"/>
              <a:t>15</a:t>
            </a:fld>
            <a:endParaRPr kumimoji="1" lang="ja-JP" altLang="en-US"/>
          </a:p>
        </p:txBody>
      </p:sp>
      <p:pic>
        <p:nvPicPr>
          <p:cNvPr id="4" name="図 3">
            <a:extLst>
              <a:ext uri="{FF2B5EF4-FFF2-40B4-BE49-F238E27FC236}">
                <a16:creationId xmlns:a16="http://schemas.microsoft.com/office/drawing/2014/main" id="{459E94B6-F952-0936-2549-7C5CCDBC998E}"/>
              </a:ext>
            </a:extLst>
          </p:cNvPr>
          <p:cNvPicPr>
            <a:picLocks noChangeAspect="1"/>
          </p:cNvPicPr>
          <p:nvPr/>
        </p:nvPicPr>
        <p:blipFill>
          <a:blip r:embed="rId2"/>
          <a:stretch>
            <a:fillRect/>
          </a:stretch>
        </p:blipFill>
        <p:spPr>
          <a:xfrm>
            <a:off x="1861777" y="1984261"/>
            <a:ext cx="6182446" cy="3284425"/>
          </a:xfrm>
          <a:prstGeom prst="rect">
            <a:avLst/>
          </a:prstGeom>
        </p:spPr>
      </p:pic>
      <p:sp>
        <p:nvSpPr>
          <p:cNvPr id="5" name="テキスト ボックス 4">
            <a:extLst>
              <a:ext uri="{FF2B5EF4-FFF2-40B4-BE49-F238E27FC236}">
                <a16:creationId xmlns:a16="http://schemas.microsoft.com/office/drawing/2014/main" id="{3D4326D6-70F8-2875-63F2-D30595D80B3C}"/>
              </a:ext>
            </a:extLst>
          </p:cNvPr>
          <p:cNvSpPr txBox="1"/>
          <p:nvPr/>
        </p:nvSpPr>
        <p:spPr>
          <a:xfrm>
            <a:off x="304800" y="458783"/>
            <a:ext cx="9481457" cy="584775"/>
          </a:xfrm>
          <a:prstGeom prst="rect">
            <a:avLst/>
          </a:prstGeom>
          <a:noFill/>
        </p:spPr>
        <p:txBody>
          <a:bodyPr wrap="square" rtlCol="0">
            <a:spAutoFit/>
          </a:bodyPr>
          <a:lstStyle/>
          <a:p>
            <a:r>
              <a:rPr kumimoji="1" lang="ja-JP" altLang="en-US" sz="1600" dirty="0"/>
              <a:t>先にダウンロードしておいた 野生メダカの </a:t>
            </a:r>
            <a:r>
              <a:rPr kumimoji="1" lang="en-US" altLang="ja-JP" sz="1600" dirty="0" err="1"/>
              <a:t>Cytb</a:t>
            </a:r>
            <a:r>
              <a:rPr kumimoji="1" lang="en-US" altLang="ja-JP" sz="1600" dirty="0"/>
              <a:t> </a:t>
            </a:r>
            <a:r>
              <a:rPr kumimoji="1" lang="ja-JP" altLang="en-US" sz="1600" dirty="0"/>
              <a:t>部分配列と得られた コンセンサス配列とを合わせて、系統樹を作成する。</a:t>
            </a:r>
          </a:p>
        </p:txBody>
      </p:sp>
      <p:sp>
        <p:nvSpPr>
          <p:cNvPr id="6" name="テキスト ボックス 5">
            <a:extLst>
              <a:ext uri="{FF2B5EF4-FFF2-40B4-BE49-F238E27FC236}">
                <a16:creationId xmlns:a16="http://schemas.microsoft.com/office/drawing/2014/main" id="{84F474DF-B60C-47BC-4E01-917BF78D0D8A}"/>
              </a:ext>
            </a:extLst>
          </p:cNvPr>
          <p:cNvSpPr txBox="1"/>
          <p:nvPr/>
        </p:nvSpPr>
        <p:spPr>
          <a:xfrm>
            <a:off x="304800" y="1240971"/>
            <a:ext cx="5068119" cy="369332"/>
          </a:xfrm>
          <a:prstGeom prst="rect">
            <a:avLst/>
          </a:prstGeom>
          <a:noFill/>
        </p:spPr>
        <p:txBody>
          <a:bodyPr wrap="none" rtlCol="0">
            <a:spAutoFit/>
          </a:bodyPr>
          <a:lstStyle/>
          <a:p>
            <a:r>
              <a:rPr kumimoji="1" lang="ja-JP" altLang="en-US" dirty="0"/>
              <a:t>フリーソフトウェアの「</a:t>
            </a:r>
            <a:r>
              <a:rPr kumimoji="1" lang="en-US" altLang="ja-JP" dirty="0" err="1"/>
              <a:t>MEGA7</a:t>
            </a:r>
            <a:r>
              <a:rPr kumimoji="1" lang="ja-JP" altLang="en-US" dirty="0"/>
              <a:t>」を使用する。</a:t>
            </a:r>
          </a:p>
        </p:txBody>
      </p:sp>
    </p:spTree>
    <p:extLst>
      <p:ext uri="{BB962C8B-B14F-4D97-AF65-F5344CB8AC3E}">
        <p14:creationId xmlns:p14="http://schemas.microsoft.com/office/powerpoint/2010/main" val="223456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8E8D97E-2C82-5E16-DF1A-C87ACB84C7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64BF7-53B6-4B20-B62E-F05CC6567557}" type="slidenum">
              <a:rPr kumimoji="1" lang="ja-JP" altLang="en-US" sz="1200" b="0" i="0" u="none" strike="noStrike" kern="1200" cap="none" spc="0" normalizeH="0" baseline="0" noProof="0" smtClean="0">
                <a:ln>
                  <a:noFill/>
                </a:ln>
                <a:solidFill>
                  <a:prstClr val="black">
                    <a:tint val="82000"/>
                  </a:prstClr>
                </a:solidFill>
                <a:effectLst/>
                <a:uLnTx/>
                <a:uFillTx/>
                <a:latin typeface="Aptos"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82000"/>
                </a:prstClr>
              </a:solidFill>
              <a:effectLst/>
              <a:uLnTx/>
              <a:uFillTx/>
              <a:latin typeface="Aptos" panose="0211000402020202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B2BC7B4A-B13A-DD47-3018-0EAC03D084E6}"/>
              </a:ext>
            </a:extLst>
          </p:cNvPr>
          <p:cNvSpPr/>
          <p:nvPr/>
        </p:nvSpPr>
        <p:spPr>
          <a:xfrm rot="5400000">
            <a:off x="5201500" y="262404"/>
            <a:ext cx="542412" cy="2189308"/>
          </a:xfrm>
          <a:prstGeom prst="rect">
            <a:avLst/>
          </a:prstGeom>
          <a:solidFill>
            <a:schemeClr val="accent2">
              <a:lumMod val="20000"/>
              <a:lumOff val="80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3120553D-6978-A1C4-733F-1A756E4ABD8E}"/>
              </a:ext>
            </a:extLst>
          </p:cNvPr>
          <p:cNvSpPr/>
          <p:nvPr/>
        </p:nvSpPr>
        <p:spPr>
          <a:xfrm rot="5400000">
            <a:off x="3667842" y="1632159"/>
            <a:ext cx="224578" cy="1195841"/>
          </a:xfrm>
          <a:prstGeom prst="rect">
            <a:avLst/>
          </a:prstGeom>
          <a:solidFill>
            <a:schemeClr val="accent2">
              <a:lumMod val="20000"/>
              <a:lumOff val="80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A8C4AD7-570C-0A0B-ECB9-7B9ECD5801EF}"/>
              </a:ext>
            </a:extLst>
          </p:cNvPr>
          <p:cNvSpPr txBox="1"/>
          <p:nvPr/>
        </p:nvSpPr>
        <p:spPr>
          <a:xfrm>
            <a:off x="4145856" y="356419"/>
            <a:ext cx="149111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クレード </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B-II</a:t>
            </a:r>
            <a:endParaRPr kumimoji="1"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40438ACA-C1B9-F1BD-ED81-85E7235C0E0D}"/>
              </a:ext>
            </a:extLst>
          </p:cNvPr>
          <p:cNvSpPr/>
          <p:nvPr/>
        </p:nvSpPr>
        <p:spPr>
          <a:xfrm rot="5400000">
            <a:off x="3667842" y="1897506"/>
            <a:ext cx="224578" cy="1195841"/>
          </a:xfrm>
          <a:prstGeom prst="rect">
            <a:avLst/>
          </a:prstGeom>
          <a:solidFill>
            <a:schemeClr val="accent3">
              <a:lumMod val="20000"/>
              <a:lumOff val="80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AE02CDE-F519-0A5F-9ED7-40564E13033A}"/>
              </a:ext>
            </a:extLst>
          </p:cNvPr>
          <p:cNvSpPr txBox="1"/>
          <p:nvPr/>
        </p:nvSpPr>
        <p:spPr>
          <a:xfrm>
            <a:off x="512309" y="4901143"/>
            <a:ext cx="888138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Fujioka_1</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2, 5, 6, 7, 8 </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および </a:t>
            </a:r>
            <a:r>
              <a:rPr kumimoji="1" lang="en-US" altLang="ja-JP" sz="14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mori_2</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4 </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および </a:t>
            </a:r>
            <a:r>
              <a:rPr kumimoji="1" lang="en-US" altLang="ja-JP" sz="14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nagisatanken_1</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-8 </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は小田原メダカと全く同じ園医配列であり、</a:t>
            </a:r>
            <a:endPar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同じ個体群として クレード</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VII</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に含まれた。</a:t>
            </a:r>
            <a:endPar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クレード </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II </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は関東平野に土着の個体群が含まれる。これらの個体は関東平野南西部に居住する個体群に属する自然集団に由来すると考えられる。</a:t>
            </a:r>
            <a:endPar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Fujioka_3,4</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は</a:t>
            </a:r>
            <a:r>
              <a:rPr kumimoji="1" lang="en-US" altLang="ja-JP" sz="14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fujioka_1</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からさらに分化した塩基配列として系統樹内に位置づけられるが、変異の程度が大きすぎることからシークエンスのクオリティが低いためのミスリードによる「変異配列」であり、正しくは </a:t>
            </a:r>
            <a:r>
              <a:rPr kumimoji="1" lang="en-US" altLang="ja-JP" sz="14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fujioka_1</a:t>
            </a:r>
            <a:r>
              <a:rPr kumimoji="1" lang="en-US" altLang="ja-JP"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と同じ塩基配列である可能性が高い。</a:t>
            </a:r>
          </a:p>
        </p:txBody>
      </p:sp>
      <p:pic>
        <p:nvPicPr>
          <p:cNvPr id="4" name="図 3">
            <a:extLst>
              <a:ext uri="{FF2B5EF4-FFF2-40B4-BE49-F238E27FC236}">
                <a16:creationId xmlns:a16="http://schemas.microsoft.com/office/drawing/2014/main" id="{77B6DE05-21C4-F160-E340-53962C645F81}"/>
              </a:ext>
            </a:extLst>
          </p:cNvPr>
          <p:cNvPicPr>
            <a:picLocks noChangeAspect="1"/>
          </p:cNvPicPr>
          <p:nvPr/>
        </p:nvPicPr>
        <p:blipFill>
          <a:blip r:embed="rId2"/>
          <a:stretch>
            <a:fillRect/>
          </a:stretch>
        </p:blipFill>
        <p:spPr>
          <a:xfrm>
            <a:off x="1957387" y="1085850"/>
            <a:ext cx="4609973" cy="3605893"/>
          </a:xfrm>
          <a:prstGeom prst="rect">
            <a:avLst/>
          </a:prstGeom>
        </p:spPr>
      </p:pic>
      <p:sp>
        <p:nvSpPr>
          <p:cNvPr id="12" name="テキスト ボックス 11">
            <a:extLst>
              <a:ext uri="{FF2B5EF4-FFF2-40B4-BE49-F238E27FC236}">
                <a16:creationId xmlns:a16="http://schemas.microsoft.com/office/drawing/2014/main" id="{1317AC16-E6E5-4708-93F8-F38EC70B0AA5}"/>
              </a:ext>
            </a:extLst>
          </p:cNvPr>
          <p:cNvSpPr txBox="1"/>
          <p:nvPr/>
        </p:nvSpPr>
        <p:spPr>
          <a:xfrm>
            <a:off x="6386501" y="2223557"/>
            <a:ext cx="20313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極めて「不自然」な</a:t>
            </a:r>
            <a:endParaRPr kumimoji="1" lang="en-US" altLang="ja-JP"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位置関係</a:t>
            </a:r>
          </a:p>
        </p:txBody>
      </p:sp>
      <p:sp>
        <p:nvSpPr>
          <p:cNvPr id="13" name="矢印: 下 12">
            <a:extLst>
              <a:ext uri="{FF2B5EF4-FFF2-40B4-BE49-F238E27FC236}">
                <a16:creationId xmlns:a16="http://schemas.microsoft.com/office/drawing/2014/main" id="{06E90BAD-EE2F-70AC-A12F-552375249958}"/>
              </a:ext>
            </a:extLst>
          </p:cNvPr>
          <p:cNvSpPr/>
          <p:nvPr/>
        </p:nvSpPr>
        <p:spPr>
          <a:xfrm rot="8119785">
            <a:off x="6213819" y="1743225"/>
            <a:ext cx="261257" cy="427264"/>
          </a:xfrm>
          <a:prstGeom prst="downArrow">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99452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2615" y="5719453"/>
            <a:ext cx="9180770" cy="954107"/>
          </a:xfrm>
          <a:prstGeom prst="rect">
            <a:avLst/>
          </a:prstGeom>
          <a:solidFill>
            <a:schemeClr val="bg1"/>
          </a:solid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ミトコンドリアの遺伝子型をもとに日本中の自然メダカの系統樹が作成され、これにあてはめることによって、メダカの系譜を推測できる。遺伝的な近縁関係が地理的分布と「ほぼ」符合することから土着のメダカか人為的に放流されたメダカかを判定することに利用されていたが、関東地方に「瀬戸内タイプ」のメダカが野生しているなどメダカの遺伝的構成が複雑であることが判明しつつあ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3554" name="Picture 2" descr="tayousei3"/>
          <p:cNvPicPr>
            <a:picLocks noChangeAspect="1" noChangeArrowheads="1"/>
          </p:cNvPicPr>
          <p:nvPr/>
        </p:nvPicPr>
        <p:blipFill rotWithShape="1">
          <a:blip r:embed="rId2">
            <a:extLst>
              <a:ext uri="{28A0092B-C50C-407E-A947-70E740481C1C}">
                <a14:useLocalDpi xmlns:a14="http://schemas.microsoft.com/office/drawing/2010/main" val="0"/>
              </a:ext>
            </a:extLst>
          </a:blip>
          <a:srcRect t="8746"/>
          <a:stretch/>
        </p:blipFill>
        <p:spPr bwMode="auto">
          <a:xfrm>
            <a:off x="854947" y="174171"/>
            <a:ext cx="4654291" cy="54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6" name="Picture 64" descr="Tayousei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537" y="1163054"/>
            <a:ext cx="2525872" cy="324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1443697" y="756472"/>
            <a:ext cx="6452118" cy="3627675"/>
            <a:chOff x="2987675" y="1568450"/>
            <a:chExt cx="5514975" cy="3101975"/>
          </a:xfrm>
          <a:solidFill>
            <a:srgbClr val="66CCFF"/>
          </a:solidFill>
        </p:grpSpPr>
        <p:sp>
          <p:nvSpPr>
            <p:cNvPr id="23555" name="Oval 3"/>
            <p:cNvSpPr>
              <a:spLocks noChangeArrowheads="1"/>
            </p:cNvSpPr>
            <p:nvPr/>
          </p:nvSpPr>
          <p:spPr bwMode="auto">
            <a:xfrm>
              <a:off x="3040063" y="15684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6" name="Oval 4"/>
            <p:cNvSpPr>
              <a:spLocks noChangeArrowheads="1"/>
            </p:cNvSpPr>
            <p:nvPr/>
          </p:nvSpPr>
          <p:spPr bwMode="auto">
            <a:xfrm>
              <a:off x="5307013" y="1970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7" name="Oval 5"/>
            <p:cNvSpPr>
              <a:spLocks noChangeArrowheads="1"/>
            </p:cNvSpPr>
            <p:nvPr/>
          </p:nvSpPr>
          <p:spPr bwMode="auto">
            <a:xfrm>
              <a:off x="5487988" y="26765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8" name="Oval 6"/>
            <p:cNvSpPr>
              <a:spLocks noChangeArrowheads="1"/>
            </p:cNvSpPr>
            <p:nvPr/>
          </p:nvSpPr>
          <p:spPr bwMode="auto">
            <a:xfrm>
              <a:off x="5532438" y="29241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9" name="Oval 7"/>
            <p:cNvSpPr>
              <a:spLocks noChangeArrowheads="1"/>
            </p:cNvSpPr>
            <p:nvPr/>
          </p:nvSpPr>
          <p:spPr bwMode="auto">
            <a:xfrm>
              <a:off x="5530850" y="27876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0" name="Oval 8"/>
            <p:cNvSpPr>
              <a:spLocks noChangeArrowheads="1"/>
            </p:cNvSpPr>
            <p:nvPr/>
          </p:nvSpPr>
          <p:spPr bwMode="auto">
            <a:xfrm>
              <a:off x="5435600" y="2892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1" name="Oval 9"/>
            <p:cNvSpPr>
              <a:spLocks noChangeArrowheads="1"/>
            </p:cNvSpPr>
            <p:nvPr/>
          </p:nvSpPr>
          <p:spPr bwMode="auto">
            <a:xfrm>
              <a:off x="5432425" y="27940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2" name="Oval 10"/>
            <p:cNvSpPr>
              <a:spLocks noChangeArrowheads="1"/>
            </p:cNvSpPr>
            <p:nvPr/>
          </p:nvSpPr>
          <p:spPr bwMode="auto">
            <a:xfrm>
              <a:off x="5383213" y="2995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3" name="Oval 11"/>
            <p:cNvSpPr>
              <a:spLocks noChangeArrowheads="1"/>
            </p:cNvSpPr>
            <p:nvPr/>
          </p:nvSpPr>
          <p:spPr bwMode="auto">
            <a:xfrm>
              <a:off x="5419725" y="31210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4" name="Oval 12"/>
            <p:cNvSpPr>
              <a:spLocks noChangeArrowheads="1"/>
            </p:cNvSpPr>
            <p:nvPr/>
          </p:nvSpPr>
          <p:spPr bwMode="auto">
            <a:xfrm>
              <a:off x="5470525" y="33242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5" name="Oval 13"/>
            <p:cNvSpPr>
              <a:spLocks noChangeArrowheads="1"/>
            </p:cNvSpPr>
            <p:nvPr/>
          </p:nvSpPr>
          <p:spPr bwMode="auto">
            <a:xfrm>
              <a:off x="5311775" y="35099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6" name="Oval 14"/>
            <p:cNvSpPr>
              <a:spLocks noChangeArrowheads="1"/>
            </p:cNvSpPr>
            <p:nvPr/>
          </p:nvSpPr>
          <p:spPr bwMode="auto">
            <a:xfrm>
              <a:off x="5213350" y="33559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7" name="Oval 15"/>
            <p:cNvSpPr>
              <a:spLocks noChangeArrowheads="1"/>
            </p:cNvSpPr>
            <p:nvPr/>
          </p:nvSpPr>
          <p:spPr bwMode="auto">
            <a:xfrm>
              <a:off x="5292725" y="34274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8" name="Oval 16"/>
            <p:cNvSpPr>
              <a:spLocks noChangeArrowheads="1"/>
            </p:cNvSpPr>
            <p:nvPr/>
          </p:nvSpPr>
          <p:spPr bwMode="auto">
            <a:xfrm>
              <a:off x="5362575" y="3540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9" name="Oval 17"/>
            <p:cNvSpPr>
              <a:spLocks noChangeArrowheads="1"/>
            </p:cNvSpPr>
            <p:nvPr/>
          </p:nvSpPr>
          <p:spPr bwMode="auto">
            <a:xfrm>
              <a:off x="5341938" y="3462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0" name="Oval 18"/>
            <p:cNvSpPr>
              <a:spLocks noChangeArrowheads="1"/>
            </p:cNvSpPr>
            <p:nvPr/>
          </p:nvSpPr>
          <p:spPr bwMode="auto">
            <a:xfrm>
              <a:off x="5219700" y="35194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1" name="Oval 19"/>
            <p:cNvSpPr>
              <a:spLocks noChangeArrowheads="1"/>
            </p:cNvSpPr>
            <p:nvPr/>
          </p:nvSpPr>
          <p:spPr bwMode="auto">
            <a:xfrm>
              <a:off x="5235575" y="3494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2" name="Oval 20"/>
            <p:cNvSpPr>
              <a:spLocks noChangeArrowheads="1"/>
            </p:cNvSpPr>
            <p:nvPr/>
          </p:nvSpPr>
          <p:spPr bwMode="auto">
            <a:xfrm>
              <a:off x="5226050" y="3413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3" name="Oval 21"/>
            <p:cNvSpPr>
              <a:spLocks noChangeArrowheads="1"/>
            </p:cNvSpPr>
            <p:nvPr/>
          </p:nvSpPr>
          <p:spPr bwMode="auto">
            <a:xfrm>
              <a:off x="5148263" y="34290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4" name="Oval 22"/>
            <p:cNvSpPr>
              <a:spLocks noChangeArrowheads="1"/>
            </p:cNvSpPr>
            <p:nvPr/>
          </p:nvSpPr>
          <p:spPr bwMode="auto">
            <a:xfrm>
              <a:off x="5413375" y="36385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5" name="Oval 23"/>
            <p:cNvSpPr>
              <a:spLocks noChangeArrowheads="1"/>
            </p:cNvSpPr>
            <p:nvPr/>
          </p:nvSpPr>
          <p:spPr bwMode="auto">
            <a:xfrm>
              <a:off x="5268913" y="35988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6" name="Oval 24"/>
            <p:cNvSpPr>
              <a:spLocks noChangeArrowheads="1"/>
            </p:cNvSpPr>
            <p:nvPr/>
          </p:nvSpPr>
          <p:spPr bwMode="auto">
            <a:xfrm>
              <a:off x="5207000" y="36449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7" name="Oval 25"/>
            <p:cNvSpPr>
              <a:spLocks noChangeArrowheads="1"/>
            </p:cNvSpPr>
            <p:nvPr/>
          </p:nvSpPr>
          <p:spPr bwMode="auto">
            <a:xfrm>
              <a:off x="5226050" y="3667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8" name="Oval 26"/>
            <p:cNvSpPr>
              <a:spLocks noChangeArrowheads="1"/>
            </p:cNvSpPr>
            <p:nvPr/>
          </p:nvSpPr>
          <p:spPr bwMode="auto">
            <a:xfrm>
              <a:off x="5354638" y="3663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9" name="Oval 27"/>
            <p:cNvSpPr>
              <a:spLocks noChangeArrowheads="1"/>
            </p:cNvSpPr>
            <p:nvPr/>
          </p:nvSpPr>
          <p:spPr bwMode="auto">
            <a:xfrm>
              <a:off x="5308600" y="36766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0" name="Oval 28"/>
            <p:cNvSpPr>
              <a:spLocks noChangeArrowheads="1"/>
            </p:cNvSpPr>
            <p:nvPr/>
          </p:nvSpPr>
          <p:spPr bwMode="auto">
            <a:xfrm>
              <a:off x="5265738" y="3749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1" name="Oval 29"/>
            <p:cNvSpPr>
              <a:spLocks noChangeArrowheads="1"/>
            </p:cNvSpPr>
            <p:nvPr/>
          </p:nvSpPr>
          <p:spPr bwMode="auto">
            <a:xfrm>
              <a:off x="5391150" y="3749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2" name="Oval 30"/>
            <p:cNvSpPr>
              <a:spLocks noChangeArrowheads="1"/>
            </p:cNvSpPr>
            <p:nvPr/>
          </p:nvSpPr>
          <p:spPr bwMode="auto">
            <a:xfrm>
              <a:off x="5313363" y="3716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3" name="Oval 31"/>
            <p:cNvSpPr>
              <a:spLocks noChangeArrowheads="1"/>
            </p:cNvSpPr>
            <p:nvPr/>
          </p:nvSpPr>
          <p:spPr bwMode="auto">
            <a:xfrm>
              <a:off x="5314950" y="3781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4" name="Oval 32"/>
            <p:cNvSpPr>
              <a:spLocks noChangeArrowheads="1"/>
            </p:cNvSpPr>
            <p:nvPr/>
          </p:nvSpPr>
          <p:spPr bwMode="auto">
            <a:xfrm>
              <a:off x="5257800" y="38084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5" name="Oval 33"/>
            <p:cNvSpPr>
              <a:spLocks noChangeArrowheads="1"/>
            </p:cNvSpPr>
            <p:nvPr/>
          </p:nvSpPr>
          <p:spPr bwMode="auto">
            <a:xfrm>
              <a:off x="5292725" y="3876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6" name="Oval 34"/>
            <p:cNvSpPr>
              <a:spLocks noChangeArrowheads="1"/>
            </p:cNvSpPr>
            <p:nvPr/>
          </p:nvSpPr>
          <p:spPr bwMode="auto">
            <a:xfrm>
              <a:off x="5318125" y="38512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7" name="Oval 35"/>
            <p:cNvSpPr>
              <a:spLocks noChangeArrowheads="1"/>
            </p:cNvSpPr>
            <p:nvPr/>
          </p:nvSpPr>
          <p:spPr bwMode="auto">
            <a:xfrm>
              <a:off x="5219700" y="38608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8" name="Oval 36"/>
            <p:cNvSpPr>
              <a:spLocks noChangeArrowheads="1"/>
            </p:cNvSpPr>
            <p:nvPr/>
          </p:nvSpPr>
          <p:spPr bwMode="auto">
            <a:xfrm>
              <a:off x="5097463" y="37560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9" name="Oval 37"/>
            <p:cNvSpPr>
              <a:spLocks noChangeArrowheads="1"/>
            </p:cNvSpPr>
            <p:nvPr/>
          </p:nvSpPr>
          <p:spPr bwMode="auto">
            <a:xfrm>
              <a:off x="5178425" y="37655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0" name="Oval 38"/>
            <p:cNvSpPr>
              <a:spLocks noChangeArrowheads="1"/>
            </p:cNvSpPr>
            <p:nvPr/>
          </p:nvSpPr>
          <p:spPr bwMode="auto">
            <a:xfrm>
              <a:off x="5151438" y="3790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1" name="Oval 39"/>
            <p:cNvSpPr>
              <a:spLocks noChangeArrowheads="1"/>
            </p:cNvSpPr>
            <p:nvPr/>
          </p:nvSpPr>
          <p:spPr bwMode="auto">
            <a:xfrm>
              <a:off x="5141913" y="3876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2" name="Oval 40"/>
            <p:cNvSpPr>
              <a:spLocks noChangeArrowheads="1"/>
            </p:cNvSpPr>
            <p:nvPr/>
          </p:nvSpPr>
          <p:spPr bwMode="auto">
            <a:xfrm>
              <a:off x="5051425" y="38639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3" name="Oval 41"/>
            <p:cNvSpPr>
              <a:spLocks noChangeArrowheads="1"/>
            </p:cNvSpPr>
            <p:nvPr/>
          </p:nvSpPr>
          <p:spPr bwMode="auto">
            <a:xfrm>
              <a:off x="5130800" y="3716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4" name="Oval 42"/>
            <p:cNvSpPr>
              <a:spLocks noChangeArrowheads="1"/>
            </p:cNvSpPr>
            <p:nvPr/>
          </p:nvSpPr>
          <p:spPr bwMode="auto">
            <a:xfrm>
              <a:off x="5130800" y="3663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5" name="Oval 43"/>
            <p:cNvSpPr>
              <a:spLocks noChangeArrowheads="1"/>
            </p:cNvSpPr>
            <p:nvPr/>
          </p:nvSpPr>
          <p:spPr bwMode="auto">
            <a:xfrm>
              <a:off x="5035550" y="3630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6" name="Oval 44"/>
            <p:cNvSpPr>
              <a:spLocks noChangeArrowheads="1"/>
            </p:cNvSpPr>
            <p:nvPr/>
          </p:nvSpPr>
          <p:spPr bwMode="auto">
            <a:xfrm>
              <a:off x="4948238" y="38354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7" name="Oval 45"/>
            <p:cNvSpPr>
              <a:spLocks noChangeArrowheads="1"/>
            </p:cNvSpPr>
            <p:nvPr/>
          </p:nvSpPr>
          <p:spPr bwMode="auto">
            <a:xfrm>
              <a:off x="4859338" y="38227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8" name="Oval 46"/>
            <p:cNvSpPr>
              <a:spLocks noChangeArrowheads="1"/>
            </p:cNvSpPr>
            <p:nvPr/>
          </p:nvSpPr>
          <p:spPr bwMode="auto">
            <a:xfrm>
              <a:off x="4819650" y="37306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9" name="Oval 47"/>
            <p:cNvSpPr>
              <a:spLocks noChangeArrowheads="1"/>
            </p:cNvSpPr>
            <p:nvPr/>
          </p:nvSpPr>
          <p:spPr bwMode="auto">
            <a:xfrm>
              <a:off x="4884738" y="3784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0" name="Oval 48"/>
            <p:cNvSpPr>
              <a:spLocks noChangeArrowheads="1"/>
            </p:cNvSpPr>
            <p:nvPr/>
          </p:nvSpPr>
          <p:spPr bwMode="auto">
            <a:xfrm>
              <a:off x="4818063" y="35623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1" name="Oval 49"/>
            <p:cNvSpPr>
              <a:spLocks noChangeArrowheads="1"/>
            </p:cNvSpPr>
            <p:nvPr/>
          </p:nvSpPr>
          <p:spPr bwMode="auto">
            <a:xfrm>
              <a:off x="4822825" y="35004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2" name="Oval 50"/>
            <p:cNvSpPr>
              <a:spLocks noChangeArrowheads="1"/>
            </p:cNvSpPr>
            <p:nvPr/>
          </p:nvSpPr>
          <p:spPr bwMode="auto">
            <a:xfrm>
              <a:off x="4787900" y="3657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3" name="Oval 51"/>
            <p:cNvSpPr>
              <a:spLocks noChangeArrowheads="1"/>
            </p:cNvSpPr>
            <p:nvPr/>
          </p:nvSpPr>
          <p:spPr bwMode="auto">
            <a:xfrm>
              <a:off x="4716463" y="3825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4" name="Oval 52"/>
            <p:cNvSpPr>
              <a:spLocks noChangeArrowheads="1"/>
            </p:cNvSpPr>
            <p:nvPr/>
          </p:nvSpPr>
          <p:spPr bwMode="auto">
            <a:xfrm>
              <a:off x="4765675" y="35004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5" name="Oval 53"/>
            <p:cNvSpPr>
              <a:spLocks noChangeArrowheads="1"/>
            </p:cNvSpPr>
            <p:nvPr/>
          </p:nvSpPr>
          <p:spPr bwMode="auto">
            <a:xfrm>
              <a:off x="4784725" y="34782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6" name="Oval 54"/>
            <p:cNvSpPr>
              <a:spLocks noChangeArrowheads="1"/>
            </p:cNvSpPr>
            <p:nvPr/>
          </p:nvSpPr>
          <p:spPr bwMode="auto">
            <a:xfrm>
              <a:off x="4803775" y="3444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7" name="Oval 55"/>
            <p:cNvSpPr>
              <a:spLocks noChangeArrowheads="1"/>
            </p:cNvSpPr>
            <p:nvPr/>
          </p:nvSpPr>
          <p:spPr bwMode="auto">
            <a:xfrm>
              <a:off x="4675188" y="3527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8" name="Oval 56"/>
            <p:cNvSpPr>
              <a:spLocks noChangeArrowheads="1"/>
            </p:cNvSpPr>
            <p:nvPr/>
          </p:nvSpPr>
          <p:spPr bwMode="auto">
            <a:xfrm>
              <a:off x="4456113" y="38703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9" name="Oval 57"/>
            <p:cNvSpPr>
              <a:spLocks noChangeArrowheads="1"/>
            </p:cNvSpPr>
            <p:nvPr/>
          </p:nvSpPr>
          <p:spPr bwMode="auto">
            <a:xfrm>
              <a:off x="4605338" y="39163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0" name="Oval 58"/>
            <p:cNvSpPr>
              <a:spLocks noChangeArrowheads="1"/>
            </p:cNvSpPr>
            <p:nvPr/>
          </p:nvSpPr>
          <p:spPr bwMode="auto">
            <a:xfrm>
              <a:off x="4525963" y="39163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1" name="Oval 59"/>
            <p:cNvSpPr>
              <a:spLocks noChangeArrowheads="1"/>
            </p:cNvSpPr>
            <p:nvPr/>
          </p:nvSpPr>
          <p:spPr bwMode="auto">
            <a:xfrm>
              <a:off x="4568825" y="41449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2" name="Oval 60"/>
            <p:cNvSpPr>
              <a:spLocks noChangeArrowheads="1"/>
            </p:cNvSpPr>
            <p:nvPr/>
          </p:nvSpPr>
          <p:spPr bwMode="auto">
            <a:xfrm>
              <a:off x="4443413" y="3911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3" name="Oval 61"/>
            <p:cNvSpPr>
              <a:spLocks noChangeArrowheads="1"/>
            </p:cNvSpPr>
            <p:nvPr/>
          </p:nvSpPr>
          <p:spPr bwMode="auto">
            <a:xfrm>
              <a:off x="4487863" y="39433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4" name="Oval 62"/>
            <p:cNvSpPr>
              <a:spLocks noChangeArrowheads="1"/>
            </p:cNvSpPr>
            <p:nvPr/>
          </p:nvSpPr>
          <p:spPr bwMode="auto">
            <a:xfrm>
              <a:off x="4402138" y="43576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5" name="Oval 63"/>
            <p:cNvSpPr>
              <a:spLocks noChangeArrowheads="1"/>
            </p:cNvSpPr>
            <p:nvPr/>
          </p:nvSpPr>
          <p:spPr bwMode="auto">
            <a:xfrm>
              <a:off x="4313238" y="43672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8" name="Oval 66"/>
            <p:cNvSpPr>
              <a:spLocks noChangeArrowheads="1"/>
            </p:cNvSpPr>
            <p:nvPr/>
          </p:nvSpPr>
          <p:spPr bwMode="auto">
            <a:xfrm>
              <a:off x="4437063" y="39449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9" name="Oval 67"/>
            <p:cNvSpPr>
              <a:spLocks noChangeArrowheads="1"/>
            </p:cNvSpPr>
            <p:nvPr/>
          </p:nvSpPr>
          <p:spPr bwMode="auto">
            <a:xfrm>
              <a:off x="4405313" y="40735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0" name="Oval 68"/>
            <p:cNvSpPr>
              <a:spLocks noChangeArrowheads="1"/>
            </p:cNvSpPr>
            <p:nvPr/>
          </p:nvSpPr>
          <p:spPr bwMode="auto">
            <a:xfrm>
              <a:off x="4559300" y="40211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1" name="Oval 69"/>
            <p:cNvSpPr>
              <a:spLocks noChangeArrowheads="1"/>
            </p:cNvSpPr>
            <p:nvPr/>
          </p:nvSpPr>
          <p:spPr bwMode="auto">
            <a:xfrm>
              <a:off x="4600575" y="40544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2" name="Oval 70"/>
            <p:cNvSpPr>
              <a:spLocks noChangeArrowheads="1"/>
            </p:cNvSpPr>
            <p:nvPr/>
          </p:nvSpPr>
          <p:spPr bwMode="auto">
            <a:xfrm>
              <a:off x="4811713" y="40401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3" name="Oval 71"/>
            <p:cNvSpPr>
              <a:spLocks noChangeArrowheads="1"/>
            </p:cNvSpPr>
            <p:nvPr/>
          </p:nvSpPr>
          <p:spPr bwMode="auto">
            <a:xfrm>
              <a:off x="4518025" y="41608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4" name="Oval 72"/>
            <p:cNvSpPr>
              <a:spLocks noChangeArrowheads="1"/>
            </p:cNvSpPr>
            <p:nvPr/>
          </p:nvSpPr>
          <p:spPr bwMode="auto">
            <a:xfrm>
              <a:off x="4478338" y="41830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5" name="Oval 73"/>
            <p:cNvSpPr>
              <a:spLocks noChangeArrowheads="1"/>
            </p:cNvSpPr>
            <p:nvPr/>
          </p:nvSpPr>
          <p:spPr bwMode="auto">
            <a:xfrm>
              <a:off x="4494213" y="41052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6" name="Oval 74"/>
            <p:cNvSpPr>
              <a:spLocks noChangeArrowheads="1"/>
            </p:cNvSpPr>
            <p:nvPr/>
          </p:nvSpPr>
          <p:spPr bwMode="auto">
            <a:xfrm>
              <a:off x="4067175" y="39401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7" name="Oval 75"/>
            <p:cNvSpPr>
              <a:spLocks noChangeArrowheads="1"/>
            </p:cNvSpPr>
            <p:nvPr/>
          </p:nvSpPr>
          <p:spPr bwMode="auto">
            <a:xfrm>
              <a:off x="4289425" y="44354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8" name="Oval 76"/>
            <p:cNvSpPr>
              <a:spLocks noChangeArrowheads="1"/>
            </p:cNvSpPr>
            <p:nvPr/>
          </p:nvSpPr>
          <p:spPr bwMode="auto">
            <a:xfrm>
              <a:off x="4868863" y="3376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9" name="Oval 77"/>
            <p:cNvSpPr>
              <a:spLocks noChangeArrowheads="1"/>
            </p:cNvSpPr>
            <p:nvPr/>
          </p:nvSpPr>
          <p:spPr bwMode="auto">
            <a:xfrm>
              <a:off x="4945063" y="32845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0" name="Oval 78"/>
            <p:cNvSpPr>
              <a:spLocks noChangeArrowheads="1"/>
            </p:cNvSpPr>
            <p:nvPr/>
          </p:nvSpPr>
          <p:spPr bwMode="auto">
            <a:xfrm>
              <a:off x="5100638" y="3059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1" name="Oval 79"/>
            <p:cNvSpPr>
              <a:spLocks noChangeArrowheads="1"/>
            </p:cNvSpPr>
            <p:nvPr/>
          </p:nvSpPr>
          <p:spPr bwMode="auto">
            <a:xfrm>
              <a:off x="5238750" y="3444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2" name="Oval 80"/>
            <p:cNvSpPr>
              <a:spLocks noChangeArrowheads="1"/>
            </p:cNvSpPr>
            <p:nvPr/>
          </p:nvSpPr>
          <p:spPr bwMode="auto">
            <a:xfrm>
              <a:off x="5302250" y="35131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3" name="Oval 81"/>
            <p:cNvSpPr>
              <a:spLocks noChangeArrowheads="1"/>
            </p:cNvSpPr>
            <p:nvPr/>
          </p:nvSpPr>
          <p:spPr bwMode="auto">
            <a:xfrm>
              <a:off x="5256213" y="3694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4" name="Oval 82"/>
            <p:cNvSpPr>
              <a:spLocks noChangeArrowheads="1"/>
            </p:cNvSpPr>
            <p:nvPr/>
          </p:nvSpPr>
          <p:spPr bwMode="auto">
            <a:xfrm>
              <a:off x="5207000" y="3875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5" name="Oval 83"/>
            <p:cNvSpPr>
              <a:spLocks noChangeArrowheads="1"/>
            </p:cNvSpPr>
            <p:nvPr/>
          </p:nvSpPr>
          <p:spPr bwMode="auto">
            <a:xfrm>
              <a:off x="5124450" y="3821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6" name="Oval 84"/>
            <p:cNvSpPr>
              <a:spLocks noChangeArrowheads="1"/>
            </p:cNvSpPr>
            <p:nvPr/>
          </p:nvSpPr>
          <p:spPr bwMode="auto">
            <a:xfrm>
              <a:off x="5346700" y="38147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7" name="Oval 85"/>
            <p:cNvSpPr>
              <a:spLocks noChangeArrowheads="1"/>
            </p:cNvSpPr>
            <p:nvPr/>
          </p:nvSpPr>
          <p:spPr bwMode="auto">
            <a:xfrm>
              <a:off x="5065713" y="37703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8" name="Oval 86"/>
            <p:cNvSpPr>
              <a:spLocks noChangeArrowheads="1"/>
            </p:cNvSpPr>
            <p:nvPr/>
          </p:nvSpPr>
          <p:spPr bwMode="auto">
            <a:xfrm>
              <a:off x="5075238" y="37131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9" name="Oval 87"/>
            <p:cNvSpPr>
              <a:spLocks noChangeArrowheads="1"/>
            </p:cNvSpPr>
            <p:nvPr/>
          </p:nvSpPr>
          <p:spPr bwMode="auto">
            <a:xfrm>
              <a:off x="4479925" y="39243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0" name="Oval 88"/>
            <p:cNvSpPr>
              <a:spLocks noChangeArrowheads="1"/>
            </p:cNvSpPr>
            <p:nvPr/>
          </p:nvSpPr>
          <p:spPr bwMode="auto">
            <a:xfrm>
              <a:off x="4827588" y="34877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1" name="Oval 89"/>
            <p:cNvSpPr>
              <a:spLocks noChangeArrowheads="1"/>
            </p:cNvSpPr>
            <p:nvPr/>
          </p:nvSpPr>
          <p:spPr bwMode="auto">
            <a:xfrm>
              <a:off x="5429250" y="2682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2" name="Oval 90"/>
            <p:cNvSpPr>
              <a:spLocks noChangeArrowheads="1"/>
            </p:cNvSpPr>
            <p:nvPr/>
          </p:nvSpPr>
          <p:spPr bwMode="auto">
            <a:xfrm>
              <a:off x="3043238" y="16938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4" name="Rectangle 92"/>
            <p:cNvSpPr>
              <a:spLocks noChangeArrowheads="1"/>
            </p:cNvSpPr>
            <p:nvPr/>
          </p:nvSpPr>
          <p:spPr bwMode="auto">
            <a:xfrm rot="2752826">
              <a:off x="3046413" y="1941513"/>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5" name="Rectangle 93"/>
            <p:cNvSpPr>
              <a:spLocks noChangeArrowheads="1"/>
            </p:cNvSpPr>
            <p:nvPr/>
          </p:nvSpPr>
          <p:spPr bwMode="auto">
            <a:xfrm rot="2752826">
              <a:off x="4994275" y="3919538"/>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6" name="Rectangle 94"/>
            <p:cNvSpPr>
              <a:spLocks noChangeArrowheads="1"/>
            </p:cNvSpPr>
            <p:nvPr/>
          </p:nvSpPr>
          <p:spPr bwMode="auto">
            <a:xfrm rot="2752826">
              <a:off x="4926013" y="3921125"/>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7" name="Rectangle 95"/>
            <p:cNvSpPr>
              <a:spLocks noChangeArrowheads="1"/>
            </p:cNvSpPr>
            <p:nvPr/>
          </p:nvSpPr>
          <p:spPr bwMode="auto">
            <a:xfrm rot="2752826">
              <a:off x="4846638" y="3983038"/>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29" name="AutoShape 97"/>
            <p:cNvSpPr>
              <a:spLocks noChangeArrowheads="1"/>
            </p:cNvSpPr>
            <p:nvPr/>
          </p:nvSpPr>
          <p:spPr bwMode="auto">
            <a:xfrm>
              <a:off x="2987675" y="1773238"/>
              <a:ext cx="144463"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0" name="AutoShape 98"/>
            <p:cNvSpPr>
              <a:spLocks noChangeArrowheads="1"/>
            </p:cNvSpPr>
            <p:nvPr/>
          </p:nvSpPr>
          <p:spPr bwMode="auto">
            <a:xfrm>
              <a:off x="3960813" y="3773488"/>
              <a:ext cx="144462"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1" name="AutoShape 99"/>
            <p:cNvSpPr>
              <a:spLocks noChangeArrowheads="1"/>
            </p:cNvSpPr>
            <p:nvPr/>
          </p:nvSpPr>
          <p:spPr bwMode="auto">
            <a:xfrm>
              <a:off x="4352925" y="4165600"/>
              <a:ext cx="144463" cy="144463"/>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2" name="AutoShape 100"/>
            <p:cNvSpPr>
              <a:spLocks noChangeArrowheads="1"/>
            </p:cNvSpPr>
            <p:nvPr/>
          </p:nvSpPr>
          <p:spPr bwMode="auto">
            <a:xfrm>
              <a:off x="4427538" y="4102100"/>
              <a:ext cx="144462" cy="144463"/>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3" name="AutoShape 101"/>
            <p:cNvSpPr>
              <a:spLocks noChangeArrowheads="1"/>
            </p:cNvSpPr>
            <p:nvPr/>
          </p:nvSpPr>
          <p:spPr bwMode="auto">
            <a:xfrm>
              <a:off x="4721225" y="3998913"/>
              <a:ext cx="144463"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655" name="AutoShape 103"/>
            <p:cNvSpPr>
              <a:spLocks noChangeArrowheads="1"/>
            </p:cNvSpPr>
            <p:nvPr/>
          </p:nvSpPr>
          <p:spPr bwMode="auto">
            <a:xfrm flipV="1">
              <a:off x="3043238" y="20859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6" name="AutoShape 104"/>
            <p:cNvSpPr>
              <a:spLocks noChangeArrowheads="1"/>
            </p:cNvSpPr>
            <p:nvPr/>
          </p:nvSpPr>
          <p:spPr bwMode="auto">
            <a:xfrm flipV="1">
              <a:off x="3432175" y="455295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7" name="AutoShape 105"/>
            <p:cNvSpPr>
              <a:spLocks noChangeArrowheads="1"/>
            </p:cNvSpPr>
            <p:nvPr/>
          </p:nvSpPr>
          <p:spPr bwMode="auto">
            <a:xfrm flipV="1">
              <a:off x="3648075" y="443706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8" name="AutoShape 106"/>
            <p:cNvSpPr>
              <a:spLocks noChangeArrowheads="1"/>
            </p:cNvSpPr>
            <p:nvPr/>
          </p:nvSpPr>
          <p:spPr bwMode="auto">
            <a:xfrm flipV="1">
              <a:off x="3625850" y="448310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9" name="AutoShape 107"/>
            <p:cNvSpPr>
              <a:spLocks noChangeArrowheads="1"/>
            </p:cNvSpPr>
            <p:nvPr/>
          </p:nvSpPr>
          <p:spPr bwMode="auto">
            <a:xfrm flipV="1">
              <a:off x="3794125" y="4459288"/>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0" name="AutoShape 108"/>
            <p:cNvSpPr>
              <a:spLocks noChangeArrowheads="1"/>
            </p:cNvSpPr>
            <p:nvPr/>
          </p:nvSpPr>
          <p:spPr bwMode="auto">
            <a:xfrm flipV="1">
              <a:off x="3541713" y="45815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1" name="AutoShape 109"/>
            <p:cNvSpPr>
              <a:spLocks noChangeArrowheads="1"/>
            </p:cNvSpPr>
            <p:nvPr/>
          </p:nvSpPr>
          <p:spPr bwMode="auto">
            <a:xfrm flipV="1">
              <a:off x="3582988" y="45688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2" name="AutoShape 110"/>
            <p:cNvSpPr>
              <a:spLocks noChangeArrowheads="1"/>
            </p:cNvSpPr>
            <p:nvPr/>
          </p:nvSpPr>
          <p:spPr bwMode="auto">
            <a:xfrm flipV="1">
              <a:off x="3492500" y="46005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4" name="AutoShape 112"/>
            <p:cNvSpPr>
              <a:spLocks noChangeArrowheads="1"/>
            </p:cNvSpPr>
            <p:nvPr/>
          </p:nvSpPr>
          <p:spPr bwMode="auto">
            <a:xfrm>
              <a:off x="3043238" y="2198688"/>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5" name="AutoShape 113"/>
            <p:cNvSpPr>
              <a:spLocks noChangeArrowheads="1"/>
            </p:cNvSpPr>
            <p:nvPr/>
          </p:nvSpPr>
          <p:spPr bwMode="auto">
            <a:xfrm>
              <a:off x="4286250" y="436721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6" name="AutoShape 114"/>
            <p:cNvSpPr>
              <a:spLocks noChangeArrowheads="1"/>
            </p:cNvSpPr>
            <p:nvPr/>
          </p:nvSpPr>
          <p:spPr bwMode="auto">
            <a:xfrm>
              <a:off x="4224338" y="430530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7" name="AutoShape 115"/>
            <p:cNvSpPr>
              <a:spLocks noChangeArrowheads="1"/>
            </p:cNvSpPr>
            <p:nvPr/>
          </p:nvSpPr>
          <p:spPr bwMode="auto">
            <a:xfrm>
              <a:off x="4297363" y="43021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8" name="AutoShape 116"/>
            <p:cNvSpPr>
              <a:spLocks noChangeArrowheads="1"/>
            </p:cNvSpPr>
            <p:nvPr/>
          </p:nvSpPr>
          <p:spPr bwMode="auto">
            <a:xfrm>
              <a:off x="4325938" y="42830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9" name="AutoShape 117"/>
            <p:cNvSpPr>
              <a:spLocks noChangeArrowheads="1"/>
            </p:cNvSpPr>
            <p:nvPr/>
          </p:nvSpPr>
          <p:spPr bwMode="auto">
            <a:xfrm>
              <a:off x="4356100" y="422116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p:cNvSpPr/>
            <p:nvPr/>
          </p:nvSpPr>
          <p:spPr>
            <a:xfrm>
              <a:off x="8118475" y="2708275"/>
              <a:ext cx="384175" cy="677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23" name="グループ化 122"/>
          <p:cNvGrpSpPr/>
          <p:nvPr/>
        </p:nvGrpSpPr>
        <p:grpSpPr>
          <a:xfrm>
            <a:off x="1443697" y="1643897"/>
            <a:ext cx="6460300" cy="2701263"/>
            <a:chOff x="2987675" y="2327275"/>
            <a:chExt cx="5521969" cy="2309813"/>
          </a:xfrm>
          <a:solidFill>
            <a:srgbClr val="FFC000"/>
          </a:solidFill>
        </p:grpSpPr>
        <p:grpSp>
          <p:nvGrpSpPr>
            <p:cNvPr id="124" name="グループ化 123"/>
            <p:cNvGrpSpPr/>
            <p:nvPr/>
          </p:nvGrpSpPr>
          <p:grpSpPr>
            <a:xfrm>
              <a:off x="2987675" y="2327275"/>
              <a:ext cx="2508250" cy="2309813"/>
              <a:chOff x="2987675" y="2327275"/>
              <a:chExt cx="2508250" cy="2309813"/>
            </a:xfrm>
            <a:grpFill/>
          </p:grpSpPr>
          <p:sp>
            <p:nvSpPr>
              <p:cNvPr id="126" name="Rectangle 3"/>
              <p:cNvSpPr>
                <a:spLocks noChangeArrowheads="1"/>
              </p:cNvSpPr>
              <p:nvPr/>
            </p:nvSpPr>
            <p:spPr bwMode="auto">
              <a:xfrm>
                <a:off x="3043238" y="23272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7" name="Rectangle 4"/>
              <p:cNvSpPr>
                <a:spLocks noChangeArrowheads="1"/>
              </p:cNvSpPr>
              <p:nvPr/>
            </p:nvSpPr>
            <p:spPr bwMode="auto">
              <a:xfrm>
                <a:off x="5272088" y="3276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8" name="Rectangle 5"/>
              <p:cNvSpPr>
                <a:spLocks noChangeArrowheads="1"/>
              </p:cNvSpPr>
              <p:nvPr/>
            </p:nvSpPr>
            <p:spPr bwMode="auto">
              <a:xfrm>
                <a:off x="5422900" y="33258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9" name="Rectangle 6"/>
              <p:cNvSpPr>
                <a:spLocks noChangeArrowheads="1"/>
              </p:cNvSpPr>
              <p:nvPr/>
            </p:nvSpPr>
            <p:spPr bwMode="auto">
              <a:xfrm>
                <a:off x="5338763" y="3222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0" name="Rectangle 7"/>
              <p:cNvSpPr>
                <a:spLocks noChangeArrowheads="1"/>
              </p:cNvSpPr>
              <p:nvPr/>
            </p:nvSpPr>
            <p:spPr bwMode="auto">
              <a:xfrm>
                <a:off x="4987925" y="3495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1" name="Rectangle 8"/>
              <p:cNvSpPr>
                <a:spLocks noChangeArrowheads="1"/>
              </p:cNvSpPr>
              <p:nvPr/>
            </p:nvSpPr>
            <p:spPr bwMode="auto">
              <a:xfrm>
                <a:off x="4929188" y="33639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2" name="Rectangle 9"/>
              <p:cNvSpPr>
                <a:spLocks noChangeArrowheads="1"/>
              </p:cNvSpPr>
              <p:nvPr/>
            </p:nvSpPr>
            <p:spPr bwMode="auto">
              <a:xfrm>
                <a:off x="5302250" y="3508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3" name="Rectangle 10"/>
              <p:cNvSpPr>
                <a:spLocks noChangeArrowheads="1"/>
              </p:cNvSpPr>
              <p:nvPr/>
            </p:nvSpPr>
            <p:spPr bwMode="auto">
              <a:xfrm>
                <a:off x="5076825" y="3530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4" name="Rectangle 11"/>
              <p:cNvSpPr>
                <a:spLocks noChangeArrowheads="1"/>
              </p:cNvSpPr>
              <p:nvPr/>
            </p:nvSpPr>
            <p:spPr bwMode="auto">
              <a:xfrm>
                <a:off x="5148263" y="35591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5" name="Rectangle 12"/>
              <p:cNvSpPr>
                <a:spLocks noChangeArrowheads="1"/>
              </p:cNvSpPr>
              <p:nvPr/>
            </p:nvSpPr>
            <p:spPr bwMode="auto">
              <a:xfrm>
                <a:off x="5076825" y="36099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 name="Rectangle 13"/>
              <p:cNvSpPr>
                <a:spLocks noChangeArrowheads="1"/>
              </p:cNvSpPr>
              <p:nvPr/>
            </p:nvSpPr>
            <p:spPr bwMode="auto">
              <a:xfrm>
                <a:off x="5216525" y="3613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7" name="Rectangle 14"/>
              <p:cNvSpPr>
                <a:spLocks noChangeArrowheads="1"/>
              </p:cNvSpPr>
              <p:nvPr/>
            </p:nvSpPr>
            <p:spPr bwMode="auto">
              <a:xfrm>
                <a:off x="5148263" y="36449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8" name="Rectangle 15"/>
              <p:cNvSpPr>
                <a:spLocks noChangeArrowheads="1"/>
              </p:cNvSpPr>
              <p:nvPr/>
            </p:nvSpPr>
            <p:spPr bwMode="auto">
              <a:xfrm>
                <a:off x="5192713" y="36861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9" name="Rectangle 16"/>
              <p:cNvSpPr>
                <a:spLocks noChangeArrowheads="1"/>
              </p:cNvSpPr>
              <p:nvPr/>
            </p:nvSpPr>
            <p:spPr bwMode="auto">
              <a:xfrm>
                <a:off x="5354638" y="36671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0" name="Rectangle 17"/>
              <p:cNvSpPr>
                <a:spLocks noChangeArrowheads="1"/>
              </p:cNvSpPr>
              <p:nvPr/>
            </p:nvSpPr>
            <p:spPr bwMode="auto">
              <a:xfrm>
                <a:off x="5345113" y="3740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1" name="Rectangle 18"/>
              <p:cNvSpPr>
                <a:spLocks noChangeArrowheads="1"/>
              </p:cNvSpPr>
              <p:nvPr/>
            </p:nvSpPr>
            <p:spPr bwMode="auto">
              <a:xfrm>
                <a:off x="5305425" y="3830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2" name="Rectangle 19"/>
              <p:cNvSpPr>
                <a:spLocks noChangeArrowheads="1"/>
              </p:cNvSpPr>
              <p:nvPr/>
            </p:nvSpPr>
            <p:spPr bwMode="auto">
              <a:xfrm>
                <a:off x="5213350" y="3862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3" name="Rectangle 20"/>
              <p:cNvSpPr>
                <a:spLocks noChangeArrowheads="1"/>
              </p:cNvSpPr>
              <p:nvPr/>
            </p:nvSpPr>
            <p:spPr bwMode="auto">
              <a:xfrm>
                <a:off x="5076825" y="36893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4" name="Rectangle 21"/>
              <p:cNvSpPr>
                <a:spLocks noChangeArrowheads="1"/>
              </p:cNvSpPr>
              <p:nvPr/>
            </p:nvSpPr>
            <p:spPr bwMode="auto">
              <a:xfrm>
                <a:off x="4956175" y="37607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5" name="Rectangle 22"/>
              <p:cNvSpPr>
                <a:spLocks noChangeArrowheads="1"/>
              </p:cNvSpPr>
              <p:nvPr/>
            </p:nvSpPr>
            <p:spPr bwMode="auto">
              <a:xfrm>
                <a:off x="4356100" y="38258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6" name="Rectangle 23"/>
              <p:cNvSpPr>
                <a:spLocks noChangeArrowheads="1"/>
              </p:cNvSpPr>
              <p:nvPr/>
            </p:nvSpPr>
            <p:spPr bwMode="auto">
              <a:xfrm>
                <a:off x="4343400" y="3927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7" name="Rectangle 24"/>
              <p:cNvSpPr>
                <a:spLocks noChangeArrowheads="1"/>
              </p:cNvSpPr>
              <p:nvPr/>
            </p:nvSpPr>
            <p:spPr bwMode="auto">
              <a:xfrm>
                <a:off x="4356100" y="3860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8" name="Rectangle 25"/>
              <p:cNvSpPr>
                <a:spLocks noChangeArrowheads="1"/>
              </p:cNvSpPr>
              <p:nvPr/>
            </p:nvSpPr>
            <p:spPr bwMode="auto">
              <a:xfrm>
                <a:off x="4335463" y="40417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9" name="Rectangle 26"/>
              <p:cNvSpPr>
                <a:spLocks noChangeArrowheads="1"/>
              </p:cNvSpPr>
              <p:nvPr/>
            </p:nvSpPr>
            <p:spPr bwMode="auto">
              <a:xfrm>
                <a:off x="4275138"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0" name="Rectangle 27"/>
              <p:cNvSpPr>
                <a:spLocks noChangeArrowheads="1"/>
              </p:cNvSpPr>
              <p:nvPr/>
            </p:nvSpPr>
            <p:spPr bwMode="auto">
              <a:xfrm>
                <a:off x="4211638" y="3924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1" name="Rectangle 28"/>
              <p:cNvSpPr>
                <a:spLocks noChangeArrowheads="1"/>
              </p:cNvSpPr>
              <p:nvPr/>
            </p:nvSpPr>
            <p:spPr bwMode="auto">
              <a:xfrm>
                <a:off x="4140200" y="39179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2" name="Rectangle 29"/>
              <p:cNvSpPr>
                <a:spLocks noChangeArrowheads="1"/>
              </p:cNvSpPr>
              <p:nvPr/>
            </p:nvSpPr>
            <p:spPr bwMode="auto">
              <a:xfrm>
                <a:off x="4048125" y="3908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3" name="Rectangle 30"/>
              <p:cNvSpPr>
                <a:spLocks noChangeArrowheads="1"/>
              </p:cNvSpPr>
              <p:nvPr/>
            </p:nvSpPr>
            <p:spPr bwMode="auto">
              <a:xfrm>
                <a:off x="4002088"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4" name="Rectangle 31"/>
              <p:cNvSpPr>
                <a:spLocks noChangeArrowheads="1"/>
              </p:cNvSpPr>
              <p:nvPr/>
            </p:nvSpPr>
            <p:spPr bwMode="auto">
              <a:xfrm>
                <a:off x="4083050" y="39957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5" name="Rectangle 32"/>
              <p:cNvSpPr>
                <a:spLocks noChangeArrowheads="1"/>
              </p:cNvSpPr>
              <p:nvPr/>
            </p:nvSpPr>
            <p:spPr bwMode="auto">
              <a:xfrm>
                <a:off x="4179888" y="39798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6" name="Rectangle 33"/>
              <p:cNvSpPr>
                <a:spLocks noChangeArrowheads="1"/>
              </p:cNvSpPr>
              <p:nvPr/>
            </p:nvSpPr>
            <p:spPr bwMode="auto">
              <a:xfrm>
                <a:off x="4208463" y="40290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7" name="Rectangle 34"/>
              <p:cNvSpPr>
                <a:spLocks noChangeArrowheads="1"/>
              </p:cNvSpPr>
              <p:nvPr/>
            </p:nvSpPr>
            <p:spPr bwMode="auto">
              <a:xfrm>
                <a:off x="4230688" y="40957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8" name="Rectangle 35"/>
              <p:cNvSpPr>
                <a:spLocks noChangeArrowheads="1"/>
              </p:cNvSpPr>
              <p:nvPr/>
            </p:nvSpPr>
            <p:spPr bwMode="auto">
              <a:xfrm>
                <a:off x="4124325" y="41560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9" name="Rectangle 36"/>
              <p:cNvSpPr>
                <a:spLocks noChangeArrowheads="1"/>
              </p:cNvSpPr>
              <p:nvPr/>
            </p:nvSpPr>
            <p:spPr bwMode="auto">
              <a:xfrm>
                <a:off x="4165600" y="4130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0" name="Rectangle 37"/>
              <p:cNvSpPr>
                <a:spLocks noChangeArrowheads="1"/>
              </p:cNvSpPr>
              <p:nvPr/>
            </p:nvSpPr>
            <p:spPr bwMode="auto">
              <a:xfrm>
                <a:off x="4202113" y="4202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1" name="Rectangle 38"/>
              <p:cNvSpPr>
                <a:spLocks noChangeArrowheads="1"/>
              </p:cNvSpPr>
              <p:nvPr/>
            </p:nvSpPr>
            <p:spPr bwMode="auto">
              <a:xfrm>
                <a:off x="4189413" y="43005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2" name="Rectangle 39"/>
              <p:cNvSpPr>
                <a:spLocks noChangeArrowheads="1"/>
              </p:cNvSpPr>
              <p:nvPr/>
            </p:nvSpPr>
            <p:spPr bwMode="auto">
              <a:xfrm>
                <a:off x="4076700" y="42211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3" name="Rectangle 40"/>
              <p:cNvSpPr>
                <a:spLocks noChangeArrowheads="1"/>
              </p:cNvSpPr>
              <p:nvPr/>
            </p:nvSpPr>
            <p:spPr bwMode="auto">
              <a:xfrm>
                <a:off x="4284663" y="4365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4" name="Rectangle 41"/>
              <p:cNvSpPr>
                <a:spLocks noChangeArrowheads="1"/>
              </p:cNvSpPr>
              <p:nvPr/>
            </p:nvSpPr>
            <p:spPr bwMode="auto">
              <a:xfrm>
                <a:off x="4243388" y="44402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5" name="Rectangle 42"/>
              <p:cNvSpPr>
                <a:spLocks noChangeArrowheads="1"/>
              </p:cNvSpPr>
              <p:nvPr/>
            </p:nvSpPr>
            <p:spPr bwMode="auto">
              <a:xfrm>
                <a:off x="4152900" y="44211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6" name="Rectangle 43"/>
              <p:cNvSpPr>
                <a:spLocks noChangeArrowheads="1"/>
              </p:cNvSpPr>
              <p:nvPr/>
            </p:nvSpPr>
            <p:spPr bwMode="auto">
              <a:xfrm>
                <a:off x="4130675" y="4352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7" name="Rectangle 44"/>
              <p:cNvSpPr>
                <a:spLocks noChangeArrowheads="1"/>
              </p:cNvSpPr>
              <p:nvPr/>
            </p:nvSpPr>
            <p:spPr bwMode="auto">
              <a:xfrm>
                <a:off x="3992563" y="4051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8" name="Rectangle 45"/>
              <p:cNvSpPr>
                <a:spLocks noChangeArrowheads="1"/>
              </p:cNvSpPr>
              <p:nvPr/>
            </p:nvSpPr>
            <p:spPr bwMode="auto">
              <a:xfrm>
                <a:off x="4051300" y="41370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9" name="Rectangle 46"/>
              <p:cNvSpPr>
                <a:spLocks noChangeArrowheads="1"/>
              </p:cNvSpPr>
              <p:nvPr/>
            </p:nvSpPr>
            <p:spPr bwMode="auto">
              <a:xfrm>
                <a:off x="3986213" y="41687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0" name="Rectangle 47"/>
              <p:cNvSpPr>
                <a:spLocks noChangeArrowheads="1"/>
              </p:cNvSpPr>
              <p:nvPr/>
            </p:nvSpPr>
            <p:spPr bwMode="auto">
              <a:xfrm>
                <a:off x="3773488" y="4114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1" name="Rectangle 48"/>
              <p:cNvSpPr>
                <a:spLocks noChangeArrowheads="1"/>
              </p:cNvSpPr>
              <p:nvPr/>
            </p:nvSpPr>
            <p:spPr bwMode="auto">
              <a:xfrm>
                <a:off x="3822700" y="40782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2" name="Rectangle 49"/>
              <p:cNvSpPr>
                <a:spLocks noChangeArrowheads="1"/>
              </p:cNvSpPr>
              <p:nvPr/>
            </p:nvSpPr>
            <p:spPr bwMode="auto">
              <a:xfrm>
                <a:off x="3857625" y="4143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3" name="Rectangle 50"/>
              <p:cNvSpPr>
                <a:spLocks noChangeArrowheads="1"/>
              </p:cNvSpPr>
              <p:nvPr/>
            </p:nvSpPr>
            <p:spPr bwMode="auto">
              <a:xfrm>
                <a:off x="3660775" y="40211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4" name="Rectangle 51"/>
              <p:cNvSpPr>
                <a:spLocks noChangeArrowheads="1"/>
              </p:cNvSpPr>
              <p:nvPr/>
            </p:nvSpPr>
            <p:spPr bwMode="auto">
              <a:xfrm>
                <a:off x="3606800" y="4237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5" name="Rectangle 52"/>
              <p:cNvSpPr>
                <a:spLocks noChangeArrowheads="1"/>
              </p:cNvSpPr>
              <p:nvPr/>
            </p:nvSpPr>
            <p:spPr bwMode="auto">
              <a:xfrm>
                <a:off x="3563938" y="4208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6" name="Rectangle 53"/>
              <p:cNvSpPr>
                <a:spLocks noChangeArrowheads="1"/>
              </p:cNvSpPr>
              <p:nvPr/>
            </p:nvSpPr>
            <p:spPr bwMode="auto">
              <a:xfrm>
                <a:off x="3498850" y="4051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7" name="Rectangle 54"/>
              <p:cNvSpPr>
                <a:spLocks noChangeArrowheads="1"/>
              </p:cNvSpPr>
              <p:nvPr/>
            </p:nvSpPr>
            <p:spPr bwMode="auto">
              <a:xfrm>
                <a:off x="3055938" y="4208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8" name="Rectangle 55"/>
              <p:cNvSpPr>
                <a:spLocks noChangeArrowheads="1"/>
              </p:cNvSpPr>
              <p:nvPr/>
            </p:nvSpPr>
            <p:spPr bwMode="auto">
              <a:xfrm>
                <a:off x="3217863" y="4211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9" name="Rectangle 56"/>
              <p:cNvSpPr>
                <a:spLocks noChangeArrowheads="1"/>
              </p:cNvSpPr>
              <p:nvPr/>
            </p:nvSpPr>
            <p:spPr bwMode="auto">
              <a:xfrm>
                <a:off x="3335338" y="43021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0" name="Rectangle 57"/>
              <p:cNvSpPr>
                <a:spLocks noChangeArrowheads="1"/>
              </p:cNvSpPr>
              <p:nvPr/>
            </p:nvSpPr>
            <p:spPr bwMode="auto">
              <a:xfrm>
                <a:off x="3348038" y="4243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1" name="Rectangle 58"/>
              <p:cNvSpPr>
                <a:spLocks noChangeArrowheads="1"/>
              </p:cNvSpPr>
              <p:nvPr/>
            </p:nvSpPr>
            <p:spPr bwMode="auto">
              <a:xfrm>
                <a:off x="3484563" y="44148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2" name="Rectangle 59"/>
              <p:cNvSpPr>
                <a:spLocks noChangeArrowheads="1"/>
              </p:cNvSpPr>
              <p:nvPr/>
            </p:nvSpPr>
            <p:spPr bwMode="auto">
              <a:xfrm>
                <a:off x="3509963" y="43116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3" name="Rectangle 60"/>
              <p:cNvSpPr>
                <a:spLocks noChangeArrowheads="1"/>
              </p:cNvSpPr>
              <p:nvPr/>
            </p:nvSpPr>
            <p:spPr bwMode="auto">
              <a:xfrm>
                <a:off x="3497263" y="43434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 name="Rectangle 61"/>
              <p:cNvSpPr>
                <a:spLocks noChangeArrowheads="1"/>
              </p:cNvSpPr>
              <p:nvPr/>
            </p:nvSpPr>
            <p:spPr bwMode="auto">
              <a:xfrm>
                <a:off x="2987675" y="43894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 name="Rectangle 62"/>
              <p:cNvSpPr>
                <a:spLocks noChangeArrowheads="1"/>
              </p:cNvSpPr>
              <p:nvPr/>
            </p:nvSpPr>
            <p:spPr bwMode="auto">
              <a:xfrm>
                <a:off x="3206750" y="4497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6" name="Rectangle 63"/>
              <p:cNvSpPr>
                <a:spLocks noChangeArrowheads="1"/>
              </p:cNvSpPr>
              <p:nvPr/>
            </p:nvSpPr>
            <p:spPr bwMode="auto">
              <a:xfrm>
                <a:off x="3289300" y="45656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7" name="Rectangle 64"/>
              <p:cNvSpPr>
                <a:spLocks noChangeArrowheads="1"/>
              </p:cNvSpPr>
              <p:nvPr/>
            </p:nvSpPr>
            <p:spPr bwMode="auto">
              <a:xfrm>
                <a:off x="3867150" y="44370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8" name="Rectangle 65"/>
              <p:cNvSpPr>
                <a:spLocks noChangeArrowheads="1"/>
              </p:cNvSpPr>
              <p:nvPr/>
            </p:nvSpPr>
            <p:spPr bwMode="auto">
              <a:xfrm>
                <a:off x="3889375" y="4398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9" name="Rectangle 66"/>
              <p:cNvSpPr>
                <a:spLocks noChangeArrowheads="1"/>
              </p:cNvSpPr>
              <p:nvPr/>
            </p:nvSpPr>
            <p:spPr bwMode="auto">
              <a:xfrm>
                <a:off x="3911600" y="4362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0" name="Rectangle 67"/>
              <p:cNvSpPr>
                <a:spLocks noChangeArrowheads="1"/>
              </p:cNvSpPr>
              <p:nvPr/>
            </p:nvSpPr>
            <p:spPr bwMode="auto">
              <a:xfrm>
                <a:off x="3943350" y="43465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1" name="Rectangle 68"/>
              <p:cNvSpPr>
                <a:spLocks noChangeArrowheads="1"/>
              </p:cNvSpPr>
              <p:nvPr/>
            </p:nvSpPr>
            <p:spPr bwMode="auto">
              <a:xfrm>
                <a:off x="3943350" y="4289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125" name="正方形/長方形 124"/>
            <p:cNvSpPr/>
            <p:nvPr/>
          </p:nvSpPr>
          <p:spPr>
            <a:xfrm>
              <a:off x="8077200" y="3354252"/>
              <a:ext cx="432444" cy="49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92" name="グループ化 191"/>
          <p:cNvGrpSpPr/>
          <p:nvPr/>
        </p:nvGrpSpPr>
        <p:grpSpPr>
          <a:xfrm>
            <a:off x="1048101" y="1933516"/>
            <a:ext cx="6855896" cy="2682698"/>
            <a:chOff x="2649538" y="2574925"/>
            <a:chExt cx="5860106" cy="2293938"/>
          </a:xfrm>
          <a:solidFill>
            <a:srgbClr val="0066FF"/>
          </a:solidFill>
        </p:grpSpPr>
        <p:grpSp>
          <p:nvGrpSpPr>
            <p:cNvPr id="193" name="グループ化 192"/>
            <p:cNvGrpSpPr/>
            <p:nvPr/>
          </p:nvGrpSpPr>
          <p:grpSpPr>
            <a:xfrm>
              <a:off x="2649538" y="2574925"/>
              <a:ext cx="2784475" cy="2293938"/>
              <a:chOff x="2649538" y="2574925"/>
              <a:chExt cx="2784475" cy="2293938"/>
            </a:xfrm>
            <a:grpFill/>
          </p:grpSpPr>
          <p:sp>
            <p:nvSpPr>
              <p:cNvPr id="195" name="Rectangle 3"/>
              <p:cNvSpPr>
                <a:spLocks noChangeArrowheads="1"/>
              </p:cNvSpPr>
              <p:nvPr/>
            </p:nvSpPr>
            <p:spPr bwMode="auto">
              <a:xfrm>
                <a:off x="3040063" y="2574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6" name="Rectangle 4"/>
              <p:cNvSpPr>
                <a:spLocks noChangeArrowheads="1"/>
              </p:cNvSpPr>
              <p:nvPr/>
            </p:nvSpPr>
            <p:spPr bwMode="auto">
              <a:xfrm>
                <a:off x="5197475" y="3509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7" name="Rectangle 5"/>
              <p:cNvSpPr>
                <a:spLocks noChangeArrowheads="1"/>
              </p:cNvSpPr>
              <p:nvPr/>
            </p:nvSpPr>
            <p:spPr bwMode="auto">
              <a:xfrm>
                <a:off x="5213350" y="34686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8" name="Rectangle 6"/>
              <p:cNvSpPr>
                <a:spLocks noChangeArrowheads="1"/>
              </p:cNvSpPr>
              <p:nvPr/>
            </p:nvSpPr>
            <p:spPr bwMode="auto">
              <a:xfrm>
                <a:off x="5194300" y="3419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9" name="Rectangle 7"/>
              <p:cNvSpPr>
                <a:spLocks noChangeArrowheads="1"/>
              </p:cNvSpPr>
              <p:nvPr/>
            </p:nvSpPr>
            <p:spPr bwMode="auto">
              <a:xfrm>
                <a:off x="5191125" y="3475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0" name="Rectangle 8"/>
              <p:cNvSpPr>
                <a:spLocks noChangeArrowheads="1"/>
              </p:cNvSpPr>
              <p:nvPr/>
            </p:nvSpPr>
            <p:spPr bwMode="auto">
              <a:xfrm>
                <a:off x="5360988" y="3673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1" name="Rectangle 9"/>
              <p:cNvSpPr>
                <a:spLocks noChangeArrowheads="1"/>
              </p:cNvSpPr>
              <p:nvPr/>
            </p:nvSpPr>
            <p:spPr bwMode="auto">
              <a:xfrm>
                <a:off x="5210175" y="3560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2" name="Rectangle 10"/>
              <p:cNvSpPr>
                <a:spLocks noChangeArrowheads="1"/>
              </p:cNvSpPr>
              <p:nvPr/>
            </p:nvSpPr>
            <p:spPr bwMode="auto">
              <a:xfrm>
                <a:off x="5095875" y="3567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3" name="Rectangle 11"/>
              <p:cNvSpPr>
                <a:spLocks noChangeArrowheads="1"/>
              </p:cNvSpPr>
              <p:nvPr/>
            </p:nvSpPr>
            <p:spPr bwMode="auto">
              <a:xfrm>
                <a:off x="5010150" y="35877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4" name="Rectangle 12"/>
              <p:cNvSpPr>
                <a:spLocks noChangeArrowheads="1"/>
              </p:cNvSpPr>
              <p:nvPr/>
            </p:nvSpPr>
            <p:spPr bwMode="auto">
              <a:xfrm>
                <a:off x="5022850" y="35226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5" name="Rectangle 13"/>
              <p:cNvSpPr>
                <a:spLocks noChangeArrowheads="1"/>
              </p:cNvSpPr>
              <p:nvPr/>
            </p:nvSpPr>
            <p:spPr bwMode="auto">
              <a:xfrm>
                <a:off x="5076825" y="3608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6" name="Rectangle 14"/>
              <p:cNvSpPr>
                <a:spLocks noChangeArrowheads="1"/>
              </p:cNvSpPr>
              <p:nvPr/>
            </p:nvSpPr>
            <p:spPr bwMode="auto">
              <a:xfrm>
                <a:off x="5184775" y="3671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7" name="Rectangle 15"/>
              <p:cNvSpPr>
                <a:spLocks noChangeArrowheads="1"/>
              </p:cNvSpPr>
              <p:nvPr/>
            </p:nvSpPr>
            <p:spPr bwMode="auto">
              <a:xfrm>
                <a:off x="5003800" y="37703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8" name="Rectangle 16"/>
              <p:cNvSpPr>
                <a:spLocks noChangeArrowheads="1"/>
              </p:cNvSpPr>
              <p:nvPr/>
            </p:nvSpPr>
            <p:spPr bwMode="auto">
              <a:xfrm>
                <a:off x="5210175" y="38084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9" name="Rectangle 17"/>
              <p:cNvSpPr>
                <a:spLocks noChangeArrowheads="1"/>
              </p:cNvSpPr>
              <p:nvPr/>
            </p:nvSpPr>
            <p:spPr bwMode="auto">
              <a:xfrm>
                <a:off x="2693988" y="40719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0" name="Rectangle 18"/>
              <p:cNvSpPr>
                <a:spLocks noChangeArrowheads="1"/>
              </p:cNvSpPr>
              <p:nvPr/>
            </p:nvSpPr>
            <p:spPr bwMode="auto">
              <a:xfrm>
                <a:off x="2649538" y="4195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1" name="Rectangle 19"/>
              <p:cNvSpPr>
                <a:spLocks noChangeArrowheads="1"/>
              </p:cNvSpPr>
              <p:nvPr/>
            </p:nvSpPr>
            <p:spPr bwMode="auto">
              <a:xfrm>
                <a:off x="2771775" y="4306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2" name="Rectangle 20"/>
              <p:cNvSpPr>
                <a:spLocks noChangeArrowheads="1"/>
              </p:cNvSpPr>
              <p:nvPr/>
            </p:nvSpPr>
            <p:spPr bwMode="auto">
              <a:xfrm>
                <a:off x="3000375" y="4211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3" name="Rectangle 21"/>
              <p:cNvSpPr>
                <a:spLocks noChangeArrowheads="1"/>
              </p:cNvSpPr>
              <p:nvPr/>
            </p:nvSpPr>
            <p:spPr bwMode="auto">
              <a:xfrm>
                <a:off x="3059113" y="4165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4" name="Rectangle 22"/>
              <p:cNvSpPr>
                <a:spLocks noChangeArrowheads="1"/>
              </p:cNvSpPr>
              <p:nvPr/>
            </p:nvSpPr>
            <p:spPr bwMode="auto">
              <a:xfrm>
                <a:off x="3084513" y="4143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5" name="Rectangle 23"/>
              <p:cNvSpPr>
                <a:spLocks noChangeArrowheads="1"/>
              </p:cNvSpPr>
              <p:nvPr/>
            </p:nvSpPr>
            <p:spPr bwMode="auto">
              <a:xfrm>
                <a:off x="3130550" y="41592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6" name="Rectangle 24"/>
              <p:cNvSpPr>
                <a:spLocks noChangeArrowheads="1"/>
              </p:cNvSpPr>
              <p:nvPr/>
            </p:nvSpPr>
            <p:spPr bwMode="auto">
              <a:xfrm>
                <a:off x="3190875" y="41497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7" name="Rectangle 25"/>
              <p:cNvSpPr>
                <a:spLocks noChangeArrowheads="1"/>
              </p:cNvSpPr>
              <p:nvPr/>
            </p:nvSpPr>
            <p:spPr bwMode="auto">
              <a:xfrm>
                <a:off x="3219450" y="4108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8" name="Rectangle 26"/>
              <p:cNvSpPr>
                <a:spLocks noChangeArrowheads="1"/>
              </p:cNvSpPr>
              <p:nvPr/>
            </p:nvSpPr>
            <p:spPr bwMode="auto">
              <a:xfrm>
                <a:off x="3251200" y="40735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9" name="Rectangle 27"/>
              <p:cNvSpPr>
                <a:spLocks noChangeArrowheads="1"/>
              </p:cNvSpPr>
              <p:nvPr/>
            </p:nvSpPr>
            <p:spPr bwMode="auto">
              <a:xfrm>
                <a:off x="3313113" y="40624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0" name="Rectangle 28"/>
              <p:cNvSpPr>
                <a:spLocks noChangeArrowheads="1"/>
              </p:cNvSpPr>
              <p:nvPr/>
            </p:nvSpPr>
            <p:spPr bwMode="auto">
              <a:xfrm>
                <a:off x="3357563" y="39862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1" name="Rectangle 29"/>
              <p:cNvSpPr>
                <a:spLocks noChangeArrowheads="1"/>
              </p:cNvSpPr>
              <p:nvPr/>
            </p:nvSpPr>
            <p:spPr bwMode="auto">
              <a:xfrm>
                <a:off x="3254375" y="42592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2" name="Rectangle 30"/>
              <p:cNvSpPr>
                <a:spLocks noChangeArrowheads="1"/>
              </p:cNvSpPr>
              <p:nvPr/>
            </p:nvSpPr>
            <p:spPr bwMode="auto">
              <a:xfrm>
                <a:off x="3300413" y="4289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3" name="Rectangle 31"/>
              <p:cNvSpPr>
                <a:spLocks noChangeArrowheads="1"/>
              </p:cNvSpPr>
              <p:nvPr/>
            </p:nvSpPr>
            <p:spPr bwMode="auto">
              <a:xfrm>
                <a:off x="3132138" y="42862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4" name="Rectangle 32"/>
              <p:cNvSpPr>
                <a:spLocks noChangeArrowheads="1"/>
              </p:cNvSpPr>
              <p:nvPr/>
            </p:nvSpPr>
            <p:spPr bwMode="auto">
              <a:xfrm>
                <a:off x="3100388" y="4243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5" name="Rectangle 33"/>
              <p:cNvSpPr>
                <a:spLocks noChangeArrowheads="1"/>
              </p:cNvSpPr>
              <p:nvPr/>
            </p:nvSpPr>
            <p:spPr bwMode="auto">
              <a:xfrm>
                <a:off x="2986088" y="43005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6" name="Rectangle 34"/>
              <p:cNvSpPr>
                <a:spLocks noChangeArrowheads="1"/>
              </p:cNvSpPr>
              <p:nvPr/>
            </p:nvSpPr>
            <p:spPr bwMode="auto">
              <a:xfrm>
                <a:off x="2973388" y="43370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7" name="Rectangle 35"/>
              <p:cNvSpPr>
                <a:spLocks noChangeArrowheads="1"/>
              </p:cNvSpPr>
              <p:nvPr/>
            </p:nvSpPr>
            <p:spPr bwMode="auto">
              <a:xfrm>
                <a:off x="2943225" y="4375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8" name="Rectangle 36"/>
              <p:cNvSpPr>
                <a:spLocks noChangeArrowheads="1"/>
              </p:cNvSpPr>
              <p:nvPr/>
            </p:nvSpPr>
            <p:spPr bwMode="auto">
              <a:xfrm>
                <a:off x="2894013" y="4397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9" name="Rectangle 37"/>
              <p:cNvSpPr>
                <a:spLocks noChangeArrowheads="1"/>
              </p:cNvSpPr>
              <p:nvPr/>
            </p:nvSpPr>
            <p:spPr bwMode="auto">
              <a:xfrm>
                <a:off x="2840038" y="4424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0" name="Rectangle 38"/>
              <p:cNvSpPr>
                <a:spLocks noChangeArrowheads="1"/>
              </p:cNvSpPr>
              <p:nvPr/>
            </p:nvSpPr>
            <p:spPr bwMode="auto">
              <a:xfrm>
                <a:off x="3033713" y="43275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1" name="Rectangle 39"/>
              <p:cNvSpPr>
                <a:spLocks noChangeArrowheads="1"/>
              </p:cNvSpPr>
              <p:nvPr/>
            </p:nvSpPr>
            <p:spPr bwMode="auto">
              <a:xfrm>
                <a:off x="3059113" y="43307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2" name="Rectangle 40"/>
              <p:cNvSpPr>
                <a:spLocks noChangeArrowheads="1"/>
              </p:cNvSpPr>
              <p:nvPr/>
            </p:nvSpPr>
            <p:spPr bwMode="auto">
              <a:xfrm>
                <a:off x="3109913" y="43561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3" name="Rectangle 41"/>
              <p:cNvSpPr>
                <a:spLocks noChangeArrowheads="1"/>
              </p:cNvSpPr>
              <p:nvPr/>
            </p:nvSpPr>
            <p:spPr bwMode="auto">
              <a:xfrm>
                <a:off x="3132138" y="4365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4" name="Rectangle 42"/>
              <p:cNvSpPr>
                <a:spLocks noChangeArrowheads="1"/>
              </p:cNvSpPr>
              <p:nvPr/>
            </p:nvSpPr>
            <p:spPr bwMode="auto">
              <a:xfrm>
                <a:off x="3203575" y="4384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 name="Rectangle 43"/>
              <p:cNvSpPr>
                <a:spLocks noChangeArrowheads="1"/>
              </p:cNvSpPr>
              <p:nvPr/>
            </p:nvSpPr>
            <p:spPr bwMode="auto">
              <a:xfrm>
                <a:off x="3132138" y="44942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 name="Rectangle 44"/>
              <p:cNvSpPr>
                <a:spLocks noChangeArrowheads="1"/>
              </p:cNvSpPr>
              <p:nvPr/>
            </p:nvSpPr>
            <p:spPr bwMode="auto">
              <a:xfrm>
                <a:off x="3225800" y="4703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7" name="Rectangle 45"/>
              <p:cNvSpPr>
                <a:spLocks noChangeArrowheads="1"/>
              </p:cNvSpPr>
              <p:nvPr/>
            </p:nvSpPr>
            <p:spPr bwMode="auto">
              <a:xfrm>
                <a:off x="3898900" y="38052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8" name="Rectangle 46"/>
              <p:cNvSpPr>
                <a:spLocks noChangeArrowheads="1"/>
              </p:cNvSpPr>
              <p:nvPr/>
            </p:nvSpPr>
            <p:spPr bwMode="auto">
              <a:xfrm>
                <a:off x="3203575" y="4797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194" name="Rectangle 48"/>
            <p:cNvSpPr>
              <a:spLocks noChangeArrowheads="1"/>
            </p:cNvSpPr>
            <p:nvPr/>
          </p:nvSpPr>
          <p:spPr bwMode="auto">
            <a:xfrm>
              <a:off x="8027988" y="3789363"/>
              <a:ext cx="481656" cy="261937"/>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grpSp>
        <p:nvGrpSpPr>
          <p:cNvPr id="239" name="グループ化 238"/>
          <p:cNvGrpSpPr/>
          <p:nvPr/>
        </p:nvGrpSpPr>
        <p:grpSpPr>
          <a:xfrm>
            <a:off x="1504988" y="2082040"/>
            <a:ext cx="6257105" cy="1889956"/>
            <a:chOff x="3040063" y="2701925"/>
            <a:chExt cx="5348287" cy="1616075"/>
          </a:xfrm>
          <a:solidFill>
            <a:srgbClr val="FF0000"/>
          </a:solidFill>
        </p:grpSpPr>
        <p:grpSp>
          <p:nvGrpSpPr>
            <p:cNvPr id="240" name="グループ化 239"/>
            <p:cNvGrpSpPr/>
            <p:nvPr/>
          </p:nvGrpSpPr>
          <p:grpSpPr>
            <a:xfrm>
              <a:off x="3040063" y="2701925"/>
              <a:ext cx="1077912" cy="1444625"/>
              <a:chOff x="3040063" y="2701925"/>
              <a:chExt cx="1077912" cy="1444625"/>
            </a:xfrm>
            <a:grpFill/>
          </p:grpSpPr>
          <p:sp>
            <p:nvSpPr>
              <p:cNvPr id="242" name="Rectangle 3"/>
              <p:cNvSpPr>
                <a:spLocks noChangeArrowheads="1"/>
              </p:cNvSpPr>
              <p:nvPr/>
            </p:nvSpPr>
            <p:spPr bwMode="auto">
              <a:xfrm>
                <a:off x="3040063" y="2701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3" name="Rectangle 4"/>
              <p:cNvSpPr>
                <a:spLocks noChangeArrowheads="1"/>
              </p:cNvSpPr>
              <p:nvPr/>
            </p:nvSpPr>
            <p:spPr bwMode="auto">
              <a:xfrm>
                <a:off x="3203575" y="4075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4" name="Rectangle 5"/>
              <p:cNvSpPr>
                <a:spLocks noChangeArrowheads="1"/>
              </p:cNvSpPr>
              <p:nvPr/>
            </p:nvSpPr>
            <p:spPr bwMode="auto">
              <a:xfrm>
                <a:off x="3349625" y="4017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5" name="Rectangle 6"/>
              <p:cNvSpPr>
                <a:spLocks noChangeArrowheads="1"/>
              </p:cNvSpPr>
              <p:nvPr/>
            </p:nvSpPr>
            <p:spPr bwMode="auto">
              <a:xfrm>
                <a:off x="3419475" y="39957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6" name="Rectangle 7"/>
              <p:cNvSpPr>
                <a:spLocks noChangeArrowheads="1"/>
              </p:cNvSpPr>
              <p:nvPr/>
            </p:nvSpPr>
            <p:spPr bwMode="auto">
              <a:xfrm>
                <a:off x="3448050"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7" name="Rectangle 8"/>
              <p:cNvSpPr>
                <a:spLocks noChangeArrowheads="1"/>
              </p:cNvSpPr>
              <p:nvPr/>
            </p:nvSpPr>
            <p:spPr bwMode="auto">
              <a:xfrm>
                <a:off x="3321050" y="3983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8" name="Rectangle 9"/>
              <p:cNvSpPr>
                <a:spLocks noChangeArrowheads="1"/>
              </p:cNvSpPr>
              <p:nvPr/>
            </p:nvSpPr>
            <p:spPr bwMode="auto">
              <a:xfrm>
                <a:off x="3576638" y="38512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9" name="Rectangle 10"/>
              <p:cNvSpPr>
                <a:spLocks noChangeArrowheads="1"/>
              </p:cNvSpPr>
              <p:nvPr/>
            </p:nvSpPr>
            <p:spPr bwMode="auto">
              <a:xfrm>
                <a:off x="3660775" y="3854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0" name="Rectangle 11"/>
              <p:cNvSpPr>
                <a:spLocks noChangeArrowheads="1"/>
              </p:cNvSpPr>
              <p:nvPr/>
            </p:nvSpPr>
            <p:spPr bwMode="auto">
              <a:xfrm>
                <a:off x="3609975" y="36290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1" name="Rectangle 12"/>
              <p:cNvSpPr>
                <a:spLocks noChangeArrowheads="1"/>
              </p:cNvSpPr>
              <p:nvPr/>
            </p:nvSpPr>
            <p:spPr bwMode="auto">
              <a:xfrm>
                <a:off x="3678238" y="36449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2" name="Rectangle 13"/>
              <p:cNvSpPr>
                <a:spLocks noChangeArrowheads="1"/>
              </p:cNvSpPr>
              <p:nvPr/>
            </p:nvSpPr>
            <p:spPr bwMode="auto">
              <a:xfrm>
                <a:off x="3822700" y="3860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3" name="Rectangle 14"/>
              <p:cNvSpPr>
                <a:spLocks noChangeArrowheads="1"/>
              </p:cNvSpPr>
              <p:nvPr/>
            </p:nvSpPr>
            <p:spPr bwMode="auto">
              <a:xfrm>
                <a:off x="3876675" y="3827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4" name="Rectangle 15"/>
              <p:cNvSpPr>
                <a:spLocks noChangeArrowheads="1"/>
              </p:cNvSpPr>
              <p:nvPr/>
            </p:nvSpPr>
            <p:spPr bwMode="auto">
              <a:xfrm>
                <a:off x="3929063" y="3798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5" name="Rectangle 16"/>
              <p:cNvSpPr>
                <a:spLocks noChangeArrowheads="1"/>
              </p:cNvSpPr>
              <p:nvPr/>
            </p:nvSpPr>
            <p:spPr bwMode="auto">
              <a:xfrm>
                <a:off x="3956050" y="3789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6" name="Rectangle 17"/>
              <p:cNvSpPr>
                <a:spLocks noChangeArrowheads="1"/>
              </p:cNvSpPr>
              <p:nvPr/>
            </p:nvSpPr>
            <p:spPr bwMode="auto">
              <a:xfrm>
                <a:off x="3984625" y="37861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7" name="Rectangle 18"/>
              <p:cNvSpPr>
                <a:spLocks noChangeArrowheads="1"/>
              </p:cNvSpPr>
              <p:nvPr/>
            </p:nvSpPr>
            <p:spPr bwMode="auto">
              <a:xfrm>
                <a:off x="4010025" y="3789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8" name="Rectangle 19"/>
              <p:cNvSpPr>
                <a:spLocks noChangeArrowheads="1"/>
              </p:cNvSpPr>
              <p:nvPr/>
            </p:nvSpPr>
            <p:spPr bwMode="auto">
              <a:xfrm>
                <a:off x="4044950" y="37734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9" name="Rectangle 20"/>
              <p:cNvSpPr>
                <a:spLocks noChangeArrowheads="1"/>
              </p:cNvSpPr>
              <p:nvPr/>
            </p:nvSpPr>
            <p:spPr bwMode="auto">
              <a:xfrm>
                <a:off x="4032250" y="38163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60" name="Rectangle 21"/>
              <p:cNvSpPr>
                <a:spLocks noChangeArrowheads="1"/>
              </p:cNvSpPr>
              <p:nvPr/>
            </p:nvSpPr>
            <p:spPr bwMode="auto">
              <a:xfrm>
                <a:off x="4016375" y="3844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61" name="Rectangle 22"/>
              <p:cNvSpPr>
                <a:spLocks noChangeArrowheads="1"/>
              </p:cNvSpPr>
              <p:nvPr/>
            </p:nvSpPr>
            <p:spPr bwMode="auto">
              <a:xfrm>
                <a:off x="4038600" y="3862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241" name="Rectangle 24"/>
            <p:cNvSpPr>
              <a:spLocks noChangeArrowheads="1"/>
            </p:cNvSpPr>
            <p:nvPr/>
          </p:nvSpPr>
          <p:spPr bwMode="auto">
            <a:xfrm>
              <a:off x="8027988" y="4057650"/>
              <a:ext cx="360362" cy="260350"/>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grpSp>
        <p:nvGrpSpPr>
          <p:cNvPr id="294" name="グループ化 293"/>
          <p:cNvGrpSpPr/>
          <p:nvPr/>
        </p:nvGrpSpPr>
        <p:grpSpPr>
          <a:xfrm>
            <a:off x="927378" y="2232419"/>
            <a:ext cx="6834713" cy="3193245"/>
            <a:chOff x="2546350" y="2830513"/>
            <a:chExt cx="5842000" cy="2730500"/>
          </a:xfrm>
          <a:solidFill>
            <a:srgbClr val="0000CC"/>
          </a:solidFill>
        </p:grpSpPr>
        <p:grpSp>
          <p:nvGrpSpPr>
            <p:cNvPr id="295" name="グループ化 294"/>
            <p:cNvGrpSpPr/>
            <p:nvPr/>
          </p:nvGrpSpPr>
          <p:grpSpPr>
            <a:xfrm>
              <a:off x="2546350" y="2830513"/>
              <a:ext cx="3522663" cy="2730500"/>
              <a:chOff x="2546350" y="2830513"/>
              <a:chExt cx="3522663" cy="2730500"/>
            </a:xfrm>
            <a:grpFill/>
          </p:grpSpPr>
          <p:sp>
            <p:nvSpPr>
              <p:cNvPr id="297" name="AutoShape 3"/>
              <p:cNvSpPr>
                <a:spLocks noChangeArrowheads="1"/>
              </p:cNvSpPr>
              <p:nvPr/>
            </p:nvSpPr>
            <p:spPr bwMode="auto">
              <a:xfrm>
                <a:off x="3036888" y="283051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98" name="AutoShape 4"/>
              <p:cNvSpPr>
                <a:spLocks noChangeArrowheads="1"/>
              </p:cNvSpPr>
              <p:nvPr/>
            </p:nvSpPr>
            <p:spPr bwMode="auto">
              <a:xfrm>
                <a:off x="2906713" y="43370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99" name="AutoShape 5"/>
              <p:cNvSpPr>
                <a:spLocks noChangeArrowheads="1"/>
              </p:cNvSpPr>
              <p:nvPr/>
            </p:nvSpPr>
            <p:spPr bwMode="auto">
              <a:xfrm>
                <a:off x="2962275" y="44799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0" name="AutoShape 6"/>
              <p:cNvSpPr>
                <a:spLocks noChangeArrowheads="1"/>
              </p:cNvSpPr>
              <p:nvPr/>
            </p:nvSpPr>
            <p:spPr bwMode="auto">
              <a:xfrm>
                <a:off x="3043238" y="47561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1" name="AutoShape 7"/>
              <p:cNvSpPr>
                <a:spLocks noChangeArrowheads="1"/>
              </p:cNvSpPr>
              <p:nvPr/>
            </p:nvSpPr>
            <p:spPr bwMode="auto">
              <a:xfrm>
                <a:off x="2849563" y="50069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2" name="AutoShape 8"/>
              <p:cNvSpPr>
                <a:spLocks noChangeArrowheads="1"/>
              </p:cNvSpPr>
              <p:nvPr/>
            </p:nvSpPr>
            <p:spPr bwMode="auto">
              <a:xfrm>
                <a:off x="2898775" y="49418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3" name="AutoShape 9"/>
              <p:cNvSpPr>
                <a:spLocks noChangeArrowheads="1"/>
              </p:cNvSpPr>
              <p:nvPr/>
            </p:nvSpPr>
            <p:spPr bwMode="auto">
              <a:xfrm>
                <a:off x="2884488" y="48863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4" name="AutoShape 10"/>
              <p:cNvSpPr>
                <a:spLocks noChangeArrowheads="1"/>
              </p:cNvSpPr>
              <p:nvPr/>
            </p:nvSpPr>
            <p:spPr bwMode="auto">
              <a:xfrm>
                <a:off x="2919413" y="48529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5" name="AutoShape 11"/>
              <p:cNvSpPr>
                <a:spLocks noChangeArrowheads="1"/>
              </p:cNvSpPr>
              <p:nvPr/>
            </p:nvSpPr>
            <p:spPr bwMode="auto">
              <a:xfrm>
                <a:off x="2890838" y="48196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6" name="AutoShape 12"/>
              <p:cNvSpPr>
                <a:spLocks noChangeArrowheads="1"/>
              </p:cNvSpPr>
              <p:nvPr/>
            </p:nvSpPr>
            <p:spPr bwMode="auto">
              <a:xfrm>
                <a:off x="2925763" y="47847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7" name="AutoShape 13"/>
              <p:cNvSpPr>
                <a:spLocks noChangeArrowheads="1"/>
              </p:cNvSpPr>
              <p:nvPr/>
            </p:nvSpPr>
            <p:spPr bwMode="auto">
              <a:xfrm>
                <a:off x="2978150" y="46370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8" name="AutoShape 14"/>
              <p:cNvSpPr>
                <a:spLocks noChangeArrowheads="1"/>
              </p:cNvSpPr>
              <p:nvPr/>
            </p:nvSpPr>
            <p:spPr bwMode="auto">
              <a:xfrm>
                <a:off x="2787650" y="486886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9" name="AutoShape 15"/>
              <p:cNvSpPr>
                <a:spLocks noChangeArrowheads="1"/>
              </p:cNvSpPr>
              <p:nvPr/>
            </p:nvSpPr>
            <p:spPr bwMode="auto">
              <a:xfrm>
                <a:off x="2762250" y="48466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0" name="AutoShape 16"/>
              <p:cNvSpPr>
                <a:spLocks noChangeArrowheads="1"/>
              </p:cNvSpPr>
              <p:nvPr/>
            </p:nvSpPr>
            <p:spPr bwMode="auto">
              <a:xfrm>
                <a:off x="2546350" y="461486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1" name="AutoShape 17"/>
              <p:cNvSpPr>
                <a:spLocks noChangeArrowheads="1"/>
              </p:cNvSpPr>
              <p:nvPr/>
            </p:nvSpPr>
            <p:spPr bwMode="auto">
              <a:xfrm>
                <a:off x="2830513" y="46926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2" name="AutoShape 18"/>
              <p:cNvSpPr>
                <a:spLocks noChangeArrowheads="1"/>
              </p:cNvSpPr>
              <p:nvPr/>
            </p:nvSpPr>
            <p:spPr bwMode="auto">
              <a:xfrm>
                <a:off x="2873375" y="46434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3" name="AutoShape 19"/>
              <p:cNvSpPr>
                <a:spLocks noChangeArrowheads="1"/>
              </p:cNvSpPr>
              <p:nvPr/>
            </p:nvSpPr>
            <p:spPr bwMode="auto">
              <a:xfrm>
                <a:off x="2932113" y="45085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4" name="AutoShape 20"/>
              <p:cNvSpPr>
                <a:spLocks noChangeArrowheads="1"/>
              </p:cNvSpPr>
              <p:nvPr/>
            </p:nvSpPr>
            <p:spPr bwMode="auto">
              <a:xfrm>
                <a:off x="2849563" y="45370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5" name="AutoShape 21"/>
              <p:cNvSpPr>
                <a:spLocks noChangeArrowheads="1"/>
              </p:cNvSpPr>
              <p:nvPr/>
            </p:nvSpPr>
            <p:spPr bwMode="auto">
              <a:xfrm>
                <a:off x="2771775" y="45085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6" name="AutoShape 22"/>
              <p:cNvSpPr>
                <a:spLocks noChangeArrowheads="1"/>
              </p:cNvSpPr>
              <p:nvPr/>
            </p:nvSpPr>
            <p:spPr bwMode="auto">
              <a:xfrm>
                <a:off x="2811463" y="44926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7" name="AutoShape 23"/>
              <p:cNvSpPr>
                <a:spLocks noChangeArrowheads="1"/>
              </p:cNvSpPr>
              <p:nvPr/>
            </p:nvSpPr>
            <p:spPr bwMode="auto">
              <a:xfrm>
                <a:off x="2771775" y="44037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8" name="AutoShape 24"/>
              <p:cNvSpPr>
                <a:spLocks noChangeArrowheads="1"/>
              </p:cNvSpPr>
              <p:nvPr/>
            </p:nvSpPr>
            <p:spPr bwMode="auto">
              <a:xfrm>
                <a:off x="2941638" y="52165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9" name="AutoShape 25"/>
              <p:cNvSpPr>
                <a:spLocks noChangeArrowheads="1"/>
              </p:cNvSpPr>
              <p:nvPr/>
            </p:nvSpPr>
            <p:spPr bwMode="auto">
              <a:xfrm>
                <a:off x="5995988" y="41402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0" name="AutoShape 26"/>
              <p:cNvSpPr>
                <a:spLocks noChangeArrowheads="1"/>
              </p:cNvSpPr>
              <p:nvPr/>
            </p:nvSpPr>
            <p:spPr bwMode="auto">
              <a:xfrm>
                <a:off x="5842000" y="48577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1" name="AutoShape 27"/>
              <p:cNvSpPr>
                <a:spLocks noChangeArrowheads="1"/>
              </p:cNvSpPr>
              <p:nvPr/>
            </p:nvSpPr>
            <p:spPr bwMode="auto">
              <a:xfrm>
                <a:off x="5380038" y="53117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2" name="AutoShape 28"/>
              <p:cNvSpPr>
                <a:spLocks noChangeArrowheads="1"/>
              </p:cNvSpPr>
              <p:nvPr/>
            </p:nvSpPr>
            <p:spPr bwMode="auto">
              <a:xfrm>
                <a:off x="5321300" y="53482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3" name="AutoShape 29"/>
              <p:cNvSpPr>
                <a:spLocks noChangeArrowheads="1"/>
              </p:cNvSpPr>
              <p:nvPr/>
            </p:nvSpPr>
            <p:spPr bwMode="auto">
              <a:xfrm>
                <a:off x="5348288" y="53736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4" name="AutoShape 30"/>
              <p:cNvSpPr>
                <a:spLocks noChangeArrowheads="1"/>
              </p:cNvSpPr>
              <p:nvPr/>
            </p:nvSpPr>
            <p:spPr bwMode="auto">
              <a:xfrm>
                <a:off x="5292725" y="53927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5" name="AutoShape 31"/>
              <p:cNvSpPr>
                <a:spLocks noChangeArrowheads="1"/>
              </p:cNvSpPr>
              <p:nvPr/>
            </p:nvSpPr>
            <p:spPr bwMode="auto">
              <a:xfrm>
                <a:off x="5276850" y="54895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296" name="Rectangle 33"/>
            <p:cNvSpPr>
              <a:spLocks noChangeArrowheads="1"/>
            </p:cNvSpPr>
            <p:nvPr/>
          </p:nvSpPr>
          <p:spPr bwMode="auto">
            <a:xfrm>
              <a:off x="7885113" y="4324350"/>
              <a:ext cx="503237" cy="122238"/>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9" name="上下矢印 8"/>
          <p:cNvSpPr/>
          <p:nvPr/>
        </p:nvSpPr>
        <p:spPr>
          <a:xfrm>
            <a:off x="8425549" y="2292669"/>
            <a:ext cx="361741" cy="107122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8402887" y="1609098"/>
            <a:ext cx="468398" cy="433196"/>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東</a:t>
            </a:r>
          </a:p>
        </p:txBody>
      </p:sp>
      <p:sp>
        <p:nvSpPr>
          <p:cNvPr id="326" name="テキスト ボックス 325"/>
          <p:cNvSpPr txBox="1"/>
          <p:nvPr/>
        </p:nvSpPr>
        <p:spPr>
          <a:xfrm>
            <a:off x="8402887" y="3708732"/>
            <a:ext cx="468398" cy="433196"/>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西</a:t>
            </a:r>
          </a:p>
        </p:txBody>
      </p:sp>
      <p:sp>
        <p:nvSpPr>
          <p:cNvPr id="327" name="テキスト ボックス 326"/>
          <p:cNvSpPr txBox="1"/>
          <p:nvPr/>
        </p:nvSpPr>
        <p:spPr>
          <a:xfrm>
            <a:off x="5959320" y="4736965"/>
            <a:ext cx="2821798" cy="603883"/>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err="1">
                <a:ln>
                  <a:noFill/>
                </a:ln>
                <a:solidFill>
                  <a:srgbClr val="000000"/>
                </a:solidFill>
                <a:effectLst/>
                <a:uLnTx/>
                <a:uFillTx/>
                <a:latin typeface="Calibri" pitchFamily="34" charset="0"/>
                <a:ea typeface="ＭＳ Ｐゴシック"/>
                <a:cs typeface="+mn-cs"/>
              </a:rPr>
              <a:t>Takehana</a:t>
            </a: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 et al., </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Zool. Sci., 20, 1279-1291, 2003</a:t>
            </a:r>
            <a:endParaRPr kumimoji="1" lang="ja-JP" altLang="en-US" sz="1662" b="0" i="0" u="none" strike="noStrike" kern="1200" cap="none" spc="0" normalizeH="0" baseline="0" noProof="0" dirty="0">
              <a:ln>
                <a:noFill/>
              </a:ln>
              <a:solidFill>
                <a:srgbClr val="000000"/>
              </a:solidFill>
              <a:effectLst/>
              <a:uLnTx/>
              <a:uFillTx/>
              <a:latin typeface="Calibri" pitchFamily="34" charset="0"/>
              <a:ea typeface="ＭＳ Ｐゴシック"/>
              <a:cs typeface="+mn-cs"/>
            </a:endParaRPr>
          </a:p>
        </p:txBody>
      </p:sp>
    </p:spTree>
    <p:extLst>
      <p:ext uri="{BB962C8B-B14F-4D97-AF65-F5344CB8AC3E}">
        <p14:creationId xmlns:p14="http://schemas.microsoft.com/office/powerpoint/2010/main" val="94790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A232B0-56BD-4C05-345C-62B93CEDBDB2}"/>
              </a:ext>
            </a:extLst>
          </p:cNvPr>
          <p:cNvSpPr>
            <a:spLocks noGrp="1"/>
          </p:cNvSpPr>
          <p:nvPr>
            <p:ph type="sldNum" sz="quarter" idx="12"/>
          </p:nvPr>
        </p:nvSpPr>
        <p:spPr/>
        <p:txBody>
          <a:bodyPr/>
          <a:lstStyle/>
          <a:p>
            <a:fld id="{DCC64BF7-53B6-4B20-B62E-F05CC6567557}" type="slidenum">
              <a:rPr kumimoji="1" lang="ja-JP" altLang="en-US" smtClean="0"/>
              <a:t>18</a:t>
            </a:fld>
            <a:endParaRPr kumimoji="1" lang="ja-JP" altLang="en-US"/>
          </a:p>
        </p:txBody>
      </p:sp>
    </p:spTree>
    <p:extLst>
      <p:ext uri="{BB962C8B-B14F-4D97-AF65-F5344CB8AC3E}">
        <p14:creationId xmlns:p14="http://schemas.microsoft.com/office/powerpoint/2010/main" val="344166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CEE6FFC-9F0E-FD4F-95BC-1130FCDA86CC}"/>
              </a:ext>
            </a:extLst>
          </p:cNvPr>
          <p:cNvSpPr>
            <a:spLocks noGrp="1"/>
          </p:cNvSpPr>
          <p:nvPr>
            <p:ph type="sldNum" sz="quarter" idx="12"/>
          </p:nvPr>
        </p:nvSpPr>
        <p:spPr/>
        <p:txBody>
          <a:bodyPr/>
          <a:lstStyle/>
          <a:p>
            <a:fld id="{DCC64BF7-53B6-4B20-B62E-F05CC6567557}" type="slidenum">
              <a:rPr kumimoji="1" lang="ja-JP" altLang="en-US" smtClean="0"/>
              <a:t>19</a:t>
            </a:fld>
            <a:endParaRPr kumimoji="1" lang="ja-JP" altLang="en-US"/>
          </a:p>
        </p:txBody>
      </p:sp>
      <p:pic>
        <p:nvPicPr>
          <p:cNvPr id="4" name="図 3">
            <a:extLst>
              <a:ext uri="{FF2B5EF4-FFF2-40B4-BE49-F238E27FC236}">
                <a16:creationId xmlns:a16="http://schemas.microsoft.com/office/drawing/2014/main" id="{D92C3D10-493D-3CFD-439D-63B049A153DD}"/>
              </a:ext>
            </a:extLst>
          </p:cNvPr>
          <p:cNvPicPr>
            <a:picLocks noChangeAspect="1"/>
          </p:cNvPicPr>
          <p:nvPr/>
        </p:nvPicPr>
        <p:blipFill>
          <a:blip r:embed="rId2"/>
          <a:stretch>
            <a:fillRect/>
          </a:stretch>
        </p:blipFill>
        <p:spPr>
          <a:xfrm>
            <a:off x="774570" y="253192"/>
            <a:ext cx="4359018" cy="2949196"/>
          </a:xfrm>
          <a:prstGeom prst="rect">
            <a:avLst/>
          </a:prstGeom>
        </p:spPr>
      </p:pic>
      <p:pic>
        <p:nvPicPr>
          <p:cNvPr id="6" name="図 5">
            <a:extLst>
              <a:ext uri="{FF2B5EF4-FFF2-40B4-BE49-F238E27FC236}">
                <a16:creationId xmlns:a16="http://schemas.microsoft.com/office/drawing/2014/main" id="{6FB3A0B3-3059-8575-EEC8-921A092FD59A}"/>
              </a:ext>
            </a:extLst>
          </p:cNvPr>
          <p:cNvPicPr>
            <a:picLocks noChangeAspect="1"/>
          </p:cNvPicPr>
          <p:nvPr/>
        </p:nvPicPr>
        <p:blipFill>
          <a:blip r:embed="rId3"/>
          <a:stretch>
            <a:fillRect/>
          </a:stretch>
        </p:blipFill>
        <p:spPr>
          <a:xfrm>
            <a:off x="925062" y="3605294"/>
            <a:ext cx="3398815" cy="2751058"/>
          </a:xfrm>
          <a:prstGeom prst="rect">
            <a:avLst/>
          </a:prstGeom>
        </p:spPr>
      </p:pic>
      <p:sp>
        <p:nvSpPr>
          <p:cNvPr id="7" name="テキスト ボックス 6">
            <a:extLst>
              <a:ext uri="{FF2B5EF4-FFF2-40B4-BE49-F238E27FC236}">
                <a16:creationId xmlns:a16="http://schemas.microsoft.com/office/drawing/2014/main" id="{32C5D4AB-8FB1-C2A1-2AA9-6BA825A3597A}"/>
              </a:ext>
            </a:extLst>
          </p:cNvPr>
          <p:cNvSpPr txBox="1"/>
          <p:nvPr/>
        </p:nvSpPr>
        <p:spPr>
          <a:xfrm>
            <a:off x="4634686" y="1588375"/>
            <a:ext cx="4496744" cy="1569660"/>
          </a:xfrm>
          <a:prstGeom prst="rect">
            <a:avLst/>
          </a:prstGeom>
          <a:noFill/>
        </p:spPr>
        <p:txBody>
          <a:bodyPr wrap="none" rtlCol="0">
            <a:spAutoFit/>
          </a:bodyPr>
          <a:lstStyle/>
          <a:p>
            <a:r>
              <a:rPr kumimoji="1" lang="ja-JP" altLang="en-US" sz="1600" dirty="0"/>
              <a:t>やり方を示した動画</a:t>
            </a:r>
            <a:r>
              <a:rPr kumimoji="1" lang="en-US" altLang="ja-JP" sz="1600" dirty="0"/>
              <a:t>4</a:t>
            </a:r>
            <a:r>
              <a:rPr kumimoji="1" lang="ja-JP" altLang="en-US" sz="1600" dirty="0"/>
              <a:t>本</a:t>
            </a:r>
            <a:endParaRPr kumimoji="1" lang="en-US" altLang="ja-JP" sz="1600" dirty="0"/>
          </a:p>
          <a:p>
            <a:r>
              <a:rPr kumimoji="1" lang="en-US" altLang="ja-JP" sz="1600" dirty="0"/>
              <a:t>Medaka_Cytb_download.mov</a:t>
            </a:r>
          </a:p>
          <a:p>
            <a:r>
              <a:rPr kumimoji="1" lang="en-US" altLang="ja-JP" sz="1600" dirty="0"/>
              <a:t>Reconstruction_of_consensus_sequence_1.mov</a:t>
            </a:r>
          </a:p>
          <a:p>
            <a:r>
              <a:rPr kumimoji="1" lang="en-US" altLang="ja-JP" sz="1600" dirty="0"/>
              <a:t>Reconstruction_of_consensus_sequence_2.mov</a:t>
            </a:r>
          </a:p>
          <a:p>
            <a:r>
              <a:rPr kumimoji="1" lang="ja-JP" altLang="en-US" sz="1600" dirty="0"/>
              <a:t>系統樹の作成</a:t>
            </a:r>
            <a:r>
              <a:rPr kumimoji="1" lang="en-US" altLang="ja-JP" sz="1600" dirty="0"/>
              <a:t>.mov</a:t>
            </a:r>
          </a:p>
          <a:p>
            <a:r>
              <a:rPr kumimoji="1" lang="en-US" altLang="ja-JP" sz="1600" dirty="0"/>
              <a:t>Read_Me.txt </a:t>
            </a:r>
            <a:r>
              <a:rPr kumimoji="1" lang="ja-JP" altLang="en-US" sz="1600" dirty="0"/>
              <a:t>（動画の説明）</a:t>
            </a:r>
          </a:p>
        </p:txBody>
      </p:sp>
      <p:sp>
        <p:nvSpPr>
          <p:cNvPr id="8" name="テキスト ボックス 7">
            <a:extLst>
              <a:ext uri="{FF2B5EF4-FFF2-40B4-BE49-F238E27FC236}">
                <a16:creationId xmlns:a16="http://schemas.microsoft.com/office/drawing/2014/main" id="{024BC5EB-1CB9-E668-C504-B555991B8903}"/>
              </a:ext>
            </a:extLst>
          </p:cNvPr>
          <p:cNvSpPr txBox="1"/>
          <p:nvPr/>
        </p:nvSpPr>
        <p:spPr>
          <a:xfrm>
            <a:off x="4634686" y="3429000"/>
            <a:ext cx="3850734" cy="830997"/>
          </a:xfrm>
          <a:prstGeom prst="rect">
            <a:avLst/>
          </a:prstGeom>
          <a:noFill/>
        </p:spPr>
        <p:txBody>
          <a:bodyPr wrap="none" rtlCol="0">
            <a:spAutoFit/>
          </a:bodyPr>
          <a:lstStyle/>
          <a:p>
            <a:r>
              <a:rPr kumimoji="1" lang="en-US" altLang="ja-JP" sz="1600" dirty="0"/>
              <a:t>Medaka_Vytb_download.mov </a:t>
            </a:r>
            <a:r>
              <a:rPr kumimoji="1" lang="ja-JP" altLang="en-US" sz="1600" dirty="0"/>
              <a:t>で入手する</a:t>
            </a:r>
            <a:endParaRPr kumimoji="1" lang="en-US" altLang="ja-JP" sz="1600" dirty="0"/>
          </a:p>
          <a:p>
            <a:r>
              <a:rPr kumimoji="1" lang="ja-JP" altLang="en-US" sz="1600" dirty="0"/>
              <a:t>メダカ</a:t>
            </a:r>
            <a:r>
              <a:rPr kumimoji="1" lang="en-US" altLang="ja-JP" sz="1600" dirty="0" err="1"/>
              <a:t>Cytb</a:t>
            </a:r>
            <a:r>
              <a:rPr kumimoji="1" lang="en-US" altLang="ja-JP" sz="1600" dirty="0"/>
              <a:t> </a:t>
            </a:r>
            <a:r>
              <a:rPr kumimoji="1" lang="ja-JP" altLang="en-US" sz="1600" dirty="0"/>
              <a:t>配列集</a:t>
            </a:r>
            <a:endParaRPr kumimoji="1" lang="en-US" altLang="ja-JP" sz="1600" dirty="0"/>
          </a:p>
          <a:p>
            <a:r>
              <a:rPr kumimoji="1" lang="en-US" altLang="ja-JP" sz="1600" dirty="0" err="1"/>
              <a:t>Medaka_Cytb.fasta</a:t>
            </a:r>
            <a:endParaRPr kumimoji="1" lang="ja-JP" altLang="en-US" sz="1600" dirty="0"/>
          </a:p>
        </p:txBody>
      </p:sp>
      <p:sp>
        <p:nvSpPr>
          <p:cNvPr id="9" name="テキスト ボックス 8">
            <a:extLst>
              <a:ext uri="{FF2B5EF4-FFF2-40B4-BE49-F238E27FC236}">
                <a16:creationId xmlns:a16="http://schemas.microsoft.com/office/drawing/2014/main" id="{6FEC1E93-B968-6B0A-B8CC-81CE6502E770}"/>
              </a:ext>
            </a:extLst>
          </p:cNvPr>
          <p:cNvSpPr txBox="1"/>
          <p:nvPr/>
        </p:nvSpPr>
        <p:spPr>
          <a:xfrm>
            <a:off x="4634686" y="4558741"/>
            <a:ext cx="5062924" cy="1815882"/>
          </a:xfrm>
          <a:prstGeom prst="rect">
            <a:avLst/>
          </a:prstGeom>
          <a:noFill/>
        </p:spPr>
        <p:txBody>
          <a:bodyPr wrap="none" rtlCol="0">
            <a:spAutoFit/>
          </a:bodyPr>
          <a:lstStyle/>
          <a:p>
            <a:r>
              <a:rPr kumimoji="1" lang="ja-JP" altLang="en-US" sz="1600" dirty="0"/>
              <a:t>解析に使用するアプリケーション</a:t>
            </a:r>
            <a:endParaRPr kumimoji="1" lang="en-US" altLang="ja-JP" sz="1600" dirty="0"/>
          </a:p>
          <a:p>
            <a:r>
              <a:rPr kumimoji="1" lang="ja-JP" altLang="en-US" sz="1600" dirty="0"/>
              <a:t>（最新バージョンである必要はない）</a:t>
            </a:r>
            <a:endParaRPr kumimoji="1" lang="en-US" altLang="ja-JP" sz="1600" dirty="0"/>
          </a:p>
          <a:p>
            <a:r>
              <a:rPr kumimoji="1" lang="en-US" altLang="ja-JP" sz="1600" dirty="0" err="1"/>
              <a:t>AliView</a:t>
            </a:r>
            <a:endParaRPr kumimoji="1" lang="en-US" altLang="ja-JP" sz="1600" dirty="0"/>
          </a:p>
          <a:p>
            <a:r>
              <a:rPr kumimoji="1" lang="en-US" altLang="ja-JP" sz="1600" dirty="0" err="1"/>
              <a:t>MEGA7</a:t>
            </a:r>
            <a:endParaRPr kumimoji="1" lang="en-US" altLang="ja-JP" sz="1600" dirty="0"/>
          </a:p>
          <a:p>
            <a:r>
              <a:rPr kumimoji="1" lang="en-US" altLang="ja-JP" sz="1600" dirty="0" err="1"/>
              <a:t>UGENE</a:t>
            </a:r>
            <a:endParaRPr kumimoji="1" lang="en-US" altLang="ja-JP" sz="1600" dirty="0"/>
          </a:p>
          <a:p>
            <a:r>
              <a:rPr kumimoji="1" lang="en-US" altLang="ja-JP" sz="1600" dirty="0"/>
              <a:t>Quick-time </a:t>
            </a:r>
            <a:r>
              <a:rPr kumimoji="1" lang="ja-JP" altLang="en-US" sz="1600" dirty="0"/>
              <a:t>（動画再生用）</a:t>
            </a:r>
            <a:endParaRPr kumimoji="1" lang="en-US" altLang="ja-JP" sz="1600" dirty="0"/>
          </a:p>
          <a:p>
            <a:r>
              <a:rPr kumimoji="1" lang="en-US" altLang="ja-JP" sz="1600" dirty="0" err="1"/>
              <a:t>jre-8u321</a:t>
            </a:r>
            <a:r>
              <a:rPr kumimoji="1" lang="en-US" altLang="ja-JP" sz="1600" dirty="0"/>
              <a:t>    </a:t>
            </a:r>
            <a:r>
              <a:rPr kumimoji="1" lang="ja-JP" altLang="en-US" sz="1600" dirty="0"/>
              <a:t>（</a:t>
            </a:r>
            <a:r>
              <a:rPr kumimoji="1" lang="en-US" altLang="ja-JP" sz="1600" dirty="0"/>
              <a:t>Java</a:t>
            </a:r>
            <a:r>
              <a:rPr kumimoji="1" lang="ja-JP" altLang="en-US" sz="1600" dirty="0"/>
              <a:t>実行環境：必要であれば使用する）</a:t>
            </a:r>
          </a:p>
        </p:txBody>
      </p:sp>
    </p:spTree>
    <p:extLst>
      <p:ext uri="{BB962C8B-B14F-4D97-AF65-F5344CB8AC3E}">
        <p14:creationId xmlns:p14="http://schemas.microsoft.com/office/powerpoint/2010/main" val="117629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B29F062-2F81-8E7A-693E-7CC98104268B}"/>
              </a:ext>
            </a:extLst>
          </p:cNvPr>
          <p:cNvSpPr txBox="1"/>
          <p:nvPr/>
        </p:nvSpPr>
        <p:spPr>
          <a:xfrm>
            <a:off x="1409602" y="44794"/>
            <a:ext cx="864096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charset="0"/>
                <a:ea typeface="ＭＳ Ｐゴシック" charset="-128"/>
                <a:cs typeface="+mn-cs"/>
              </a:rPr>
              <a:t>https://gendai-m.ismcdn.jp/mwimgs/1/b/2048m/img_1bcc2347a6ebe9d4f330ccec333e9cf3241669.jpg</a:t>
            </a:r>
            <a:endParaRPr kumimoji="1" lang="ja-JP" altLang="en-US"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2" name="グループ化 11">
            <a:extLst>
              <a:ext uri="{FF2B5EF4-FFF2-40B4-BE49-F238E27FC236}">
                <a16:creationId xmlns:a16="http://schemas.microsoft.com/office/drawing/2014/main" id="{E2E736C5-6595-6FD7-E1B7-0D0DCFB6D276}"/>
              </a:ext>
            </a:extLst>
          </p:cNvPr>
          <p:cNvGrpSpPr/>
          <p:nvPr/>
        </p:nvGrpSpPr>
        <p:grpSpPr>
          <a:xfrm>
            <a:off x="381000" y="661641"/>
            <a:ext cx="9144000" cy="5434359"/>
            <a:chOff x="381000" y="661641"/>
            <a:chExt cx="9144000" cy="5434359"/>
          </a:xfrm>
        </p:grpSpPr>
        <p:pic>
          <p:nvPicPr>
            <p:cNvPr id="1026" name="Picture 2">
              <a:extLst>
                <a:ext uri="{FF2B5EF4-FFF2-40B4-BE49-F238E27FC236}">
                  <a16:creationId xmlns:a16="http://schemas.microsoft.com/office/drawing/2014/main" id="{45847972-DFE9-0B26-5D3C-12824E2D3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フリーフォーム 355">
              <a:extLst>
                <a:ext uri="{FF2B5EF4-FFF2-40B4-BE49-F238E27FC236}">
                  <a16:creationId xmlns:a16="http://schemas.microsoft.com/office/drawing/2014/main" id="{615B306E-04BB-E88A-0B91-1B142D11E330}"/>
                </a:ext>
              </a:extLst>
            </p:cNvPr>
            <p:cNvSpPr/>
            <p:nvPr/>
          </p:nvSpPr>
          <p:spPr>
            <a:xfrm>
              <a:off x="7833321" y="2708921"/>
              <a:ext cx="807523" cy="931873"/>
            </a:xfrm>
            <a:custGeom>
              <a:avLst/>
              <a:gdLst>
                <a:gd name="connsiteX0" fmla="*/ 629393 w 807523"/>
                <a:gd name="connsiteY0" fmla="*/ 855023 h 931873"/>
                <a:gd name="connsiteX1" fmla="*/ 368136 w 807523"/>
                <a:gd name="connsiteY1" fmla="*/ 843148 h 931873"/>
                <a:gd name="connsiteX2" fmla="*/ 308759 w 807523"/>
                <a:gd name="connsiteY2" fmla="*/ 819397 h 931873"/>
                <a:gd name="connsiteX3" fmla="*/ 225632 w 807523"/>
                <a:gd name="connsiteY3" fmla="*/ 783771 h 931873"/>
                <a:gd name="connsiteX4" fmla="*/ 118754 w 807523"/>
                <a:gd name="connsiteY4" fmla="*/ 688769 h 931873"/>
                <a:gd name="connsiteX5" fmla="*/ 71252 w 807523"/>
                <a:gd name="connsiteY5" fmla="*/ 641268 h 931873"/>
                <a:gd name="connsiteX6" fmla="*/ 47502 w 807523"/>
                <a:gd name="connsiteY6" fmla="*/ 593766 h 931873"/>
                <a:gd name="connsiteX7" fmla="*/ 23751 w 807523"/>
                <a:gd name="connsiteY7" fmla="*/ 558140 h 931873"/>
                <a:gd name="connsiteX8" fmla="*/ 0 w 807523"/>
                <a:gd name="connsiteY8" fmla="*/ 451262 h 931873"/>
                <a:gd name="connsiteX9" fmla="*/ 11876 w 807523"/>
                <a:gd name="connsiteY9" fmla="*/ 296883 h 931873"/>
                <a:gd name="connsiteX10" fmla="*/ 71252 w 807523"/>
                <a:gd name="connsiteY10" fmla="*/ 201881 h 931873"/>
                <a:gd name="connsiteX11" fmla="*/ 106878 w 807523"/>
                <a:gd name="connsiteY11" fmla="*/ 178130 h 931873"/>
                <a:gd name="connsiteX12" fmla="*/ 201881 w 807523"/>
                <a:gd name="connsiteY12" fmla="*/ 95003 h 931873"/>
                <a:gd name="connsiteX13" fmla="*/ 273133 w 807523"/>
                <a:gd name="connsiteY13" fmla="*/ 59377 h 931873"/>
                <a:gd name="connsiteX14" fmla="*/ 320634 w 807523"/>
                <a:gd name="connsiteY14" fmla="*/ 23751 h 931873"/>
                <a:gd name="connsiteX15" fmla="*/ 391886 w 807523"/>
                <a:gd name="connsiteY15" fmla="*/ 0 h 931873"/>
                <a:gd name="connsiteX16" fmla="*/ 498764 w 807523"/>
                <a:gd name="connsiteY16" fmla="*/ 11875 h 931873"/>
                <a:gd name="connsiteX17" fmla="*/ 593767 w 807523"/>
                <a:gd name="connsiteY17" fmla="*/ 59377 h 931873"/>
                <a:gd name="connsiteX18" fmla="*/ 629393 w 807523"/>
                <a:gd name="connsiteY18" fmla="*/ 71252 h 931873"/>
                <a:gd name="connsiteX19" fmla="*/ 700645 w 807523"/>
                <a:gd name="connsiteY19" fmla="*/ 118753 h 931873"/>
                <a:gd name="connsiteX20" fmla="*/ 748146 w 807523"/>
                <a:gd name="connsiteY20" fmla="*/ 142504 h 931873"/>
                <a:gd name="connsiteX21" fmla="*/ 783772 w 807523"/>
                <a:gd name="connsiteY21" fmla="*/ 178130 h 931873"/>
                <a:gd name="connsiteX22" fmla="*/ 807523 w 807523"/>
                <a:gd name="connsiteY22" fmla="*/ 261257 h 931873"/>
                <a:gd name="connsiteX23" fmla="*/ 795647 w 807523"/>
                <a:gd name="connsiteY23" fmla="*/ 391886 h 931873"/>
                <a:gd name="connsiteX24" fmla="*/ 783772 w 807523"/>
                <a:gd name="connsiteY24" fmla="*/ 439387 h 931873"/>
                <a:gd name="connsiteX25" fmla="*/ 748146 w 807523"/>
                <a:gd name="connsiteY25" fmla="*/ 486888 h 931873"/>
                <a:gd name="connsiteX26" fmla="*/ 688769 w 807523"/>
                <a:gd name="connsiteY26" fmla="*/ 581891 h 931873"/>
                <a:gd name="connsiteX27" fmla="*/ 653143 w 807523"/>
                <a:gd name="connsiteY27" fmla="*/ 605642 h 931873"/>
                <a:gd name="connsiteX28" fmla="*/ 558141 w 807523"/>
                <a:gd name="connsiteY28" fmla="*/ 676894 h 931873"/>
                <a:gd name="connsiteX29" fmla="*/ 403761 w 807523"/>
                <a:gd name="connsiteY29" fmla="*/ 748145 h 931873"/>
                <a:gd name="connsiteX30" fmla="*/ 308759 w 807523"/>
                <a:gd name="connsiteY30" fmla="*/ 819397 h 931873"/>
                <a:gd name="connsiteX31" fmla="*/ 261258 w 807523"/>
                <a:gd name="connsiteY31" fmla="*/ 855023 h 931873"/>
                <a:gd name="connsiteX32" fmla="*/ 201881 w 807523"/>
                <a:gd name="connsiteY32" fmla="*/ 890649 h 931873"/>
                <a:gd name="connsiteX33" fmla="*/ 142504 w 807523"/>
                <a:gd name="connsiteY33" fmla="*/ 926275 h 93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7523" h="931873">
                  <a:moveTo>
                    <a:pt x="629393" y="855023"/>
                  </a:moveTo>
                  <a:cubicBezTo>
                    <a:pt x="542307" y="851065"/>
                    <a:pt x="454778" y="852775"/>
                    <a:pt x="368136" y="843148"/>
                  </a:cubicBezTo>
                  <a:cubicBezTo>
                    <a:pt x="346949" y="840794"/>
                    <a:pt x="328719" y="826882"/>
                    <a:pt x="308759" y="819397"/>
                  </a:cubicBezTo>
                  <a:cubicBezTo>
                    <a:pt x="260307" y="801228"/>
                    <a:pt x="278717" y="814105"/>
                    <a:pt x="225632" y="783771"/>
                  </a:cubicBezTo>
                  <a:cubicBezTo>
                    <a:pt x="176183" y="755514"/>
                    <a:pt x="166857" y="736872"/>
                    <a:pt x="118754" y="688769"/>
                  </a:cubicBezTo>
                  <a:lnTo>
                    <a:pt x="71252" y="641268"/>
                  </a:lnTo>
                  <a:cubicBezTo>
                    <a:pt x="63335" y="625434"/>
                    <a:pt x="56285" y="609136"/>
                    <a:pt x="47502" y="593766"/>
                  </a:cubicBezTo>
                  <a:cubicBezTo>
                    <a:pt x="40421" y="581374"/>
                    <a:pt x="29373" y="571258"/>
                    <a:pt x="23751" y="558140"/>
                  </a:cubicBezTo>
                  <a:cubicBezTo>
                    <a:pt x="17464" y="543470"/>
                    <a:pt x="2112" y="461824"/>
                    <a:pt x="0" y="451262"/>
                  </a:cubicBezTo>
                  <a:cubicBezTo>
                    <a:pt x="3959" y="399802"/>
                    <a:pt x="2907" y="347709"/>
                    <a:pt x="11876" y="296883"/>
                  </a:cubicBezTo>
                  <a:cubicBezTo>
                    <a:pt x="15908" y="274037"/>
                    <a:pt x="56946" y="216187"/>
                    <a:pt x="71252" y="201881"/>
                  </a:cubicBezTo>
                  <a:cubicBezTo>
                    <a:pt x="81344" y="191789"/>
                    <a:pt x="96042" y="187418"/>
                    <a:pt x="106878" y="178130"/>
                  </a:cubicBezTo>
                  <a:cubicBezTo>
                    <a:pt x="159364" y="133143"/>
                    <a:pt x="144431" y="129473"/>
                    <a:pt x="201881" y="95003"/>
                  </a:cubicBezTo>
                  <a:cubicBezTo>
                    <a:pt x="224651" y="81341"/>
                    <a:pt x="250363" y="73039"/>
                    <a:pt x="273133" y="59377"/>
                  </a:cubicBezTo>
                  <a:cubicBezTo>
                    <a:pt x="290105" y="49194"/>
                    <a:pt x="302931" y="32602"/>
                    <a:pt x="320634" y="23751"/>
                  </a:cubicBezTo>
                  <a:cubicBezTo>
                    <a:pt x="343026" y="12555"/>
                    <a:pt x="391886" y="0"/>
                    <a:pt x="391886" y="0"/>
                  </a:cubicBezTo>
                  <a:cubicBezTo>
                    <a:pt x="427512" y="3958"/>
                    <a:pt x="464375" y="1761"/>
                    <a:pt x="498764" y="11875"/>
                  </a:cubicBezTo>
                  <a:cubicBezTo>
                    <a:pt x="532731" y="21865"/>
                    <a:pt x="560178" y="48181"/>
                    <a:pt x="593767" y="59377"/>
                  </a:cubicBezTo>
                  <a:lnTo>
                    <a:pt x="629393" y="71252"/>
                  </a:lnTo>
                  <a:cubicBezTo>
                    <a:pt x="653144" y="87086"/>
                    <a:pt x="675114" y="105987"/>
                    <a:pt x="700645" y="118753"/>
                  </a:cubicBezTo>
                  <a:cubicBezTo>
                    <a:pt x="716479" y="126670"/>
                    <a:pt x="733741" y="132214"/>
                    <a:pt x="748146" y="142504"/>
                  </a:cubicBezTo>
                  <a:cubicBezTo>
                    <a:pt x="761812" y="152266"/>
                    <a:pt x="771897" y="166255"/>
                    <a:pt x="783772" y="178130"/>
                  </a:cubicBezTo>
                  <a:cubicBezTo>
                    <a:pt x="789371" y="194927"/>
                    <a:pt x="807523" y="246350"/>
                    <a:pt x="807523" y="261257"/>
                  </a:cubicBezTo>
                  <a:cubicBezTo>
                    <a:pt x="807523" y="304980"/>
                    <a:pt x="801426" y="348547"/>
                    <a:pt x="795647" y="391886"/>
                  </a:cubicBezTo>
                  <a:cubicBezTo>
                    <a:pt x="793490" y="408064"/>
                    <a:pt x="791071" y="424789"/>
                    <a:pt x="783772" y="439387"/>
                  </a:cubicBezTo>
                  <a:cubicBezTo>
                    <a:pt x="774921" y="457090"/>
                    <a:pt x="758636" y="470104"/>
                    <a:pt x="748146" y="486888"/>
                  </a:cubicBezTo>
                  <a:cubicBezTo>
                    <a:pt x="716789" y="537059"/>
                    <a:pt x="733624" y="537036"/>
                    <a:pt x="688769" y="581891"/>
                  </a:cubicBezTo>
                  <a:cubicBezTo>
                    <a:pt x="678677" y="591983"/>
                    <a:pt x="664686" y="597247"/>
                    <a:pt x="653143" y="605642"/>
                  </a:cubicBezTo>
                  <a:cubicBezTo>
                    <a:pt x="621130" y="628924"/>
                    <a:pt x="594894" y="662193"/>
                    <a:pt x="558141" y="676894"/>
                  </a:cubicBezTo>
                  <a:cubicBezTo>
                    <a:pt x="514946" y="694171"/>
                    <a:pt x="436353" y="723701"/>
                    <a:pt x="403761" y="748145"/>
                  </a:cubicBezTo>
                  <a:lnTo>
                    <a:pt x="308759" y="819397"/>
                  </a:lnTo>
                  <a:cubicBezTo>
                    <a:pt x="292925" y="831272"/>
                    <a:pt x="278230" y="844840"/>
                    <a:pt x="261258" y="855023"/>
                  </a:cubicBezTo>
                  <a:cubicBezTo>
                    <a:pt x="241466" y="866898"/>
                    <a:pt x="220346" y="876800"/>
                    <a:pt x="201881" y="890649"/>
                  </a:cubicBezTo>
                  <a:cubicBezTo>
                    <a:pt x="146915" y="931873"/>
                    <a:pt x="189527" y="926275"/>
                    <a:pt x="142504" y="926275"/>
                  </a:cubicBezTo>
                </a:path>
              </a:pathLst>
            </a:custGeom>
            <a:ln w="57150">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 name="フリーフォーム 355">
              <a:extLst>
                <a:ext uri="{FF2B5EF4-FFF2-40B4-BE49-F238E27FC236}">
                  <a16:creationId xmlns:a16="http://schemas.microsoft.com/office/drawing/2014/main" id="{9EC04E47-9FD0-71E4-05B3-A7D189D9B1C7}"/>
                </a:ext>
              </a:extLst>
            </p:cNvPr>
            <p:cNvSpPr/>
            <p:nvPr/>
          </p:nvSpPr>
          <p:spPr>
            <a:xfrm>
              <a:off x="704529" y="2963064"/>
              <a:ext cx="2219397" cy="931873"/>
            </a:xfrm>
            <a:custGeom>
              <a:avLst/>
              <a:gdLst>
                <a:gd name="connsiteX0" fmla="*/ 629393 w 807523"/>
                <a:gd name="connsiteY0" fmla="*/ 855023 h 931873"/>
                <a:gd name="connsiteX1" fmla="*/ 368136 w 807523"/>
                <a:gd name="connsiteY1" fmla="*/ 843148 h 931873"/>
                <a:gd name="connsiteX2" fmla="*/ 308759 w 807523"/>
                <a:gd name="connsiteY2" fmla="*/ 819397 h 931873"/>
                <a:gd name="connsiteX3" fmla="*/ 225632 w 807523"/>
                <a:gd name="connsiteY3" fmla="*/ 783771 h 931873"/>
                <a:gd name="connsiteX4" fmla="*/ 118754 w 807523"/>
                <a:gd name="connsiteY4" fmla="*/ 688769 h 931873"/>
                <a:gd name="connsiteX5" fmla="*/ 71252 w 807523"/>
                <a:gd name="connsiteY5" fmla="*/ 641268 h 931873"/>
                <a:gd name="connsiteX6" fmla="*/ 47502 w 807523"/>
                <a:gd name="connsiteY6" fmla="*/ 593766 h 931873"/>
                <a:gd name="connsiteX7" fmla="*/ 23751 w 807523"/>
                <a:gd name="connsiteY7" fmla="*/ 558140 h 931873"/>
                <a:gd name="connsiteX8" fmla="*/ 0 w 807523"/>
                <a:gd name="connsiteY8" fmla="*/ 451262 h 931873"/>
                <a:gd name="connsiteX9" fmla="*/ 11876 w 807523"/>
                <a:gd name="connsiteY9" fmla="*/ 296883 h 931873"/>
                <a:gd name="connsiteX10" fmla="*/ 71252 w 807523"/>
                <a:gd name="connsiteY10" fmla="*/ 201881 h 931873"/>
                <a:gd name="connsiteX11" fmla="*/ 106878 w 807523"/>
                <a:gd name="connsiteY11" fmla="*/ 178130 h 931873"/>
                <a:gd name="connsiteX12" fmla="*/ 201881 w 807523"/>
                <a:gd name="connsiteY12" fmla="*/ 95003 h 931873"/>
                <a:gd name="connsiteX13" fmla="*/ 273133 w 807523"/>
                <a:gd name="connsiteY13" fmla="*/ 59377 h 931873"/>
                <a:gd name="connsiteX14" fmla="*/ 320634 w 807523"/>
                <a:gd name="connsiteY14" fmla="*/ 23751 h 931873"/>
                <a:gd name="connsiteX15" fmla="*/ 391886 w 807523"/>
                <a:gd name="connsiteY15" fmla="*/ 0 h 931873"/>
                <a:gd name="connsiteX16" fmla="*/ 498764 w 807523"/>
                <a:gd name="connsiteY16" fmla="*/ 11875 h 931873"/>
                <a:gd name="connsiteX17" fmla="*/ 593767 w 807523"/>
                <a:gd name="connsiteY17" fmla="*/ 59377 h 931873"/>
                <a:gd name="connsiteX18" fmla="*/ 629393 w 807523"/>
                <a:gd name="connsiteY18" fmla="*/ 71252 h 931873"/>
                <a:gd name="connsiteX19" fmla="*/ 700645 w 807523"/>
                <a:gd name="connsiteY19" fmla="*/ 118753 h 931873"/>
                <a:gd name="connsiteX20" fmla="*/ 748146 w 807523"/>
                <a:gd name="connsiteY20" fmla="*/ 142504 h 931873"/>
                <a:gd name="connsiteX21" fmla="*/ 783772 w 807523"/>
                <a:gd name="connsiteY21" fmla="*/ 178130 h 931873"/>
                <a:gd name="connsiteX22" fmla="*/ 807523 w 807523"/>
                <a:gd name="connsiteY22" fmla="*/ 261257 h 931873"/>
                <a:gd name="connsiteX23" fmla="*/ 795647 w 807523"/>
                <a:gd name="connsiteY23" fmla="*/ 391886 h 931873"/>
                <a:gd name="connsiteX24" fmla="*/ 783772 w 807523"/>
                <a:gd name="connsiteY24" fmla="*/ 439387 h 931873"/>
                <a:gd name="connsiteX25" fmla="*/ 748146 w 807523"/>
                <a:gd name="connsiteY25" fmla="*/ 486888 h 931873"/>
                <a:gd name="connsiteX26" fmla="*/ 688769 w 807523"/>
                <a:gd name="connsiteY26" fmla="*/ 581891 h 931873"/>
                <a:gd name="connsiteX27" fmla="*/ 653143 w 807523"/>
                <a:gd name="connsiteY27" fmla="*/ 605642 h 931873"/>
                <a:gd name="connsiteX28" fmla="*/ 558141 w 807523"/>
                <a:gd name="connsiteY28" fmla="*/ 676894 h 931873"/>
                <a:gd name="connsiteX29" fmla="*/ 403761 w 807523"/>
                <a:gd name="connsiteY29" fmla="*/ 748145 h 931873"/>
                <a:gd name="connsiteX30" fmla="*/ 308759 w 807523"/>
                <a:gd name="connsiteY30" fmla="*/ 819397 h 931873"/>
                <a:gd name="connsiteX31" fmla="*/ 261258 w 807523"/>
                <a:gd name="connsiteY31" fmla="*/ 855023 h 931873"/>
                <a:gd name="connsiteX32" fmla="*/ 201881 w 807523"/>
                <a:gd name="connsiteY32" fmla="*/ 890649 h 931873"/>
                <a:gd name="connsiteX33" fmla="*/ 142504 w 807523"/>
                <a:gd name="connsiteY33" fmla="*/ 926275 h 93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7523" h="931873">
                  <a:moveTo>
                    <a:pt x="629393" y="855023"/>
                  </a:moveTo>
                  <a:cubicBezTo>
                    <a:pt x="542307" y="851065"/>
                    <a:pt x="454778" y="852775"/>
                    <a:pt x="368136" y="843148"/>
                  </a:cubicBezTo>
                  <a:cubicBezTo>
                    <a:pt x="346949" y="840794"/>
                    <a:pt x="328719" y="826882"/>
                    <a:pt x="308759" y="819397"/>
                  </a:cubicBezTo>
                  <a:cubicBezTo>
                    <a:pt x="260307" y="801228"/>
                    <a:pt x="278717" y="814105"/>
                    <a:pt x="225632" y="783771"/>
                  </a:cubicBezTo>
                  <a:cubicBezTo>
                    <a:pt x="176183" y="755514"/>
                    <a:pt x="166857" y="736872"/>
                    <a:pt x="118754" y="688769"/>
                  </a:cubicBezTo>
                  <a:lnTo>
                    <a:pt x="71252" y="641268"/>
                  </a:lnTo>
                  <a:cubicBezTo>
                    <a:pt x="63335" y="625434"/>
                    <a:pt x="56285" y="609136"/>
                    <a:pt x="47502" y="593766"/>
                  </a:cubicBezTo>
                  <a:cubicBezTo>
                    <a:pt x="40421" y="581374"/>
                    <a:pt x="29373" y="571258"/>
                    <a:pt x="23751" y="558140"/>
                  </a:cubicBezTo>
                  <a:cubicBezTo>
                    <a:pt x="17464" y="543470"/>
                    <a:pt x="2112" y="461824"/>
                    <a:pt x="0" y="451262"/>
                  </a:cubicBezTo>
                  <a:cubicBezTo>
                    <a:pt x="3959" y="399802"/>
                    <a:pt x="2907" y="347709"/>
                    <a:pt x="11876" y="296883"/>
                  </a:cubicBezTo>
                  <a:cubicBezTo>
                    <a:pt x="15908" y="274037"/>
                    <a:pt x="56946" y="216187"/>
                    <a:pt x="71252" y="201881"/>
                  </a:cubicBezTo>
                  <a:cubicBezTo>
                    <a:pt x="81344" y="191789"/>
                    <a:pt x="96042" y="187418"/>
                    <a:pt x="106878" y="178130"/>
                  </a:cubicBezTo>
                  <a:cubicBezTo>
                    <a:pt x="159364" y="133143"/>
                    <a:pt x="144431" y="129473"/>
                    <a:pt x="201881" y="95003"/>
                  </a:cubicBezTo>
                  <a:cubicBezTo>
                    <a:pt x="224651" y="81341"/>
                    <a:pt x="250363" y="73039"/>
                    <a:pt x="273133" y="59377"/>
                  </a:cubicBezTo>
                  <a:cubicBezTo>
                    <a:pt x="290105" y="49194"/>
                    <a:pt x="302931" y="32602"/>
                    <a:pt x="320634" y="23751"/>
                  </a:cubicBezTo>
                  <a:cubicBezTo>
                    <a:pt x="343026" y="12555"/>
                    <a:pt x="391886" y="0"/>
                    <a:pt x="391886" y="0"/>
                  </a:cubicBezTo>
                  <a:cubicBezTo>
                    <a:pt x="427512" y="3958"/>
                    <a:pt x="464375" y="1761"/>
                    <a:pt x="498764" y="11875"/>
                  </a:cubicBezTo>
                  <a:cubicBezTo>
                    <a:pt x="532731" y="21865"/>
                    <a:pt x="560178" y="48181"/>
                    <a:pt x="593767" y="59377"/>
                  </a:cubicBezTo>
                  <a:lnTo>
                    <a:pt x="629393" y="71252"/>
                  </a:lnTo>
                  <a:cubicBezTo>
                    <a:pt x="653144" y="87086"/>
                    <a:pt x="675114" y="105987"/>
                    <a:pt x="700645" y="118753"/>
                  </a:cubicBezTo>
                  <a:cubicBezTo>
                    <a:pt x="716479" y="126670"/>
                    <a:pt x="733741" y="132214"/>
                    <a:pt x="748146" y="142504"/>
                  </a:cubicBezTo>
                  <a:cubicBezTo>
                    <a:pt x="761812" y="152266"/>
                    <a:pt x="771897" y="166255"/>
                    <a:pt x="783772" y="178130"/>
                  </a:cubicBezTo>
                  <a:cubicBezTo>
                    <a:pt x="789371" y="194927"/>
                    <a:pt x="807523" y="246350"/>
                    <a:pt x="807523" y="261257"/>
                  </a:cubicBezTo>
                  <a:cubicBezTo>
                    <a:pt x="807523" y="304980"/>
                    <a:pt x="801426" y="348547"/>
                    <a:pt x="795647" y="391886"/>
                  </a:cubicBezTo>
                  <a:cubicBezTo>
                    <a:pt x="793490" y="408064"/>
                    <a:pt x="791071" y="424789"/>
                    <a:pt x="783772" y="439387"/>
                  </a:cubicBezTo>
                  <a:cubicBezTo>
                    <a:pt x="774921" y="457090"/>
                    <a:pt x="758636" y="470104"/>
                    <a:pt x="748146" y="486888"/>
                  </a:cubicBezTo>
                  <a:cubicBezTo>
                    <a:pt x="716789" y="537059"/>
                    <a:pt x="733624" y="537036"/>
                    <a:pt x="688769" y="581891"/>
                  </a:cubicBezTo>
                  <a:cubicBezTo>
                    <a:pt x="678677" y="591983"/>
                    <a:pt x="664686" y="597247"/>
                    <a:pt x="653143" y="605642"/>
                  </a:cubicBezTo>
                  <a:cubicBezTo>
                    <a:pt x="621130" y="628924"/>
                    <a:pt x="594894" y="662193"/>
                    <a:pt x="558141" y="676894"/>
                  </a:cubicBezTo>
                  <a:cubicBezTo>
                    <a:pt x="514946" y="694171"/>
                    <a:pt x="436353" y="723701"/>
                    <a:pt x="403761" y="748145"/>
                  </a:cubicBezTo>
                  <a:lnTo>
                    <a:pt x="308759" y="819397"/>
                  </a:lnTo>
                  <a:cubicBezTo>
                    <a:pt x="292925" y="831272"/>
                    <a:pt x="278230" y="844840"/>
                    <a:pt x="261258" y="855023"/>
                  </a:cubicBezTo>
                  <a:cubicBezTo>
                    <a:pt x="241466" y="866898"/>
                    <a:pt x="220346" y="876800"/>
                    <a:pt x="201881" y="890649"/>
                  </a:cubicBezTo>
                  <a:cubicBezTo>
                    <a:pt x="146915" y="931873"/>
                    <a:pt x="189527" y="926275"/>
                    <a:pt x="142504" y="926275"/>
                  </a:cubicBezTo>
                </a:path>
              </a:pathLst>
            </a:custGeom>
            <a:ln w="57150">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5" name="矢印: 下 4">
              <a:extLst>
                <a:ext uri="{FF2B5EF4-FFF2-40B4-BE49-F238E27FC236}">
                  <a16:creationId xmlns:a16="http://schemas.microsoft.com/office/drawing/2014/main" id="{167D5A88-B867-7975-D028-A2A888A1537B}"/>
                </a:ext>
              </a:extLst>
            </p:cNvPr>
            <p:cNvSpPr/>
            <p:nvPr/>
          </p:nvSpPr>
          <p:spPr>
            <a:xfrm rot="3095065">
              <a:off x="6196845" y="1436598"/>
              <a:ext cx="576064" cy="193327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nvGrpSpPr>
            <p:cNvPr id="10" name="グループ化 9">
              <a:extLst>
                <a:ext uri="{FF2B5EF4-FFF2-40B4-BE49-F238E27FC236}">
                  <a16:creationId xmlns:a16="http://schemas.microsoft.com/office/drawing/2014/main" id="{B7AB2AF9-E1B1-5DEA-EFB0-D221A2F91F6D}"/>
                </a:ext>
              </a:extLst>
            </p:cNvPr>
            <p:cNvGrpSpPr/>
            <p:nvPr/>
          </p:nvGrpSpPr>
          <p:grpSpPr>
            <a:xfrm>
              <a:off x="3331758" y="661641"/>
              <a:ext cx="4432509" cy="4331261"/>
              <a:chOff x="2950757" y="661640"/>
              <a:chExt cx="4432509" cy="4331261"/>
            </a:xfrm>
          </p:grpSpPr>
          <p:sp>
            <p:nvSpPr>
              <p:cNvPr id="6" name="矢印: 下 5">
                <a:extLst>
                  <a:ext uri="{FF2B5EF4-FFF2-40B4-BE49-F238E27FC236}">
                    <a16:creationId xmlns:a16="http://schemas.microsoft.com/office/drawing/2014/main" id="{C2EEA879-94FE-D4C8-EB37-934F17D88557}"/>
                  </a:ext>
                </a:extLst>
              </p:cNvPr>
              <p:cNvSpPr/>
              <p:nvPr/>
            </p:nvSpPr>
            <p:spPr>
              <a:xfrm rot="551347">
                <a:off x="5161101" y="661640"/>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矢印: 下 6">
                <a:extLst>
                  <a:ext uri="{FF2B5EF4-FFF2-40B4-BE49-F238E27FC236}">
                    <a16:creationId xmlns:a16="http://schemas.microsoft.com/office/drawing/2014/main" id="{BF47F974-1AC0-DB40-50E2-55AAC39B996C}"/>
                  </a:ext>
                </a:extLst>
              </p:cNvPr>
              <p:cNvSpPr/>
              <p:nvPr/>
            </p:nvSpPr>
            <p:spPr>
              <a:xfrm rot="18954501">
                <a:off x="2950757" y="2570042"/>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矢印: 下 7">
                <a:extLst>
                  <a:ext uri="{FF2B5EF4-FFF2-40B4-BE49-F238E27FC236}">
                    <a16:creationId xmlns:a16="http://schemas.microsoft.com/office/drawing/2014/main" id="{F6513973-0AE2-7913-3B9A-5E92D3A74341}"/>
                  </a:ext>
                </a:extLst>
              </p:cNvPr>
              <p:cNvSpPr/>
              <p:nvPr/>
            </p:nvSpPr>
            <p:spPr>
              <a:xfrm rot="11635753">
                <a:off x="3650027" y="4206860"/>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矢印: 下 8">
                <a:extLst>
                  <a:ext uri="{FF2B5EF4-FFF2-40B4-BE49-F238E27FC236}">
                    <a16:creationId xmlns:a16="http://schemas.microsoft.com/office/drawing/2014/main" id="{473CDCFE-5973-5670-1266-12A17C976D55}"/>
                  </a:ext>
                </a:extLst>
              </p:cNvPr>
              <p:cNvSpPr/>
              <p:nvPr/>
            </p:nvSpPr>
            <p:spPr>
              <a:xfrm rot="7748979">
                <a:off x="6702214" y="3701998"/>
                <a:ext cx="576064" cy="786041"/>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grpSp>
      </p:grpSp>
      <p:sp>
        <p:nvSpPr>
          <p:cNvPr id="11" name="テキスト ボックス 10">
            <a:extLst>
              <a:ext uri="{FF2B5EF4-FFF2-40B4-BE49-F238E27FC236}">
                <a16:creationId xmlns:a16="http://schemas.microsoft.com/office/drawing/2014/main" id="{F36B6D8C-5EC6-7F1E-A3D6-71BA9858557F}"/>
              </a:ext>
            </a:extLst>
          </p:cNvPr>
          <p:cNvSpPr txBox="1"/>
          <p:nvPr/>
        </p:nvSpPr>
        <p:spPr>
          <a:xfrm>
            <a:off x="255056" y="5176464"/>
            <a:ext cx="9395887" cy="132343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核は細胞に一個ですが、ミトコンドリアは</a:t>
            </a:r>
            <a:r>
              <a:rPr kumimoji="1" lang="en-US" altLang="ja-JP"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2,000</a:t>
            </a:r>
            <a:r>
              <a:rPr kumimoji="1" lang="ja-JP" altLang="en-US"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個ほどあるので、ミトコンドリアゲノムも細胞一個に</a:t>
            </a:r>
            <a:r>
              <a:rPr kumimoji="1" lang="en-US" altLang="ja-JP"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2,000</a:t>
            </a:r>
            <a:r>
              <a:rPr kumimoji="1" lang="ja-JP" altLang="en-US"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コピーくらいあります。なので、ミトコンドリアのゲノムにある遺伝子は細胞当たりのコピー数が多くて解析の感度が高くなります（解析が容易になります）。</a:t>
            </a:r>
            <a:endParaRPr kumimoji="1" lang="en-US" altLang="ja-JP"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種内の遺伝的類縁関係を調べるために、ミトコンドリアゲノムにコードされる チトクローム</a:t>
            </a:r>
            <a:r>
              <a:rPr kumimoji="1" lang="en-US" altLang="ja-JP"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b </a:t>
            </a:r>
            <a:r>
              <a:rPr kumimoji="1" lang="ja-JP" altLang="en-US"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遺伝子が広く使われています。</a:t>
            </a:r>
          </a:p>
        </p:txBody>
      </p:sp>
      <p:sp>
        <p:nvSpPr>
          <p:cNvPr id="13" name="スライド番号プレースホルダー 12">
            <a:extLst>
              <a:ext uri="{FF2B5EF4-FFF2-40B4-BE49-F238E27FC236}">
                <a16:creationId xmlns:a16="http://schemas.microsoft.com/office/drawing/2014/main" id="{C85D3BF0-EABB-62C4-0A0B-F87D0BD089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2950F-6201-4B27-B270-9CDFCFBEEF44}"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83975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76216-A7E3-6DDE-CDEC-101486196F2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6B20D1-9AA5-BAF7-628C-A5C02BB9DC11}"/>
              </a:ext>
            </a:extLst>
          </p:cNvPr>
          <p:cNvSpPr>
            <a:spLocks noGrp="1"/>
          </p:cNvSpPr>
          <p:nvPr>
            <p:ph type="sldNum" sz="quarter" idx="12"/>
          </p:nvPr>
        </p:nvSpPr>
        <p:spPr/>
        <p:txBody>
          <a:bodyPr/>
          <a:lstStyle/>
          <a:p>
            <a:fld id="{DCC64BF7-53B6-4B20-B62E-F05CC6567557}" type="slidenum">
              <a:rPr kumimoji="1" lang="ja-JP" altLang="en-US" smtClean="0"/>
              <a:t>20</a:t>
            </a:fld>
            <a:endParaRPr kumimoji="1" lang="ja-JP" altLang="en-US"/>
          </a:p>
        </p:txBody>
      </p:sp>
      <p:pic>
        <p:nvPicPr>
          <p:cNvPr id="4" name="図 3">
            <a:extLst>
              <a:ext uri="{FF2B5EF4-FFF2-40B4-BE49-F238E27FC236}">
                <a16:creationId xmlns:a16="http://schemas.microsoft.com/office/drawing/2014/main" id="{E21C2F7D-D435-5644-6B38-01BB8B9F28DE}"/>
              </a:ext>
            </a:extLst>
          </p:cNvPr>
          <p:cNvPicPr>
            <a:picLocks noChangeAspect="1"/>
          </p:cNvPicPr>
          <p:nvPr/>
        </p:nvPicPr>
        <p:blipFill>
          <a:blip r:embed="rId2"/>
          <a:stretch>
            <a:fillRect/>
          </a:stretch>
        </p:blipFill>
        <p:spPr>
          <a:xfrm>
            <a:off x="5210948" y="713832"/>
            <a:ext cx="4657860" cy="5581039"/>
          </a:xfrm>
          <a:prstGeom prst="rect">
            <a:avLst/>
          </a:prstGeom>
        </p:spPr>
      </p:pic>
      <p:pic>
        <p:nvPicPr>
          <p:cNvPr id="6" name="図 5">
            <a:extLst>
              <a:ext uri="{FF2B5EF4-FFF2-40B4-BE49-F238E27FC236}">
                <a16:creationId xmlns:a16="http://schemas.microsoft.com/office/drawing/2014/main" id="{41C5D141-6CBE-4D9E-50D4-3FD50C5A3190}"/>
              </a:ext>
            </a:extLst>
          </p:cNvPr>
          <p:cNvPicPr>
            <a:picLocks noChangeAspect="1"/>
          </p:cNvPicPr>
          <p:nvPr/>
        </p:nvPicPr>
        <p:blipFill>
          <a:blip r:embed="rId3"/>
          <a:stretch>
            <a:fillRect/>
          </a:stretch>
        </p:blipFill>
        <p:spPr>
          <a:xfrm>
            <a:off x="483151" y="779146"/>
            <a:ext cx="4727797" cy="5427175"/>
          </a:xfrm>
          <a:prstGeom prst="rect">
            <a:avLst/>
          </a:prstGeom>
        </p:spPr>
      </p:pic>
      <p:sp>
        <p:nvSpPr>
          <p:cNvPr id="7" name="テキスト ボックス 6">
            <a:extLst>
              <a:ext uri="{FF2B5EF4-FFF2-40B4-BE49-F238E27FC236}">
                <a16:creationId xmlns:a16="http://schemas.microsoft.com/office/drawing/2014/main" id="{A13F99A0-A4D8-69E4-CD8D-2ADEB3480381}"/>
              </a:ext>
            </a:extLst>
          </p:cNvPr>
          <p:cNvSpPr txBox="1"/>
          <p:nvPr/>
        </p:nvSpPr>
        <p:spPr>
          <a:xfrm>
            <a:off x="1672368" y="282347"/>
            <a:ext cx="2349361" cy="369332"/>
          </a:xfrm>
          <a:prstGeom prst="rect">
            <a:avLst/>
          </a:prstGeom>
          <a:noFill/>
        </p:spPr>
        <p:txBody>
          <a:bodyPr wrap="none" rtlCol="0">
            <a:spAutoFit/>
          </a:bodyPr>
          <a:lstStyle/>
          <a:p>
            <a:r>
              <a:rPr kumimoji="1" lang="en-US" altLang="ja-JP" dirty="0" err="1"/>
              <a:t>fujioka_1</a:t>
            </a:r>
            <a:r>
              <a:rPr kumimoji="1" lang="en-US" altLang="ja-JP" dirty="0"/>
              <a:t>-8_(</a:t>
            </a:r>
            <a:r>
              <a:rPr kumimoji="1" lang="en-US" altLang="ja-JP" dirty="0" err="1"/>
              <a:t>Cytb_Fd</a:t>
            </a:r>
            <a:r>
              <a:rPr kumimoji="1" lang="en-US" altLang="ja-JP" dirty="0"/>
              <a:t>)</a:t>
            </a:r>
            <a:endParaRPr kumimoji="1" lang="ja-JP" altLang="en-US" dirty="0"/>
          </a:p>
        </p:txBody>
      </p:sp>
      <p:sp>
        <p:nvSpPr>
          <p:cNvPr id="8" name="テキスト ボックス 7">
            <a:extLst>
              <a:ext uri="{FF2B5EF4-FFF2-40B4-BE49-F238E27FC236}">
                <a16:creationId xmlns:a16="http://schemas.microsoft.com/office/drawing/2014/main" id="{192A732C-1F4E-427F-A37F-19B78349F3FD}"/>
              </a:ext>
            </a:extLst>
          </p:cNvPr>
          <p:cNvSpPr txBox="1"/>
          <p:nvPr/>
        </p:nvSpPr>
        <p:spPr>
          <a:xfrm>
            <a:off x="6554176" y="282347"/>
            <a:ext cx="2483565" cy="369332"/>
          </a:xfrm>
          <a:prstGeom prst="rect">
            <a:avLst/>
          </a:prstGeom>
          <a:noFill/>
        </p:spPr>
        <p:txBody>
          <a:bodyPr wrap="none" rtlCol="0">
            <a:spAutoFit/>
          </a:bodyPr>
          <a:lstStyle/>
          <a:p>
            <a:r>
              <a:rPr kumimoji="1" lang="en-US" altLang="ja-JP" dirty="0" err="1"/>
              <a:t>fujioka_1</a:t>
            </a:r>
            <a:r>
              <a:rPr kumimoji="1" lang="en-US" altLang="ja-JP" dirty="0"/>
              <a:t>-8_(</a:t>
            </a:r>
            <a:r>
              <a:rPr kumimoji="1" lang="en-US" altLang="ja-JP" dirty="0" err="1"/>
              <a:t>Cytb_RVc</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91DEABAE-927D-B20B-4140-87AE2E6D91BD}"/>
              </a:ext>
            </a:extLst>
          </p:cNvPr>
          <p:cNvSpPr txBox="1"/>
          <p:nvPr/>
        </p:nvSpPr>
        <p:spPr>
          <a:xfrm>
            <a:off x="227969" y="118065"/>
            <a:ext cx="1107996" cy="369332"/>
          </a:xfrm>
          <a:prstGeom prst="rect">
            <a:avLst/>
          </a:prstGeom>
          <a:noFill/>
          <a:ln>
            <a:solidFill>
              <a:schemeClr val="tx1"/>
            </a:solidFill>
          </a:ln>
        </p:spPr>
        <p:txBody>
          <a:bodyPr wrap="none" rtlCol="0">
            <a:spAutoFit/>
          </a:bodyPr>
          <a:lstStyle/>
          <a:p>
            <a:r>
              <a:rPr kumimoji="1" lang="ja-JP" altLang="en-US" dirty="0"/>
              <a:t>参考資料</a:t>
            </a:r>
          </a:p>
        </p:txBody>
      </p:sp>
    </p:spTree>
    <p:extLst>
      <p:ext uri="{BB962C8B-B14F-4D97-AF65-F5344CB8AC3E}">
        <p14:creationId xmlns:p14="http://schemas.microsoft.com/office/powerpoint/2010/main" val="212746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タイムライン&#10;&#10;自動的に生成された説明">
            <a:extLst>
              <a:ext uri="{FF2B5EF4-FFF2-40B4-BE49-F238E27FC236}">
                <a16:creationId xmlns:a16="http://schemas.microsoft.com/office/drawing/2014/main" id="{110DD447-8973-2FF9-54E5-DEA6B4E79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904875"/>
            <a:ext cx="8572500" cy="5048250"/>
          </a:xfrm>
          <a:prstGeom prst="rect">
            <a:avLst/>
          </a:prstGeom>
        </p:spPr>
      </p:pic>
      <p:sp>
        <p:nvSpPr>
          <p:cNvPr id="6" name="テキスト ボックス 5">
            <a:extLst>
              <a:ext uri="{FF2B5EF4-FFF2-40B4-BE49-F238E27FC236}">
                <a16:creationId xmlns:a16="http://schemas.microsoft.com/office/drawing/2014/main" id="{8B0FEBB5-BA99-2509-8986-AA6AFFEDC0D7}"/>
              </a:ext>
            </a:extLst>
          </p:cNvPr>
          <p:cNvSpPr txBox="1"/>
          <p:nvPr/>
        </p:nvSpPr>
        <p:spPr>
          <a:xfrm>
            <a:off x="3778319" y="293914"/>
            <a:ext cx="2349361" cy="369332"/>
          </a:xfrm>
          <a:prstGeom prst="rect">
            <a:avLst/>
          </a:prstGeom>
          <a:noFill/>
        </p:spPr>
        <p:txBody>
          <a:bodyPr wrap="none" rtlCol="0">
            <a:spAutoFit/>
          </a:bodyPr>
          <a:lstStyle/>
          <a:p>
            <a:r>
              <a:rPr kumimoji="1" lang="en-US" altLang="ja-JP" dirty="0" err="1"/>
              <a:t>fujioka_1</a:t>
            </a:r>
            <a:r>
              <a:rPr kumimoji="1" lang="en-US" altLang="ja-JP" dirty="0"/>
              <a:t>-8_(</a:t>
            </a:r>
            <a:r>
              <a:rPr kumimoji="1" lang="en-US" altLang="ja-JP" dirty="0" err="1"/>
              <a:t>Cytb_Fd</a:t>
            </a:r>
            <a:r>
              <a:rPr kumimoji="1" lang="en-US" altLang="ja-JP" dirty="0"/>
              <a:t>)</a:t>
            </a:r>
            <a:endParaRPr kumimoji="1" lang="ja-JP" altLang="en-US" dirty="0"/>
          </a:p>
        </p:txBody>
      </p:sp>
      <p:sp>
        <p:nvSpPr>
          <p:cNvPr id="7" name="スライド番号プレースホルダー 6">
            <a:extLst>
              <a:ext uri="{FF2B5EF4-FFF2-40B4-BE49-F238E27FC236}">
                <a16:creationId xmlns:a16="http://schemas.microsoft.com/office/drawing/2014/main" id="{9E709772-64B1-EC14-6FB0-000B2DE82963}"/>
              </a:ext>
            </a:extLst>
          </p:cNvPr>
          <p:cNvSpPr>
            <a:spLocks noGrp="1"/>
          </p:cNvSpPr>
          <p:nvPr>
            <p:ph type="sldNum" sz="quarter" idx="12"/>
          </p:nvPr>
        </p:nvSpPr>
        <p:spPr/>
        <p:txBody>
          <a:bodyPr/>
          <a:lstStyle/>
          <a:p>
            <a:fld id="{DCC64BF7-53B6-4B20-B62E-F05CC6567557}" type="slidenum">
              <a:rPr kumimoji="1" lang="ja-JP" altLang="en-US" smtClean="0"/>
              <a:t>21</a:t>
            </a:fld>
            <a:endParaRPr kumimoji="1" lang="ja-JP" altLang="en-US"/>
          </a:p>
        </p:txBody>
      </p:sp>
      <p:sp>
        <p:nvSpPr>
          <p:cNvPr id="2" name="テキスト ボックス 1">
            <a:extLst>
              <a:ext uri="{FF2B5EF4-FFF2-40B4-BE49-F238E27FC236}">
                <a16:creationId xmlns:a16="http://schemas.microsoft.com/office/drawing/2014/main" id="{43D7B77B-6F94-922A-DFEA-0A511FE4B2EB}"/>
              </a:ext>
            </a:extLst>
          </p:cNvPr>
          <p:cNvSpPr txBox="1"/>
          <p:nvPr/>
        </p:nvSpPr>
        <p:spPr>
          <a:xfrm>
            <a:off x="227969" y="118065"/>
            <a:ext cx="1107996" cy="369332"/>
          </a:xfrm>
          <a:prstGeom prst="rect">
            <a:avLst/>
          </a:prstGeom>
          <a:noFill/>
          <a:ln>
            <a:solidFill>
              <a:schemeClr val="tx1"/>
            </a:solidFill>
          </a:ln>
        </p:spPr>
        <p:txBody>
          <a:bodyPr wrap="none" rtlCol="0">
            <a:spAutoFit/>
          </a:bodyPr>
          <a:lstStyle/>
          <a:p>
            <a:r>
              <a:rPr kumimoji="1" lang="ja-JP" altLang="en-US" dirty="0"/>
              <a:t>参考資料</a:t>
            </a:r>
          </a:p>
        </p:txBody>
      </p:sp>
    </p:spTree>
    <p:extLst>
      <p:ext uri="{BB962C8B-B14F-4D97-AF65-F5344CB8AC3E}">
        <p14:creationId xmlns:p14="http://schemas.microsoft.com/office/powerpoint/2010/main" val="2210085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00A51-A535-566B-6BAF-A5E601AF62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B59BD08-3C17-C44D-842E-59F14C4DBE13}"/>
              </a:ext>
            </a:extLst>
          </p:cNvPr>
          <p:cNvSpPr txBox="1"/>
          <p:nvPr/>
        </p:nvSpPr>
        <p:spPr>
          <a:xfrm>
            <a:off x="3778319" y="293914"/>
            <a:ext cx="2501390" cy="369332"/>
          </a:xfrm>
          <a:prstGeom prst="rect">
            <a:avLst/>
          </a:prstGeom>
          <a:noFill/>
        </p:spPr>
        <p:txBody>
          <a:bodyPr wrap="none" rtlCol="0">
            <a:spAutoFit/>
          </a:bodyPr>
          <a:lstStyle/>
          <a:p>
            <a:r>
              <a:rPr kumimoji="1" lang="en-US" altLang="ja-JP" dirty="0" err="1"/>
              <a:t>fujioka_1</a:t>
            </a:r>
            <a:r>
              <a:rPr kumimoji="1" lang="en-US" altLang="ja-JP" dirty="0"/>
              <a:t>-8_(</a:t>
            </a:r>
            <a:r>
              <a:rPr kumimoji="1" lang="en-US" altLang="ja-JP" dirty="0" err="1"/>
              <a:t>Cytb_RVb</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69D61B8F-AAFD-9B70-1775-436E44F0F017}"/>
              </a:ext>
            </a:extLst>
          </p:cNvPr>
          <p:cNvSpPr>
            <a:spLocks noGrp="1"/>
          </p:cNvSpPr>
          <p:nvPr>
            <p:ph type="sldNum" sz="quarter" idx="12"/>
          </p:nvPr>
        </p:nvSpPr>
        <p:spPr/>
        <p:txBody>
          <a:bodyPr/>
          <a:lstStyle/>
          <a:p>
            <a:fld id="{DCC64BF7-53B6-4B20-B62E-F05CC6567557}" type="slidenum">
              <a:rPr kumimoji="1" lang="ja-JP" altLang="en-US" smtClean="0"/>
              <a:t>22</a:t>
            </a:fld>
            <a:endParaRPr kumimoji="1" lang="ja-JP" altLang="en-US"/>
          </a:p>
        </p:txBody>
      </p:sp>
      <p:pic>
        <p:nvPicPr>
          <p:cNvPr id="5" name="図 4" descr="ダイアグラム&#10;&#10;自動的に生成された説明">
            <a:extLst>
              <a:ext uri="{FF2B5EF4-FFF2-40B4-BE49-F238E27FC236}">
                <a16:creationId xmlns:a16="http://schemas.microsoft.com/office/drawing/2014/main" id="{5771DD74-B65F-5D6E-5961-64B716397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904875"/>
            <a:ext cx="8572500" cy="5048250"/>
          </a:xfrm>
          <a:prstGeom prst="rect">
            <a:avLst/>
          </a:prstGeom>
        </p:spPr>
      </p:pic>
      <p:sp>
        <p:nvSpPr>
          <p:cNvPr id="4" name="テキスト ボックス 3">
            <a:extLst>
              <a:ext uri="{FF2B5EF4-FFF2-40B4-BE49-F238E27FC236}">
                <a16:creationId xmlns:a16="http://schemas.microsoft.com/office/drawing/2014/main" id="{7B65DF92-2A8A-AC23-AEA7-76369644D48C}"/>
              </a:ext>
            </a:extLst>
          </p:cNvPr>
          <p:cNvSpPr txBox="1"/>
          <p:nvPr/>
        </p:nvSpPr>
        <p:spPr>
          <a:xfrm>
            <a:off x="227969" y="118065"/>
            <a:ext cx="1107996" cy="369332"/>
          </a:xfrm>
          <a:prstGeom prst="rect">
            <a:avLst/>
          </a:prstGeom>
          <a:noFill/>
          <a:ln>
            <a:solidFill>
              <a:schemeClr val="tx1"/>
            </a:solidFill>
          </a:ln>
        </p:spPr>
        <p:txBody>
          <a:bodyPr wrap="none" rtlCol="0">
            <a:spAutoFit/>
          </a:bodyPr>
          <a:lstStyle/>
          <a:p>
            <a:r>
              <a:rPr kumimoji="1" lang="ja-JP" altLang="en-US" dirty="0"/>
              <a:t>参考資料</a:t>
            </a:r>
          </a:p>
        </p:txBody>
      </p:sp>
    </p:spTree>
    <p:extLst>
      <p:ext uri="{BB962C8B-B14F-4D97-AF65-F5344CB8AC3E}">
        <p14:creationId xmlns:p14="http://schemas.microsoft.com/office/powerpoint/2010/main" val="414656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F29B-4967-F78F-AF52-D3AC29C3035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596338-D77A-3062-2C6C-59046914BCF4}"/>
              </a:ext>
            </a:extLst>
          </p:cNvPr>
          <p:cNvSpPr>
            <a:spLocks noGrp="1"/>
          </p:cNvSpPr>
          <p:nvPr>
            <p:ph type="sldNum" sz="quarter" idx="12"/>
          </p:nvPr>
        </p:nvSpPr>
        <p:spPr/>
        <p:txBody>
          <a:bodyPr/>
          <a:lstStyle/>
          <a:p>
            <a:fld id="{DCC64BF7-53B6-4B20-B62E-F05CC6567557}" type="slidenum">
              <a:rPr kumimoji="1" lang="ja-JP" altLang="en-US" smtClean="0"/>
              <a:t>23</a:t>
            </a:fld>
            <a:endParaRPr kumimoji="1" lang="ja-JP" altLang="en-US"/>
          </a:p>
        </p:txBody>
      </p:sp>
      <p:sp>
        <p:nvSpPr>
          <p:cNvPr id="3" name="テキスト ボックス 2">
            <a:extLst>
              <a:ext uri="{FF2B5EF4-FFF2-40B4-BE49-F238E27FC236}">
                <a16:creationId xmlns:a16="http://schemas.microsoft.com/office/drawing/2014/main" id="{B466CDDC-F0DB-4BCC-88F1-5A1201C3168B}"/>
              </a:ext>
            </a:extLst>
          </p:cNvPr>
          <p:cNvSpPr txBox="1"/>
          <p:nvPr/>
        </p:nvSpPr>
        <p:spPr>
          <a:xfrm>
            <a:off x="3778319" y="293914"/>
            <a:ext cx="2483565" cy="369332"/>
          </a:xfrm>
          <a:prstGeom prst="rect">
            <a:avLst/>
          </a:prstGeom>
          <a:noFill/>
        </p:spPr>
        <p:txBody>
          <a:bodyPr wrap="none" rtlCol="0">
            <a:spAutoFit/>
          </a:bodyPr>
          <a:lstStyle/>
          <a:p>
            <a:r>
              <a:rPr kumimoji="1" lang="en-US" altLang="ja-JP" dirty="0" err="1"/>
              <a:t>fujioka_1</a:t>
            </a:r>
            <a:r>
              <a:rPr kumimoji="1" lang="en-US" altLang="ja-JP" dirty="0"/>
              <a:t>-8_(</a:t>
            </a:r>
            <a:r>
              <a:rPr kumimoji="1" lang="en-US" altLang="ja-JP" dirty="0" err="1"/>
              <a:t>Cytb_RVc</a:t>
            </a:r>
            <a:r>
              <a:rPr kumimoji="1" lang="en-US" altLang="ja-JP" dirty="0"/>
              <a:t>)</a:t>
            </a:r>
            <a:endParaRPr kumimoji="1" lang="ja-JP" altLang="en-US" dirty="0"/>
          </a:p>
        </p:txBody>
      </p:sp>
      <p:pic>
        <p:nvPicPr>
          <p:cNvPr id="5" name="図 4" descr="グラフ&#10;&#10;中程度の精度で自動的に生成された説明">
            <a:extLst>
              <a:ext uri="{FF2B5EF4-FFF2-40B4-BE49-F238E27FC236}">
                <a16:creationId xmlns:a16="http://schemas.microsoft.com/office/drawing/2014/main" id="{8B1DD932-3AA3-9ADF-DE13-7E315A372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904875"/>
            <a:ext cx="8572500" cy="5048250"/>
          </a:xfrm>
          <a:prstGeom prst="rect">
            <a:avLst/>
          </a:prstGeom>
        </p:spPr>
      </p:pic>
      <p:sp>
        <p:nvSpPr>
          <p:cNvPr id="4" name="テキスト ボックス 3">
            <a:extLst>
              <a:ext uri="{FF2B5EF4-FFF2-40B4-BE49-F238E27FC236}">
                <a16:creationId xmlns:a16="http://schemas.microsoft.com/office/drawing/2014/main" id="{0EDDB33B-4163-BA26-B788-7BED4ABE25EC}"/>
              </a:ext>
            </a:extLst>
          </p:cNvPr>
          <p:cNvSpPr txBox="1"/>
          <p:nvPr/>
        </p:nvSpPr>
        <p:spPr>
          <a:xfrm>
            <a:off x="227969" y="118065"/>
            <a:ext cx="1107996" cy="369332"/>
          </a:xfrm>
          <a:prstGeom prst="rect">
            <a:avLst/>
          </a:prstGeom>
          <a:noFill/>
          <a:ln>
            <a:solidFill>
              <a:schemeClr val="tx1"/>
            </a:solidFill>
          </a:ln>
        </p:spPr>
        <p:txBody>
          <a:bodyPr wrap="none" rtlCol="0">
            <a:spAutoFit/>
          </a:bodyPr>
          <a:lstStyle/>
          <a:p>
            <a:r>
              <a:rPr kumimoji="1" lang="ja-JP" altLang="en-US" dirty="0"/>
              <a:t>参考資料</a:t>
            </a:r>
          </a:p>
        </p:txBody>
      </p:sp>
    </p:spTree>
    <p:extLst>
      <p:ext uri="{BB962C8B-B14F-4D97-AF65-F5344CB8AC3E}">
        <p14:creationId xmlns:p14="http://schemas.microsoft.com/office/powerpoint/2010/main" val="3311296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F1B3-EFAE-D302-D476-AB6C3791FC6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A452D2-E04C-A333-7C4E-ABC3917580D4}"/>
              </a:ext>
            </a:extLst>
          </p:cNvPr>
          <p:cNvSpPr>
            <a:spLocks noGrp="1"/>
          </p:cNvSpPr>
          <p:nvPr>
            <p:ph type="sldNum" sz="quarter" idx="12"/>
          </p:nvPr>
        </p:nvSpPr>
        <p:spPr/>
        <p:txBody>
          <a:bodyPr/>
          <a:lstStyle/>
          <a:p>
            <a:fld id="{DCC64BF7-53B6-4B20-B62E-F05CC6567557}" type="slidenum">
              <a:rPr kumimoji="1" lang="ja-JP" altLang="en-US" smtClean="0"/>
              <a:t>24</a:t>
            </a:fld>
            <a:endParaRPr kumimoji="1" lang="ja-JP" altLang="en-US"/>
          </a:p>
        </p:txBody>
      </p:sp>
      <p:sp>
        <p:nvSpPr>
          <p:cNvPr id="3" name="テキスト ボックス 2">
            <a:extLst>
              <a:ext uri="{FF2B5EF4-FFF2-40B4-BE49-F238E27FC236}">
                <a16:creationId xmlns:a16="http://schemas.microsoft.com/office/drawing/2014/main" id="{48BBBDA1-3B81-E174-643B-93D34019FAB5}"/>
              </a:ext>
            </a:extLst>
          </p:cNvPr>
          <p:cNvSpPr txBox="1"/>
          <p:nvPr/>
        </p:nvSpPr>
        <p:spPr>
          <a:xfrm flipH="1">
            <a:off x="637902" y="3701148"/>
            <a:ext cx="8630195" cy="923330"/>
          </a:xfrm>
          <a:prstGeom prst="rect">
            <a:avLst/>
          </a:prstGeom>
          <a:noFill/>
        </p:spPr>
        <p:txBody>
          <a:bodyPr wrap="square" rtlCol="0">
            <a:spAutoFit/>
          </a:bodyPr>
          <a:lstStyle/>
          <a:p>
            <a:r>
              <a:rPr kumimoji="1" lang="en-US" altLang="ja-JP" dirty="0"/>
              <a:t>1</a:t>
            </a:r>
            <a:r>
              <a:rPr kumimoji="1" lang="ja-JP" altLang="en-US" dirty="0"/>
              <a:t>個体の体の中で２系統のミトコンドリアが共存在する現象（ヘテロプラズミー　</a:t>
            </a:r>
            <a:r>
              <a:rPr kumimoji="1" lang="en-US" altLang="ja-JP" dirty="0"/>
              <a:t> </a:t>
            </a:r>
            <a:r>
              <a:rPr kumimoji="1" lang="en-US" altLang="ja-JP" dirty="0" err="1"/>
              <a:t>heteroplasmy</a:t>
            </a:r>
            <a:r>
              <a:rPr kumimoji="1" lang="en-US" altLang="ja-JP" dirty="0"/>
              <a:t> </a:t>
            </a:r>
            <a:r>
              <a:rPr kumimoji="1" lang="ja-JP" altLang="en-US" dirty="0"/>
              <a:t>）</a:t>
            </a:r>
            <a:r>
              <a:rPr kumimoji="1" lang="en-US" altLang="ja-JP" dirty="0"/>
              <a:t> </a:t>
            </a:r>
            <a:r>
              <a:rPr kumimoji="1" lang="ja-JP" altLang="en-US" dirty="0"/>
              <a:t>と呼ぶが、基本的には病的な状態である通常は起きない。メダカにおいても、通常は１個体の体にあるミトコンドリアは１種類である。</a:t>
            </a:r>
          </a:p>
        </p:txBody>
      </p:sp>
      <p:sp>
        <p:nvSpPr>
          <p:cNvPr id="4" name="テキスト ボックス 3">
            <a:extLst>
              <a:ext uri="{FF2B5EF4-FFF2-40B4-BE49-F238E27FC236}">
                <a16:creationId xmlns:a16="http://schemas.microsoft.com/office/drawing/2014/main" id="{526F471D-43A7-3B9C-2A1B-3AB73D398402}"/>
              </a:ext>
            </a:extLst>
          </p:cNvPr>
          <p:cNvSpPr txBox="1"/>
          <p:nvPr/>
        </p:nvSpPr>
        <p:spPr>
          <a:xfrm>
            <a:off x="227969" y="118065"/>
            <a:ext cx="1107996" cy="369332"/>
          </a:xfrm>
          <a:prstGeom prst="rect">
            <a:avLst/>
          </a:prstGeom>
          <a:noFill/>
          <a:ln>
            <a:solidFill>
              <a:schemeClr val="tx1"/>
            </a:solidFill>
          </a:ln>
        </p:spPr>
        <p:txBody>
          <a:bodyPr wrap="none" rtlCol="0">
            <a:spAutoFit/>
          </a:bodyPr>
          <a:lstStyle/>
          <a:p>
            <a:r>
              <a:rPr kumimoji="1" lang="ja-JP" altLang="en-US" dirty="0"/>
              <a:t>参考資料</a:t>
            </a:r>
          </a:p>
        </p:txBody>
      </p:sp>
      <p:sp>
        <p:nvSpPr>
          <p:cNvPr id="5" name="テキスト ボックス 4">
            <a:extLst>
              <a:ext uri="{FF2B5EF4-FFF2-40B4-BE49-F238E27FC236}">
                <a16:creationId xmlns:a16="http://schemas.microsoft.com/office/drawing/2014/main" id="{AA62A2D9-90D6-8A66-4DF0-A7847E08F138}"/>
              </a:ext>
            </a:extLst>
          </p:cNvPr>
          <p:cNvSpPr txBox="1"/>
          <p:nvPr/>
        </p:nvSpPr>
        <p:spPr>
          <a:xfrm>
            <a:off x="781967" y="984002"/>
            <a:ext cx="3647152" cy="369332"/>
          </a:xfrm>
          <a:prstGeom prst="rect">
            <a:avLst/>
          </a:prstGeom>
          <a:noFill/>
        </p:spPr>
        <p:txBody>
          <a:bodyPr wrap="none" rtlCol="0">
            <a:spAutoFit/>
          </a:bodyPr>
          <a:lstStyle/>
          <a:p>
            <a:r>
              <a:rPr kumimoji="1" lang="ja-JP" altLang="en-US" dirty="0"/>
              <a:t>ミトコンドリアは母性遺伝する。</a:t>
            </a:r>
          </a:p>
        </p:txBody>
      </p:sp>
    </p:spTree>
    <p:extLst>
      <p:ext uri="{BB962C8B-B14F-4D97-AF65-F5344CB8AC3E}">
        <p14:creationId xmlns:p14="http://schemas.microsoft.com/office/powerpoint/2010/main" val="15965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4587CA8-0244-3382-E2F5-F105E9A59C56}"/>
              </a:ext>
            </a:extLst>
          </p:cNvPr>
          <p:cNvSpPr txBox="1"/>
          <p:nvPr/>
        </p:nvSpPr>
        <p:spPr>
          <a:xfrm>
            <a:off x="401098" y="1126764"/>
            <a:ext cx="238078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cytochrome </a:t>
            </a:r>
            <a:r>
              <a:rPr kumimoji="1" lang="en-US" altLang="ja-JP" sz="1800" b="0" i="1"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遺伝子</a:t>
            </a:r>
          </a:p>
        </p:txBody>
      </p:sp>
      <p:sp>
        <p:nvSpPr>
          <p:cNvPr id="4" name="テキスト ボックス 3">
            <a:extLst>
              <a:ext uri="{FF2B5EF4-FFF2-40B4-BE49-F238E27FC236}">
                <a16:creationId xmlns:a16="http://schemas.microsoft.com/office/drawing/2014/main" id="{A7271839-40A7-D959-AE84-6347594F6A66}"/>
              </a:ext>
            </a:extLst>
          </p:cNvPr>
          <p:cNvSpPr txBox="1"/>
          <p:nvPr/>
        </p:nvSpPr>
        <p:spPr>
          <a:xfrm>
            <a:off x="516002" y="1614049"/>
            <a:ext cx="8914190"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シトクロム</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cytochrome c, </a:t>
            </a:r>
            <a:r>
              <a:rPr kumimoji="1" lang="en-US" altLang="ja-JP"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cyt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c</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）は、ミトコンドリアの内膜に弱く結合している電子伝達系において不可欠なタンパク質である。電子伝達系において複合体</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III</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から電子１個を受け取り、複合体</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IV</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に引き渡す。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生命の維持にとって重要であることから植物、動物、単細胞生物などほとんどの生物に共通してみつかっていて、約</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個のアミノ酸残基の並び方（アミノ酸配列）が高度に保存されている。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種が異なると、アミノ酸配列が少しずつ異なる。また、同じ種内であってもアミノ酸配列をコードしている</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DNA</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塩基配列が少しずつ異なることを利用して、同じ種の個体の遺伝的近さを調べて系統樹を作成する際に多用されている。</a:t>
            </a:r>
          </a:p>
        </p:txBody>
      </p:sp>
      <p:sp>
        <p:nvSpPr>
          <p:cNvPr id="6" name="テキスト ボックス 5">
            <a:extLst>
              <a:ext uri="{FF2B5EF4-FFF2-40B4-BE49-F238E27FC236}">
                <a16:creationId xmlns:a16="http://schemas.microsoft.com/office/drawing/2014/main" id="{9A957909-0922-E151-D5BB-5E522844B25D}"/>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7" name="スライド番号プレースホルダー 6">
            <a:extLst>
              <a:ext uri="{FF2B5EF4-FFF2-40B4-BE49-F238E27FC236}">
                <a16:creationId xmlns:a16="http://schemas.microsoft.com/office/drawing/2014/main" id="{3C0181D2-7092-571C-05FF-18D64779CA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0FFD8-1193-47FE-97CA-8B356EED0836}" type="slidenum">
              <a:rPr kumimoji="1" lang="ja-JP" altLang="en-US" sz="20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315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2AE8C-A07E-FAEF-F73B-43D3F387DA7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C190BE-D93B-E11B-C6D7-3178CFA4DA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64BF7-53B6-4B20-B62E-F05CC6567557}" type="slidenum">
              <a:rPr kumimoji="1" lang="ja-JP" altLang="en-US" sz="1200" b="0" i="0" u="none" strike="noStrike" kern="1200" cap="none" spc="0" normalizeH="0" baseline="0" noProof="0" smtClean="0">
                <a:ln>
                  <a:noFill/>
                </a:ln>
                <a:solidFill>
                  <a:prstClr val="black">
                    <a:tint val="82000"/>
                  </a:prstClr>
                </a:solidFill>
                <a:effectLst/>
                <a:uLnTx/>
                <a:uFillTx/>
                <a:latin typeface="Aptos"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tint val="82000"/>
                </a:prstClr>
              </a:solidFill>
              <a:effectLst/>
              <a:uLnTx/>
              <a:uFillTx/>
              <a:latin typeface="Aptos" panose="0211000402020202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CA1C78C6-CEAB-A17F-7E70-99D37E6CA404}"/>
              </a:ext>
            </a:extLst>
          </p:cNvPr>
          <p:cNvSpPr txBox="1"/>
          <p:nvPr/>
        </p:nvSpPr>
        <p:spPr>
          <a:xfrm>
            <a:off x="511628" y="424543"/>
            <a:ext cx="50481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今回シークエンスが得られた</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20</a:t>
            </a:r>
            <a:r>
              <a:rPr kumimoji="1" lang="ja-JP" altLang="en-US"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サンプルの内訳</a:t>
            </a:r>
          </a:p>
        </p:txBody>
      </p:sp>
      <p:grpSp>
        <p:nvGrpSpPr>
          <p:cNvPr id="7" name="グループ化 6">
            <a:extLst>
              <a:ext uri="{FF2B5EF4-FFF2-40B4-BE49-F238E27FC236}">
                <a16:creationId xmlns:a16="http://schemas.microsoft.com/office/drawing/2014/main" id="{0AAFAE14-3B3D-107A-FCA3-B831DD606A87}"/>
              </a:ext>
            </a:extLst>
          </p:cNvPr>
          <p:cNvGrpSpPr/>
          <p:nvPr/>
        </p:nvGrpSpPr>
        <p:grpSpPr>
          <a:xfrm>
            <a:off x="2861441" y="1120676"/>
            <a:ext cx="4238131" cy="2308324"/>
            <a:chOff x="849085" y="1491344"/>
            <a:chExt cx="4238131" cy="2308324"/>
          </a:xfrm>
        </p:grpSpPr>
        <p:sp>
          <p:nvSpPr>
            <p:cNvPr id="4" name="テキスト ボックス 3">
              <a:extLst>
                <a:ext uri="{FF2B5EF4-FFF2-40B4-BE49-F238E27FC236}">
                  <a16:creationId xmlns:a16="http://schemas.microsoft.com/office/drawing/2014/main" id="{ABDAF680-B531-4707-FB2C-984BD6E0D885}"/>
                </a:ext>
              </a:extLst>
            </p:cNvPr>
            <p:cNvSpPr txBox="1"/>
            <p:nvPr/>
          </p:nvSpPr>
          <p:spPr>
            <a:xfrm>
              <a:off x="849085" y="1491344"/>
              <a:ext cx="1006045" cy="230832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fijioka_1</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fijioka_2</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fijioka_3</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fijioka_4</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fijioka_5</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fijioka_6</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fijioka_7</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fijioka_8</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00694427-72ED-B0A1-CD72-2E44CAB69681}"/>
                </a:ext>
              </a:extLst>
            </p:cNvPr>
            <p:cNvSpPr txBox="1"/>
            <p:nvPr/>
          </p:nvSpPr>
          <p:spPr>
            <a:xfrm>
              <a:off x="3368925" y="1491344"/>
              <a:ext cx="1718291" cy="230832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nagisataiken_1</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_2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_3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_4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_5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_6</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_7</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nagisataiken</a:t>
              </a:r>
              <a:r>
                <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rPr>
                <a:t> _8</a:t>
              </a:r>
            </a:p>
          </p:txBody>
        </p:sp>
        <p:sp>
          <p:nvSpPr>
            <p:cNvPr id="6" name="テキスト ボックス 5">
              <a:extLst>
                <a:ext uri="{FF2B5EF4-FFF2-40B4-BE49-F238E27FC236}">
                  <a16:creationId xmlns:a16="http://schemas.microsoft.com/office/drawing/2014/main" id="{33D5A27E-95AC-7FF3-3153-EDDA7AF18B4A}"/>
                </a:ext>
              </a:extLst>
            </p:cNvPr>
            <p:cNvSpPr txBox="1"/>
            <p:nvPr/>
          </p:nvSpPr>
          <p:spPr>
            <a:xfrm>
              <a:off x="2177453" y="1491344"/>
              <a:ext cx="869149"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mori_1</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mori_2</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mori_3</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ptos" panose="02110004020202020204"/>
                  <a:ea typeface="游ゴシック" panose="020B0400000000000000" pitchFamily="50" charset="-128"/>
                  <a:cs typeface="+mn-cs"/>
                </a:rPr>
                <a:t>mori_4</a:t>
              </a:r>
              <a:endParaRPr kumimoji="1" lang="en-US" altLang="ja-JP" sz="1800" b="0" i="0" u="none" strike="noStrike" kern="1200" cap="none" spc="0" normalizeH="0" baseline="0" noProof="0" dirty="0">
                <a:ln>
                  <a:noFill/>
                </a:ln>
                <a:solidFill>
                  <a:prstClr val="black"/>
                </a:solidFill>
                <a:effectLst/>
                <a:uLnTx/>
                <a:uFillTx/>
                <a:latin typeface="Aptos" panose="02110004020202020204"/>
                <a:ea typeface="游ゴシック" panose="020B0400000000000000" pitchFamily="50" charset="-128"/>
                <a:cs typeface="+mn-cs"/>
              </a:endParaRPr>
            </a:p>
          </p:txBody>
        </p:sp>
      </p:grpSp>
    </p:spTree>
    <p:extLst>
      <p:ext uri="{BB962C8B-B14F-4D97-AF65-F5344CB8AC3E}">
        <p14:creationId xmlns:p14="http://schemas.microsoft.com/office/powerpoint/2010/main" val="189680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フリーフォーム: 図形 26">
            <a:extLst>
              <a:ext uri="{FF2B5EF4-FFF2-40B4-BE49-F238E27FC236}">
                <a16:creationId xmlns:a16="http://schemas.microsoft.com/office/drawing/2014/main" id="{6DD87A16-7F79-F30C-E4DE-EDBB9A176200}"/>
              </a:ext>
            </a:extLst>
          </p:cNvPr>
          <p:cNvSpPr/>
          <p:nvPr/>
        </p:nvSpPr>
        <p:spPr>
          <a:xfrm>
            <a:off x="487218" y="1647825"/>
            <a:ext cx="9229094" cy="4903310"/>
          </a:xfrm>
          <a:custGeom>
            <a:avLst/>
            <a:gdLst>
              <a:gd name="connsiteX0" fmla="*/ 1871364 w 9229094"/>
              <a:gd name="connsiteY0" fmla="*/ 2349796 h 4795284"/>
              <a:gd name="connsiteX1" fmla="*/ 1711876 w 9229094"/>
              <a:gd name="connsiteY1" fmla="*/ 2307266 h 4795284"/>
              <a:gd name="connsiteX2" fmla="*/ 1552387 w 9229094"/>
              <a:gd name="connsiteY2" fmla="*/ 2254103 h 4795284"/>
              <a:gd name="connsiteX3" fmla="*/ 925066 w 9229094"/>
              <a:gd name="connsiteY3" fmla="*/ 1967024 h 4795284"/>
              <a:gd name="connsiteX4" fmla="*/ 829373 w 9229094"/>
              <a:gd name="connsiteY4" fmla="*/ 1892596 h 4795284"/>
              <a:gd name="connsiteX5" fmla="*/ 606090 w 9229094"/>
              <a:gd name="connsiteY5" fmla="*/ 1754373 h 4795284"/>
              <a:gd name="connsiteX6" fmla="*/ 276480 w 9229094"/>
              <a:gd name="connsiteY6" fmla="*/ 1424763 h 4795284"/>
              <a:gd name="connsiteX7" fmla="*/ 202052 w 9229094"/>
              <a:gd name="connsiteY7" fmla="*/ 1339703 h 4795284"/>
              <a:gd name="connsiteX8" fmla="*/ 138257 w 9229094"/>
              <a:gd name="connsiteY8" fmla="*/ 1222745 h 4795284"/>
              <a:gd name="connsiteX9" fmla="*/ 63829 w 9229094"/>
              <a:gd name="connsiteY9" fmla="*/ 999461 h 4795284"/>
              <a:gd name="connsiteX10" fmla="*/ 21299 w 9229094"/>
              <a:gd name="connsiteY10" fmla="*/ 893135 h 4795284"/>
              <a:gd name="connsiteX11" fmla="*/ 10666 w 9229094"/>
              <a:gd name="connsiteY11" fmla="*/ 808075 h 4795284"/>
              <a:gd name="connsiteX12" fmla="*/ 34 w 9229094"/>
              <a:gd name="connsiteY12" fmla="*/ 744280 h 4795284"/>
              <a:gd name="connsiteX13" fmla="*/ 21299 w 9229094"/>
              <a:gd name="connsiteY13" fmla="*/ 446568 h 4795284"/>
              <a:gd name="connsiteX14" fmla="*/ 53197 w 9229094"/>
              <a:gd name="connsiteY14" fmla="*/ 414670 h 4795284"/>
              <a:gd name="connsiteX15" fmla="*/ 127625 w 9229094"/>
              <a:gd name="connsiteY15" fmla="*/ 372140 h 4795284"/>
              <a:gd name="connsiteX16" fmla="*/ 159522 w 9229094"/>
              <a:gd name="connsiteY16" fmla="*/ 350875 h 4795284"/>
              <a:gd name="connsiteX17" fmla="*/ 297746 w 9229094"/>
              <a:gd name="connsiteY17" fmla="*/ 318977 h 4795284"/>
              <a:gd name="connsiteX18" fmla="*/ 446601 w 9229094"/>
              <a:gd name="connsiteY18" fmla="*/ 287080 h 4795284"/>
              <a:gd name="connsiteX19" fmla="*/ 914434 w 9229094"/>
              <a:gd name="connsiteY19" fmla="*/ 297712 h 4795284"/>
              <a:gd name="connsiteX20" fmla="*/ 1127085 w 9229094"/>
              <a:gd name="connsiteY20" fmla="*/ 318977 h 4795284"/>
              <a:gd name="connsiteX21" fmla="*/ 2020220 w 9229094"/>
              <a:gd name="connsiteY21" fmla="*/ 308345 h 4795284"/>
              <a:gd name="connsiteX22" fmla="*/ 2870825 w 9229094"/>
              <a:gd name="connsiteY22" fmla="*/ 287080 h 4795284"/>
              <a:gd name="connsiteX23" fmla="*/ 3179169 w 9229094"/>
              <a:gd name="connsiteY23" fmla="*/ 276447 h 4795284"/>
              <a:gd name="connsiteX24" fmla="*/ 3444983 w 9229094"/>
              <a:gd name="connsiteY24" fmla="*/ 255182 h 4795284"/>
              <a:gd name="connsiteX25" fmla="*/ 3657634 w 9229094"/>
              <a:gd name="connsiteY25" fmla="*/ 233917 h 4795284"/>
              <a:gd name="connsiteX26" fmla="*/ 3774592 w 9229094"/>
              <a:gd name="connsiteY26" fmla="*/ 212652 h 4795284"/>
              <a:gd name="connsiteX27" fmla="*/ 5890471 w 9229094"/>
              <a:gd name="connsiteY27" fmla="*/ 212652 h 4795284"/>
              <a:gd name="connsiteX28" fmla="*/ 6135020 w 9229094"/>
              <a:gd name="connsiteY28" fmla="*/ 180754 h 4795284"/>
              <a:gd name="connsiteX29" fmla="*/ 6464629 w 9229094"/>
              <a:gd name="connsiteY29" fmla="*/ 148856 h 4795284"/>
              <a:gd name="connsiteX30" fmla="*/ 6613485 w 9229094"/>
              <a:gd name="connsiteY30" fmla="*/ 106326 h 4795284"/>
              <a:gd name="connsiteX31" fmla="*/ 6762341 w 9229094"/>
              <a:gd name="connsiteY31" fmla="*/ 74428 h 4795284"/>
              <a:gd name="connsiteX32" fmla="*/ 6858034 w 9229094"/>
              <a:gd name="connsiteY32" fmla="*/ 42531 h 4795284"/>
              <a:gd name="connsiteX33" fmla="*/ 6953727 w 9229094"/>
              <a:gd name="connsiteY33" fmla="*/ 31898 h 4795284"/>
              <a:gd name="connsiteX34" fmla="*/ 7230173 w 9229094"/>
              <a:gd name="connsiteY34" fmla="*/ 0 h 4795284"/>
              <a:gd name="connsiteX35" fmla="*/ 7985085 w 9229094"/>
              <a:gd name="connsiteY35" fmla="*/ 10633 h 4795284"/>
              <a:gd name="connsiteX36" fmla="*/ 8442285 w 9229094"/>
              <a:gd name="connsiteY36" fmla="*/ 31898 h 4795284"/>
              <a:gd name="connsiteX37" fmla="*/ 8697466 w 9229094"/>
              <a:gd name="connsiteY37" fmla="*/ 53163 h 4795284"/>
              <a:gd name="connsiteX38" fmla="*/ 8825057 w 9229094"/>
              <a:gd name="connsiteY38" fmla="*/ 106326 h 4795284"/>
              <a:gd name="connsiteX39" fmla="*/ 8952648 w 9229094"/>
              <a:gd name="connsiteY39" fmla="*/ 159489 h 4795284"/>
              <a:gd name="connsiteX40" fmla="*/ 9016443 w 9229094"/>
              <a:gd name="connsiteY40" fmla="*/ 212652 h 4795284"/>
              <a:gd name="connsiteX41" fmla="*/ 9112136 w 9229094"/>
              <a:gd name="connsiteY41" fmla="*/ 404038 h 4795284"/>
              <a:gd name="connsiteX42" fmla="*/ 9207829 w 9229094"/>
              <a:gd name="connsiteY42" fmla="*/ 691117 h 4795284"/>
              <a:gd name="connsiteX43" fmla="*/ 9229094 w 9229094"/>
              <a:gd name="connsiteY43" fmla="*/ 818707 h 4795284"/>
              <a:gd name="connsiteX44" fmla="*/ 9207829 w 9229094"/>
              <a:gd name="connsiteY44" fmla="*/ 1648047 h 4795284"/>
              <a:gd name="connsiteX45" fmla="*/ 9186564 w 9229094"/>
              <a:gd name="connsiteY45" fmla="*/ 1881963 h 4795284"/>
              <a:gd name="connsiteX46" fmla="*/ 9175932 w 9229094"/>
              <a:gd name="connsiteY46" fmla="*/ 2945219 h 4795284"/>
              <a:gd name="connsiteX47" fmla="*/ 9165299 w 9229094"/>
              <a:gd name="connsiteY47" fmla="*/ 3125973 h 4795284"/>
              <a:gd name="connsiteX48" fmla="*/ 9144034 w 9229094"/>
              <a:gd name="connsiteY48" fmla="*/ 3306726 h 4795284"/>
              <a:gd name="connsiteX49" fmla="*/ 9133401 w 9229094"/>
              <a:gd name="connsiteY49" fmla="*/ 3583173 h 4795284"/>
              <a:gd name="connsiteX50" fmla="*/ 9122769 w 9229094"/>
              <a:gd name="connsiteY50" fmla="*/ 4093535 h 4795284"/>
              <a:gd name="connsiteX51" fmla="*/ 9058973 w 9229094"/>
              <a:gd name="connsiteY51" fmla="*/ 4369982 h 4795284"/>
              <a:gd name="connsiteX52" fmla="*/ 9037708 w 9229094"/>
              <a:gd name="connsiteY52" fmla="*/ 4433777 h 4795284"/>
              <a:gd name="connsiteX53" fmla="*/ 8931383 w 9229094"/>
              <a:gd name="connsiteY53" fmla="*/ 4561368 h 4795284"/>
              <a:gd name="connsiteX54" fmla="*/ 8771894 w 9229094"/>
              <a:gd name="connsiteY54" fmla="*/ 4667693 h 4795284"/>
              <a:gd name="connsiteX55" fmla="*/ 8623039 w 9229094"/>
              <a:gd name="connsiteY55" fmla="*/ 4731489 h 4795284"/>
              <a:gd name="connsiteX56" fmla="*/ 8495448 w 9229094"/>
              <a:gd name="connsiteY56" fmla="*/ 4774019 h 4795284"/>
              <a:gd name="connsiteX57" fmla="*/ 8250899 w 9229094"/>
              <a:gd name="connsiteY57" fmla="*/ 4795284 h 4795284"/>
              <a:gd name="connsiteX58" fmla="*/ 7602313 w 9229094"/>
              <a:gd name="connsiteY58" fmla="*/ 4774019 h 4795284"/>
              <a:gd name="connsiteX59" fmla="*/ 7219541 w 9229094"/>
              <a:gd name="connsiteY59" fmla="*/ 4699591 h 4795284"/>
              <a:gd name="connsiteX60" fmla="*/ 7166378 w 9229094"/>
              <a:gd name="connsiteY60" fmla="*/ 4688959 h 4795284"/>
              <a:gd name="connsiteX61" fmla="*/ 7081318 w 9229094"/>
              <a:gd name="connsiteY61" fmla="*/ 4635796 h 4795284"/>
              <a:gd name="connsiteX62" fmla="*/ 6879299 w 9229094"/>
              <a:gd name="connsiteY62" fmla="*/ 4550735 h 4795284"/>
              <a:gd name="connsiteX63" fmla="*/ 6741076 w 9229094"/>
              <a:gd name="connsiteY63" fmla="*/ 4465675 h 4795284"/>
              <a:gd name="connsiteX64" fmla="*/ 6517792 w 9229094"/>
              <a:gd name="connsiteY64" fmla="*/ 4316819 h 4795284"/>
              <a:gd name="connsiteX65" fmla="*/ 6422099 w 9229094"/>
              <a:gd name="connsiteY65" fmla="*/ 4221126 h 4795284"/>
              <a:gd name="connsiteX66" fmla="*/ 6347671 w 9229094"/>
              <a:gd name="connsiteY66" fmla="*/ 4114800 h 4795284"/>
              <a:gd name="connsiteX67" fmla="*/ 6241346 w 9229094"/>
              <a:gd name="connsiteY67" fmla="*/ 3923414 h 4795284"/>
              <a:gd name="connsiteX68" fmla="*/ 6166918 w 9229094"/>
              <a:gd name="connsiteY68" fmla="*/ 3593805 h 4795284"/>
              <a:gd name="connsiteX69" fmla="*/ 6092490 w 9229094"/>
              <a:gd name="connsiteY69" fmla="*/ 3157870 h 4795284"/>
              <a:gd name="connsiteX70" fmla="*/ 6039327 w 9229094"/>
              <a:gd name="connsiteY70" fmla="*/ 3051545 h 4795284"/>
              <a:gd name="connsiteX71" fmla="*/ 5975532 w 9229094"/>
              <a:gd name="connsiteY71" fmla="*/ 2902689 h 4795284"/>
              <a:gd name="connsiteX72" fmla="*/ 5688452 w 9229094"/>
              <a:gd name="connsiteY72" fmla="*/ 2647507 h 4795284"/>
              <a:gd name="connsiteX73" fmla="*/ 5358843 w 9229094"/>
              <a:gd name="connsiteY73" fmla="*/ 2477386 h 4795284"/>
              <a:gd name="connsiteX74" fmla="*/ 4976071 w 9229094"/>
              <a:gd name="connsiteY74" fmla="*/ 2360428 h 4795284"/>
              <a:gd name="connsiteX75" fmla="*/ 4423178 w 9229094"/>
              <a:gd name="connsiteY75" fmla="*/ 2296633 h 4795284"/>
              <a:gd name="connsiteX76" fmla="*/ 3689532 w 9229094"/>
              <a:gd name="connsiteY76" fmla="*/ 2317898 h 4795284"/>
              <a:gd name="connsiteX77" fmla="*/ 3593839 w 9229094"/>
              <a:gd name="connsiteY77" fmla="*/ 2328531 h 4795284"/>
              <a:gd name="connsiteX78" fmla="*/ 3370555 w 9229094"/>
              <a:gd name="connsiteY78" fmla="*/ 2349796 h 4795284"/>
              <a:gd name="connsiteX79" fmla="*/ 3189801 w 9229094"/>
              <a:gd name="connsiteY79" fmla="*/ 2360428 h 4795284"/>
              <a:gd name="connsiteX80" fmla="*/ 3051578 w 9229094"/>
              <a:gd name="connsiteY80" fmla="*/ 2371061 h 4795284"/>
              <a:gd name="connsiteX81" fmla="*/ 2860192 w 9229094"/>
              <a:gd name="connsiteY81" fmla="*/ 2381693 h 4795284"/>
              <a:gd name="connsiteX82" fmla="*/ 2424257 w 9229094"/>
              <a:gd name="connsiteY82" fmla="*/ 2371061 h 4795284"/>
              <a:gd name="connsiteX83" fmla="*/ 2349829 w 9229094"/>
              <a:gd name="connsiteY83" fmla="*/ 2349796 h 4795284"/>
              <a:gd name="connsiteX84" fmla="*/ 2243504 w 9229094"/>
              <a:gd name="connsiteY84" fmla="*/ 2339163 h 4795284"/>
              <a:gd name="connsiteX85" fmla="*/ 1977690 w 9229094"/>
              <a:gd name="connsiteY85" fmla="*/ 2317898 h 4795284"/>
              <a:gd name="connsiteX86" fmla="*/ 1903262 w 9229094"/>
              <a:gd name="connsiteY86" fmla="*/ 2339163 h 4795284"/>
              <a:gd name="connsiteX87" fmla="*/ 1871364 w 9229094"/>
              <a:gd name="connsiteY87" fmla="*/ 2349796 h 4795284"/>
              <a:gd name="connsiteX88" fmla="*/ 1871364 w 9229094"/>
              <a:gd name="connsiteY88" fmla="*/ 2349796 h 479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229094" h="4795284">
                <a:moveTo>
                  <a:pt x="1871364" y="2349796"/>
                </a:moveTo>
                <a:cubicBezTo>
                  <a:pt x="1844783" y="2342708"/>
                  <a:pt x="1814900" y="2340234"/>
                  <a:pt x="1711876" y="2307266"/>
                </a:cubicBezTo>
                <a:cubicBezTo>
                  <a:pt x="1658503" y="2290187"/>
                  <a:pt x="1604418" y="2274915"/>
                  <a:pt x="1552387" y="2254103"/>
                </a:cubicBezTo>
                <a:cubicBezTo>
                  <a:pt x="1358277" y="2176459"/>
                  <a:pt x="1112988" y="2089581"/>
                  <a:pt x="925066" y="1967024"/>
                </a:cubicBezTo>
                <a:cubicBezTo>
                  <a:pt x="891218" y="1944949"/>
                  <a:pt x="862996" y="1915011"/>
                  <a:pt x="829373" y="1892596"/>
                </a:cubicBezTo>
                <a:cubicBezTo>
                  <a:pt x="756540" y="1844040"/>
                  <a:pt x="672551" y="1811340"/>
                  <a:pt x="606090" y="1754373"/>
                </a:cubicBezTo>
                <a:cubicBezTo>
                  <a:pt x="393081" y="1571793"/>
                  <a:pt x="494654" y="1670208"/>
                  <a:pt x="276480" y="1424763"/>
                </a:cubicBezTo>
                <a:cubicBezTo>
                  <a:pt x="251450" y="1396604"/>
                  <a:pt x="220093" y="1372778"/>
                  <a:pt x="202052" y="1339703"/>
                </a:cubicBezTo>
                <a:cubicBezTo>
                  <a:pt x="180787" y="1300717"/>
                  <a:pt x="154971" y="1263888"/>
                  <a:pt x="138257" y="1222745"/>
                </a:cubicBezTo>
                <a:cubicBezTo>
                  <a:pt x="108729" y="1150060"/>
                  <a:pt x="92966" y="1072304"/>
                  <a:pt x="63829" y="999461"/>
                </a:cubicBezTo>
                <a:lnTo>
                  <a:pt x="21299" y="893135"/>
                </a:lnTo>
                <a:cubicBezTo>
                  <a:pt x="17755" y="864782"/>
                  <a:pt x="14707" y="836362"/>
                  <a:pt x="10666" y="808075"/>
                </a:cubicBezTo>
                <a:cubicBezTo>
                  <a:pt x="7617" y="786733"/>
                  <a:pt x="-600" y="765829"/>
                  <a:pt x="34" y="744280"/>
                </a:cubicBezTo>
                <a:cubicBezTo>
                  <a:pt x="2959" y="644833"/>
                  <a:pt x="5457" y="544789"/>
                  <a:pt x="21299" y="446568"/>
                </a:cubicBezTo>
                <a:cubicBezTo>
                  <a:pt x="23693" y="431723"/>
                  <a:pt x="40878" y="423293"/>
                  <a:pt x="53197" y="414670"/>
                </a:cubicBezTo>
                <a:cubicBezTo>
                  <a:pt x="76606" y="398284"/>
                  <a:pt x="103123" y="386841"/>
                  <a:pt x="127625" y="372140"/>
                </a:cubicBezTo>
                <a:cubicBezTo>
                  <a:pt x="138583" y="365565"/>
                  <a:pt x="147845" y="356065"/>
                  <a:pt x="159522" y="350875"/>
                </a:cubicBezTo>
                <a:cubicBezTo>
                  <a:pt x="227487" y="320668"/>
                  <a:pt x="223048" y="333917"/>
                  <a:pt x="297746" y="318977"/>
                </a:cubicBezTo>
                <a:cubicBezTo>
                  <a:pt x="562625" y="266000"/>
                  <a:pt x="236763" y="322051"/>
                  <a:pt x="446601" y="287080"/>
                </a:cubicBezTo>
                <a:cubicBezTo>
                  <a:pt x="602545" y="290624"/>
                  <a:pt x="758620" y="290408"/>
                  <a:pt x="914434" y="297712"/>
                </a:cubicBezTo>
                <a:cubicBezTo>
                  <a:pt x="985593" y="301048"/>
                  <a:pt x="1055851" y="318292"/>
                  <a:pt x="1127085" y="318977"/>
                </a:cubicBezTo>
                <a:lnTo>
                  <a:pt x="2020220" y="308345"/>
                </a:lnTo>
                <a:cubicBezTo>
                  <a:pt x="2381734" y="272192"/>
                  <a:pt x="2033105" y="304004"/>
                  <a:pt x="2870825" y="287080"/>
                </a:cubicBezTo>
                <a:cubicBezTo>
                  <a:pt x="2973646" y="285003"/>
                  <a:pt x="3076388" y="279991"/>
                  <a:pt x="3179169" y="276447"/>
                </a:cubicBezTo>
                <a:cubicBezTo>
                  <a:pt x="3332255" y="254577"/>
                  <a:pt x="3189296" y="272816"/>
                  <a:pt x="3444983" y="255182"/>
                </a:cubicBezTo>
                <a:cubicBezTo>
                  <a:pt x="3486430" y="252324"/>
                  <a:pt x="3611144" y="240116"/>
                  <a:pt x="3657634" y="233917"/>
                </a:cubicBezTo>
                <a:cubicBezTo>
                  <a:pt x="3698428" y="228478"/>
                  <a:pt x="3734514" y="220667"/>
                  <a:pt x="3774592" y="212652"/>
                </a:cubicBezTo>
                <a:cubicBezTo>
                  <a:pt x="4607372" y="228980"/>
                  <a:pt x="4814812" y="237813"/>
                  <a:pt x="5890471" y="212652"/>
                </a:cubicBezTo>
                <a:cubicBezTo>
                  <a:pt x="5972655" y="210730"/>
                  <a:pt x="6053390" y="190472"/>
                  <a:pt x="6135020" y="180754"/>
                </a:cubicBezTo>
                <a:cubicBezTo>
                  <a:pt x="6285111" y="162886"/>
                  <a:pt x="6329041" y="160156"/>
                  <a:pt x="6464629" y="148856"/>
                </a:cubicBezTo>
                <a:cubicBezTo>
                  <a:pt x="6514248" y="134679"/>
                  <a:pt x="6563422" y="118842"/>
                  <a:pt x="6613485" y="106326"/>
                </a:cubicBezTo>
                <a:cubicBezTo>
                  <a:pt x="6662715" y="94019"/>
                  <a:pt x="6713239" y="87237"/>
                  <a:pt x="6762341" y="74428"/>
                </a:cubicBezTo>
                <a:cubicBezTo>
                  <a:pt x="6794875" y="65941"/>
                  <a:pt x="6825212" y="49825"/>
                  <a:pt x="6858034" y="42531"/>
                </a:cubicBezTo>
                <a:cubicBezTo>
                  <a:pt x="6889364" y="35569"/>
                  <a:pt x="6921956" y="36437"/>
                  <a:pt x="6953727" y="31898"/>
                </a:cubicBezTo>
                <a:cubicBezTo>
                  <a:pt x="7189268" y="-1751"/>
                  <a:pt x="6970378" y="18558"/>
                  <a:pt x="7230173" y="0"/>
                </a:cubicBezTo>
                <a:lnTo>
                  <a:pt x="7985085" y="10633"/>
                </a:lnTo>
                <a:cubicBezTo>
                  <a:pt x="8137597" y="14647"/>
                  <a:pt x="8289991" y="22806"/>
                  <a:pt x="8442285" y="31898"/>
                </a:cubicBezTo>
                <a:cubicBezTo>
                  <a:pt x="8527488" y="36985"/>
                  <a:pt x="8697466" y="53163"/>
                  <a:pt x="8697466" y="53163"/>
                </a:cubicBezTo>
                <a:cubicBezTo>
                  <a:pt x="8788871" y="98864"/>
                  <a:pt x="8683529" y="48050"/>
                  <a:pt x="8825057" y="106326"/>
                </a:cubicBezTo>
                <a:cubicBezTo>
                  <a:pt x="8975131" y="168121"/>
                  <a:pt x="8873463" y="133093"/>
                  <a:pt x="8952648" y="159489"/>
                </a:cubicBezTo>
                <a:cubicBezTo>
                  <a:pt x="8973913" y="177210"/>
                  <a:pt x="8997823" y="192170"/>
                  <a:pt x="9016443" y="212652"/>
                </a:cubicBezTo>
                <a:cubicBezTo>
                  <a:pt x="9062173" y="262955"/>
                  <a:pt x="9089450" y="346291"/>
                  <a:pt x="9112136" y="404038"/>
                </a:cubicBezTo>
                <a:cubicBezTo>
                  <a:pt x="9152957" y="507945"/>
                  <a:pt x="9184794" y="585156"/>
                  <a:pt x="9207829" y="691117"/>
                </a:cubicBezTo>
                <a:cubicBezTo>
                  <a:pt x="9216988" y="733250"/>
                  <a:pt x="9222006" y="776177"/>
                  <a:pt x="9229094" y="818707"/>
                </a:cubicBezTo>
                <a:cubicBezTo>
                  <a:pt x="9223671" y="1116969"/>
                  <a:pt x="9224130" y="1362776"/>
                  <a:pt x="9207829" y="1648047"/>
                </a:cubicBezTo>
                <a:cubicBezTo>
                  <a:pt x="9204203" y="1711497"/>
                  <a:pt x="9193128" y="1816328"/>
                  <a:pt x="9186564" y="1881963"/>
                </a:cubicBezTo>
                <a:cubicBezTo>
                  <a:pt x="9183020" y="2236382"/>
                  <a:pt x="9181990" y="2590834"/>
                  <a:pt x="9175932" y="2945219"/>
                </a:cubicBezTo>
                <a:cubicBezTo>
                  <a:pt x="9174900" y="3005566"/>
                  <a:pt x="9170604" y="3065851"/>
                  <a:pt x="9165299" y="3125973"/>
                </a:cubicBezTo>
                <a:cubicBezTo>
                  <a:pt x="9159967" y="3186405"/>
                  <a:pt x="9151122" y="3246475"/>
                  <a:pt x="9144034" y="3306726"/>
                </a:cubicBezTo>
                <a:cubicBezTo>
                  <a:pt x="9140490" y="3398875"/>
                  <a:pt x="9135892" y="3490990"/>
                  <a:pt x="9133401" y="3583173"/>
                </a:cubicBezTo>
                <a:cubicBezTo>
                  <a:pt x="9128804" y="3753268"/>
                  <a:pt x="9133551" y="3923719"/>
                  <a:pt x="9122769" y="4093535"/>
                </a:cubicBezTo>
                <a:cubicBezTo>
                  <a:pt x="9118947" y="4153731"/>
                  <a:pt x="9078303" y="4304261"/>
                  <a:pt x="9058973" y="4369982"/>
                </a:cubicBezTo>
                <a:cubicBezTo>
                  <a:pt x="9052648" y="4391486"/>
                  <a:pt x="9050142" y="4415126"/>
                  <a:pt x="9037708" y="4433777"/>
                </a:cubicBezTo>
                <a:cubicBezTo>
                  <a:pt x="9006999" y="4479841"/>
                  <a:pt x="8976433" y="4529189"/>
                  <a:pt x="8931383" y="4561368"/>
                </a:cubicBezTo>
                <a:cubicBezTo>
                  <a:pt x="8888737" y="4591829"/>
                  <a:pt x="8818116" y="4644582"/>
                  <a:pt x="8771894" y="4667693"/>
                </a:cubicBezTo>
                <a:cubicBezTo>
                  <a:pt x="8723610" y="4691835"/>
                  <a:pt x="8673424" y="4712110"/>
                  <a:pt x="8623039" y="4731489"/>
                </a:cubicBezTo>
                <a:cubicBezTo>
                  <a:pt x="8581196" y="4747582"/>
                  <a:pt x="8539060" y="4763635"/>
                  <a:pt x="8495448" y="4774019"/>
                </a:cubicBezTo>
                <a:cubicBezTo>
                  <a:pt x="8460886" y="4782248"/>
                  <a:pt x="8260383" y="4794607"/>
                  <a:pt x="8250899" y="4795284"/>
                </a:cubicBezTo>
                <a:cubicBezTo>
                  <a:pt x="8034704" y="4788196"/>
                  <a:pt x="7818203" y="4787512"/>
                  <a:pt x="7602313" y="4774019"/>
                </a:cubicBezTo>
                <a:cubicBezTo>
                  <a:pt x="7478260" y="4766266"/>
                  <a:pt x="7340360" y="4727049"/>
                  <a:pt x="7219541" y="4699591"/>
                </a:cubicBezTo>
                <a:cubicBezTo>
                  <a:pt x="7201918" y="4695586"/>
                  <a:pt x="7184099" y="4692503"/>
                  <a:pt x="7166378" y="4688959"/>
                </a:cubicBezTo>
                <a:cubicBezTo>
                  <a:pt x="7138025" y="4671238"/>
                  <a:pt x="7111444" y="4650301"/>
                  <a:pt x="7081318" y="4635796"/>
                </a:cubicBezTo>
                <a:cubicBezTo>
                  <a:pt x="7015486" y="4604099"/>
                  <a:pt x="6941526" y="4589028"/>
                  <a:pt x="6879299" y="4550735"/>
                </a:cubicBezTo>
                <a:cubicBezTo>
                  <a:pt x="6833225" y="4522382"/>
                  <a:pt x="6786090" y="4495684"/>
                  <a:pt x="6741076" y="4465675"/>
                </a:cubicBezTo>
                <a:cubicBezTo>
                  <a:pt x="6666648" y="4416056"/>
                  <a:pt x="6581044" y="4380071"/>
                  <a:pt x="6517792" y="4316819"/>
                </a:cubicBezTo>
                <a:cubicBezTo>
                  <a:pt x="6485894" y="4284921"/>
                  <a:pt x="6451156" y="4255631"/>
                  <a:pt x="6422099" y="4221126"/>
                </a:cubicBezTo>
                <a:cubicBezTo>
                  <a:pt x="6394232" y="4188034"/>
                  <a:pt x="6371669" y="4150796"/>
                  <a:pt x="6347671" y="4114800"/>
                </a:cubicBezTo>
                <a:cubicBezTo>
                  <a:pt x="6288337" y="4025799"/>
                  <a:pt x="6291885" y="4024495"/>
                  <a:pt x="6241346" y="3923414"/>
                </a:cubicBezTo>
                <a:cubicBezTo>
                  <a:pt x="6216537" y="3813544"/>
                  <a:pt x="6180079" y="3705669"/>
                  <a:pt x="6166918" y="3593805"/>
                </a:cubicBezTo>
                <a:cubicBezTo>
                  <a:pt x="6155213" y="3494313"/>
                  <a:pt x="6129792" y="3232473"/>
                  <a:pt x="6092490" y="3157870"/>
                </a:cubicBezTo>
                <a:cubicBezTo>
                  <a:pt x="6074769" y="3122428"/>
                  <a:pt x="6055837" y="3087567"/>
                  <a:pt x="6039327" y="3051545"/>
                </a:cubicBezTo>
                <a:cubicBezTo>
                  <a:pt x="6016835" y="3002471"/>
                  <a:pt x="6005844" y="2947359"/>
                  <a:pt x="5975532" y="2902689"/>
                </a:cubicBezTo>
                <a:cubicBezTo>
                  <a:pt x="5909915" y="2805991"/>
                  <a:pt x="5789658" y="2705981"/>
                  <a:pt x="5688452" y="2647507"/>
                </a:cubicBezTo>
                <a:cubicBezTo>
                  <a:pt x="5581396" y="2585652"/>
                  <a:pt x="5477087" y="2513516"/>
                  <a:pt x="5358843" y="2477386"/>
                </a:cubicBezTo>
                <a:cubicBezTo>
                  <a:pt x="5231252" y="2438400"/>
                  <a:pt x="5108217" y="2378781"/>
                  <a:pt x="4976071" y="2360428"/>
                </a:cubicBezTo>
                <a:cubicBezTo>
                  <a:pt x="4537022" y="2299450"/>
                  <a:pt x="4721863" y="2315302"/>
                  <a:pt x="4423178" y="2296633"/>
                </a:cubicBezTo>
                <a:lnTo>
                  <a:pt x="3689532" y="2317898"/>
                </a:lnTo>
                <a:cubicBezTo>
                  <a:pt x="3657462" y="2319131"/>
                  <a:pt x="3625774" y="2325338"/>
                  <a:pt x="3593839" y="2328531"/>
                </a:cubicBezTo>
                <a:cubicBezTo>
                  <a:pt x="3519445" y="2335970"/>
                  <a:pt x="3445191" y="2345406"/>
                  <a:pt x="3370555" y="2349796"/>
                </a:cubicBezTo>
                <a:lnTo>
                  <a:pt x="3189801" y="2360428"/>
                </a:lnTo>
                <a:cubicBezTo>
                  <a:pt x="3143693" y="2363502"/>
                  <a:pt x="3097693" y="2368086"/>
                  <a:pt x="3051578" y="2371061"/>
                </a:cubicBezTo>
                <a:lnTo>
                  <a:pt x="2860192" y="2381693"/>
                </a:lnTo>
                <a:cubicBezTo>
                  <a:pt x="2714880" y="2378149"/>
                  <a:pt x="2569329" y="2380128"/>
                  <a:pt x="2424257" y="2371061"/>
                </a:cubicBezTo>
                <a:cubicBezTo>
                  <a:pt x="2398505" y="2369452"/>
                  <a:pt x="2375238" y="2354280"/>
                  <a:pt x="2349829" y="2349796"/>
                </a:cubicBezTo>
                <a:cubicBezTo>
                  <a:pt x="2314753" y="2343606"/>
                  <a:pt x="2278992" y="2342205"/>
                  <a:pt x="2243504" y="2339163"/>
                </a:cubicBezTo>
                <a:lnTo>
                  <a:pt x="1977690" y="2317898"/>
                </a:lnTo>
                <a:lnTo>
                  <a:pt x="1903262" y="2339163"/>
                </a:lnTo>
                <a:cubicBezTo>
                  <a:pt x="1892527" y="2342384"/>
                  <a:pt x="1881389" y="2344784"/>
                  <a:pt x="1871364" y="2349796"/>
                </a:cubicBezTo>
                <a:lnTo>
                  <a:pt x="1871364" y="2349796"/>
                </a:lnTo>
                <a:close/>
              </a:path>
            </a:pathLst>
          </a:custGeom>
          <a:noFill/>
          <a:ln w="571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2962961" y="2425617"/>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右矢印 6"/>
          <p:cNvSpPr/>
          <p:nvPr/>
        </p:nvSpPr>
        <p:spPr>
          <a:xfrm>
            <a:off x="4614074" y="2425617"/>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p:cNvPicPr>
            <a:picLocks noChangeAspect="1"/>
          </p:cNvPicPr>
          <p:nvPr/>
        </p:nvPicPr>
        <p:blipFill>
          <a:blip r:embed="rId2"/>
          <a:stretch>
            <a:fillRect/>
          </a:stretch>
        </p:blipFill>
        <p:spPr>
          <a:xfrm>
            <a:off x="5429955" y="2168516"/>
            <a:ext cx="623438" cy="1350000"/>
          </a:xfrm>
          <a:prstGeom prst="rect">
            <a:avLst/>
          </a:prstGeom>
        </p:spPr>
      </p:pic>
      <p:pic>
        <p:nvPicPr>
          <p:cNvPr id="11" name="図 10"/>
          <p:cNvPicPr>
            <a:picLocks noChangeAspect="1"/>
          </p:cNvPicPr>
          <p:nvPr/>
        </p:nvPicPr>
        <p:blipFill>
          <a:blip r:embed="rId3"/>
          <a:stretch>
            <a:fillRect/>
          </a:stretch>
        </p:blipFill>
        <p:spPr>
          <a:xfrm>
            <a:off x="8643652" y="2122535"/>
            <a:ext cx="623438" cy="1350000"/>
          </a:xfrm>
          <a:prstGeom prst="rect">
            <a:avLst/>
          </a:prstGeom>
        </p:spPr>
      </p:pic>
      <p:sp>
        <p:nvSpPr>
          <p:cNvPr id="12" name="右矢印 11"/>
          <p:cNvSpPr/>
          <p:nvPr/>
        </p:nvSpPr>
        <p:spPr>
          <a:xfrm>
            <a:off x="6333394" y="2441898"/>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右矢印 12"/>
          <p:cNvSpPr/>
          <p:nvPr/>
        </p:nvSpPr>
        <p:spPr>
          <a:xfrm rot="5400000">
            <a:off x="7893814" y="4077803"/>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右矢印 14"/>
          <p:cNvSpPr/>
          <p:nvPr/>
        </p:nvSpPr>
        <p:spPr>
          <a:xfrm flipH="1">
            <a:off x="6292394" y="5076140"/>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849" y="4725145"/>
            <a:ext cx="2298263" cy="824821"/>
          </a:xfrm>
          <a:prstGeom prst="rect">
            <a:avLst/>
          </a:prstGeom>
        </p:spPr>
      </p:pic>
      <p:sp>
        <p:nvSpPr>
          <p:cNvPr id="17" name="右矢印 16"/>
          <p:cNvSpPr/>
          <p:nvPr/>
        </p:nvSpPr>
        <p:spPr>
          <a:xfrm flipH="1">
            <a:off x="2757239" y="4900642"/>
            <a:ext cx="598517" cy="47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800" y="4481812"/>
            <a:ext cx="2139831" cy="1661713"/>
          </a:xfrm>
          <a:prstGeom prst="rect">
            <a:avLst/>
          </a:prstGeom>
        </p:spPr>
      </p:pic>
      <p:sp>
        <p:nvSpPr>
          <p:cNvPr id="3" name="テキスト ボックス 2"/>
          <p:cNvSpPr txBox="1"/>
          <p:nvPr/>
        </p:nvSpPr>
        <p:spPr>
          <a:xfrm>
            <a:off x="3374196" y="3705475"/>
            <a:ext cx="1915909" cy="553998"/>
          </a:xfrm>
          <a:prstGeom prst="rect">
            <a:avLst/>
          </a:prstGeom>
          <a:solidFill>
            <a:schemeClr val="bg1"/>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組織（尾ひれなど）</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を溶かす</a:t>
            </a:r>
          </a:p>
        </p:txBody>
      </p:sp>
      <p:sp>
        <p:nvSpPr>
          <p:cNvPr id="19" name="テキスト ボックス 18"/>
          <p:cNvSpPr txBox="1"/>
          <p:nvPr/>
        </p:nvSpPr>
        <p:spPr>
          <a:xfrm>
            <a:off x="5427735" y="3698665"/>
            <a:ext cx="1173719"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DNA</a:t>
            </a:r>
            <a:r>
              <a:rPr kumimoji="1" lang="ja-JP" altLang="en-US" sz="15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を抽</a:t>
            </a: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テキスト ボックス 19"/>
          <p:cNvSpPr txBox="1"/>
          <p:nvPr/>
        </p:nvSpPr>
        <p:spPr>
          <a:xfrm>
            <a:off x="7094677" y="3391334"/>
            <a:ext cx="1750800"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PCR</a:t>
            </a: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で目的遺伝子</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a:t>
            </a:r>
            <a:r>
              <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DNA</a:t>
            </a:r>
            <a:r>
              <a:rPr kumimoji="1" lang="ja-JP" altLang="en-US" sz="15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だけを</a:t>
            </a: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増幅</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p:cNvSpPr txBox="1"/>
          <p:nvPr/>
        </p:nvSpPr>
        <p:spPr>
          <a:xfrm>
            <a:off x="3554031" y="5675256"/>
            <a:ext cx="2492990"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サンガー法で目的遺伝子の</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塩基配列を決定</a:t>
            </a:r>
          </a:p>
        </p:txBody>
      </p:sp>
      <p:sp>
        <p:nvSpPr>
          <p:cNvPr id="8" name="テキスト ボックス 7"/>
          <p:cNvSpPr txBox="1"/>
          <p:nvPr/>
        </p:nvSpPr>
        <p:spPr>
          <a:xfrm>
            <a:off x="887497" y="5997137"/>
            <a:ext cx="1915909"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メダカの遺伝子</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データベースと照合</a:t>
            </a:r>
          </a:p>
        </p:txBody>
      </p:sp>
      <p:sp>
        <p:nvSpPr>
          <p:cNvPr id="22" name="テキスト ボックス 21"/>
          <p:cNvSpPr txBox="1"/>
          <p:nvPr/>
        </p:nvSpPr>
        <p:spPr>
          <a:xfrm>
            <a:off x="1096307" y="3344916"/>
            <a:ext cx="1146468" cy="323165"/>
          </a:xfrm>
          <a:prstGeom prst="rect">
            <a:avLst/>
          </a:prstGeom>
          <a:solidFill>
            <a:schemeClr val="bg1"/>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野生メダカ</a:t>
            </a:r>
          </a:p>
        </p:txBody>
      </p:sp>
      <p:pic>
        <p:nvPicPr>
          <p:cNvPr id="23" name="図 22"/>
          <p:cNvPicPr>
            <a:picLocks noChangeAspect="1"/>
          </p:cNvPicPr>
          <p:nvPr/>
        </p:nvPicPr>
        <p:blipFill>
          <a:blip r:embed="rId6"/>
          <a:stretch>
            <a:fillRect/>
          </a:stretch>
        </p:blipFill>
        <p:spPr>
          <a:xfrm>
            <a:off x="3747622" y="2168516"/>
            <a:ext cx="623438" cy="1350000"/>
          </a:xfrm>
          <a:prstGeom prst="rect">
            <a:avLst/>
          </a:prstGeom>
        </p:spPr>
      </p:pic>
      <p:pic>
        <p:nvPicPr>
          <p:cNvPr id="24" name="図 23"/>
          <p:cNvPicPr>
            <a:picLocks noChangeAspect="1"/>
          </p:cNvPicPr>
          <p:nvPr/>
        </p:nvPicPr>
        <p:blipFill>
          <a:blip r:embed="rId7"/>
          <a:stretch>
            <a:fillRect/>
          </a:stretch>
        </p:blipFill>
        <p:spPr>
          <a:xfrm>
            <a:off x="745534" y="2223502"/>
            <a:ext cx="2011705" cy="910616"/>
          </a:xfrm>
          <a:prstGeom prst="rect">
            <a:avLst/>
          </a:prstGeom>
        </p:spPr>
      </p:pic>
      <p:pic>
        <p:nvPicPr>
          <p:cNvPr id="25" name="図 24"/>
          <p:cNvPicPr>
            <a:picLocks noChangeAspect="1"/>
          </p:cNvPicPr>
          <p:nvPr/>
        </p:nvPicPr>
        <p:blipFill>
          <a:blip r:embed="rId8"/>
          <a:stretch>
            <a:fillRect/>
          </a:stretch>
        </p:blipFill>
        <p:spPr>
          <a:xfrm>
            <a:off x="7094677" y="1998718"/>
            <a:ext cx="1335308" cy="1299411"/>
          </a:xfrm>
          <a:prstGeom prst="rect">
            <a:avLst/>
          </a:prstGeom>
        </p:spPr>
      </p:pic>
      <p:pic>
        <p:nvPicPr>
          <p:cNvPr id="2" name="図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4678" y="4613973"/>
            <a:ext cx="1953401" cy="1212755"/>
          </a:xfrm>
          <a:prstGeom prst="rect">
            <a:avLst/>
          </a:prstGeom>
        </p:spPr>
      </p:pic>
      <p:sp>
        <p:nvSpPr>
          <p:cNvPr id="26" name="テキスト ボックス 25"/>
          <p:cNvSpPr txBox="1"/>
          <p:nvPr/>
        </p:nvSpPr>
        <p:spPr>
          <a:xfrm>
            <a:off x="7258201" y="5997137"/>
            <a:ext cx="1915909" cy="553998"/>
          </a:xfrm>
          <a:prstGeom prst="rect">
            <a:avLst/>
          </a:prstGeom>
          <a:solidFill>
            <a:schemeClr val="bg1"/>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電気泳動して目的</a:t>
            </a:r>
            <a:endParaRPr kumimoji="1" lang="en-US" altLang="ja-JP"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遺伝子の増幅を確認</a:t>
            </a:r>
          </a:p>
        </p:txBody>
      </p:sp>
      <p:pic>
        <p:nvPicPr>
          <p:cNvPr id="4" name="図 3" descr="草, 屋外, フィールド, 立つ が含まれている画像&#10;&#10;自動的に生成された説明">
            <a:extLst>
              <a:ext uri="{FF2B5EF4-FFF2-40B4-BE49-F238E27FC236}">
                <a16:creationId xmlns:a16="http://schemas.microsoft.com/office/drawing/2014/main" id="{3351ABA4-730D-B7A0-CBD1-51DA6F6BC5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218" y="428128"/>
            <a:ext cx="1920000" cy="1440000"/>
          </a:xfrm>
          <a:prstGeom prst="rect">
            <a:avLst/>
          </a:prstGeom>
        </p:spPr>
      </p:pic>
      <p:pic>
        <p:nvPicPr>
          <p:cNvPr id="6" name="図 5" descr="ブルー, 草, 屋外, 座る が含まれている画像&#10;&#10;自動的に生成された説明">
            <a:extLst>
              <a:ext uri="{FF2B5EF4-FFF2-40B4-BE49-F238E27FC236}">
                <a16:creationId xmlns:a16="http://schemas.microsoft.com/office/drawing/2014/main" id="{AFE4AD11-91A8-3CBB-EC46-A8C52D3B64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85080" y="428128"/>
            <a:ext cx="1920000" cy="1440000"/>
          </a:xfrm>
          <a:prstGeom prst="rect">
            <a:avLst/>
          </a:prstGeom>
        </p:spPr>
      </p:pic>
      <p:sp>
        <p:nvSpPr>
          <p:cNvPr id="9" name="スライド番号プレースホルダー 8">
            <a:extLst>
              <a:ext uri="{FF2B5EF4-FFF2-40B4-BE49-F238E27FC236}">
                <a16:creationId xmlns:a16="http://schemas.microsoft.com/office/drawing/2014/main" id="{B5879FC9-E792-E924-EB16-8EEC6F132F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D8F0-3321-4D8B-9E30-E003C722A47B}"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45281D24-8A00-6127-BC83-4A0858E974FE}"/>
              </a:ext>
            </a:extLst>
          </p:cNvPr>
          <p:cNvSpPr txBox="1"/>
          <p:nvPr/>
        </p:nvSpPr>
        <p:spPr>
          <a:xfrm>
            <a:off x="4913332" y="377795"/>
            <a:ext cx="448552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AR PＰＯＰ４B" panose="040B0800000000000000" pitchFamily="50" charset="-128"/>
                <a:ea typeface="AR PＰＯＰ４B" panose="040B0800000000000000" pitchFamily="50" charset="-128"/>
                <a:cs typeface="+mn-cs"/>
              </a:rPr>
              <a:t>メダカの</a:t>
            </a:r>
            <a:r>
              <a:rPr kumimoji="1" lang="en-US" altLang="ja-JP" sz="3200" b="1" i="0" u="none" strike="noStrike" kern="1200" cap="none" spc="0" normalizeH="0" baseline="0" noProof="0" dirty="0">
                <a:ln>
                  <a:noFill/>
                </a:ln>
                <a:solidFill>
                  <a:prstClr val="black"/>
                </a:solidFill>
                <a:effectLst/>
                <a:uLnTx/>
                <a:uFillTx/>
                <a:latin typeface="AR PＰＯＰ４B" panose="040B0800000000000000" pitchFamily="50" charset="-128"/>
                <a:ea typeface="AR PＰＯＰ４B" panose="040B0800000000000000" pitchFamily="50" charset="-128"/>
                <a:cs typeface="+mn-cs"/>
              </a:rPr>
              <a:t>DNA</a:t>
            </a:r>
            <a:r>
              <a:rPr kumimoji="1" lang="ja-JP" altLang="en-US" sz="3200" b="1" i="0" u="none" strike="noStrike" kern="1200" cap="none" spc="0" normalizeH="0" baseline="0" noProof="0" dirty="0">
                <a:ln>
                  <a:noFill/>
                </a:ln>
                <a:solidFill>
                  <a:prstClr val="black"/>
                </a:solidFill>
                <a:effectLst/>
                <a:uLnTx/>
                <a:uFillTx/>
                <a:latin typeface="AR PＰＯＰ４B" panose="040B0800000000000000" pitchFamily="50" charset="-128"/>
                <a:ea typeface="AR PＰＯＰ４B" panose="040B0800000000000000" pitchFamily="50" charset="-128"/>
                <a:cs typeface="+mn-cs"/>
              </a:rPr>
              <a:t>鑑定の工程</a:t>
            </a:r>
          </a:p>
        </p:txBody>
      </p:sp>
      <p:sp>
        <p:nvSpPr>
          <p:cNvPr id="28" name="テキスト ボックス 27">
            <a:extLst>
              <a:ext uri="{FF2B5EF4-FFF2-40B4-BE49-F238E27FC236}">
                <a16:creationId xmlns:a16="http://schemas.microsoft.com/office/drawing/2014/main" id="{6A46343D-EC24-A617-BD32-282521E1C067}"/>
              </a:ext>
            </a:extLst>
          </p:cNvPr>
          <p:cNvSpPr txBox="1"/>
          <p:nvPr/>
        </p:nvSpPr>
        <p:spPr>
          <a:xfrm>
            <a:off x="4913332" y="4089360"/>
            <a:ext cx="2646878" cy="338554"/>
          </a:xfrm>
          <a:prstGeom prst="rect">
            <a:avLst/>
          </a:prstGeom>
          <a:solidFill>
            <a:schemeClr val="bg1"/>
          </a:solidFill>
        </p:spPr>
        <p:txBody>
          <a:bodyPr wrap="none" rtlCol="0">
            <a:spAutoFit/>
          </a:bodyPr>
          <a:lstStyle/>
          <a:p>
            <a:r>
              <a:rPr kumimoji="1" lang="ja-JP" altLang="en-US" sz="1600" dirty="0"/>
              <a:t>（大学の研究室で実施可）</a:t>
            </a:r>
          </a:p>
        </p:txBody>
      </p:sp>
      <p:sp>
        <p:nvSpPr>
          <p:cNvPr id="29" name="テキスト ボックス 28">
            <a:extLst>
              <a:ext uri="{FF2B5EF4-FFF2-40B4-BE49-F238E27FC236}">
                <a16:creationId xmlns:a16="http://schemas.microsoft.com/office/drawing/2014/main" id="{28382337-BBD4-C661-5761-30A26B0A3B91}"/>
              </a:ext>
            </a:extLst>
          </p:cNvPr>
          <p:cNvSpPr txBox="1"/>
          <p:nvPr/>
        </p:nvSpPr>
        <p:spPr>
          <a:xfrm>
            <a:off x="3561478" y="6232813"/>
            <a:ext cx="2965877" cy="584775"/>
          </a:xfrm>
          <a:prstGeom prst="rect">
            <a:avLst/>
          </a:prstGeom>
          <a:noFill/>
        </p:spPr>
        <p:txBody>
          <a:bodyPr wrap="none" rtlCol="0">
            <a:spAutoFit/>
          </a:bodyPr>
          <a:lstStyle/>
          <a:p>
            <a:r>
              <a:rPr kumimoji="1" lang="ja-JP" altLang="en-US" sz="1600" dirty="0"/>
              <a:t>（業者に外注する。</a:t>
            </a:r>
            <a:r>
              <a:rPr kumimoji="1" lang="en-US" altLang="ja-JP" sz="1600" dirty="0"/>
              <a:t>1</a:t>
            </a:r>
            <a:r>
              <a:rPr kumimoji="1" lang="ja-JP" altLang="en-US" sz="1600" dirty="0"/>
              <a:t>サンプル</a:t>
            </a:r>
            <a:endParaRPr kumimoji="1" lang="en-US" altLang="ja-JP" sz="1600" dirty="0"/>
          </a:p>
          <a:p>
            <a:r>
              <a:rPr kumimoji="1" lang="en-US" altLang="ja-JP" sz="1600" dirty="0"/>
              <a:t>2,000</a:t>
            </a:r>
            <a:r>
              <a:rPr kumimoji="1" lang="ja-JP" altLang="en-US" sz="1600" dirty="0"/>
              <a:t>円くらいが相場）</a:t>
            </a:r>
          </a:p>
        </p:txBody>
      </p:sp>
      <p:sp>
        <p:nvSpPr>
          <p:cNvPr id="30" name="テキスト ボックス 29">
            <a:extLst>
              <a:ext uri="{FF2B5EF4-FFF2-40B4-BE49-F238E27FC236}">
                <a16:creationId xmlns:a16="http://schemas.microsoft.com/office/drawing/2014/main" id="{5D49FBCC-E635-A589-0CBD-42334757582A}"/>
              </a:ext>
            </a:extLst>
          </p:cNvPr>
          <p:cNvSpPr txBox="1"/>
          <p:nvPr/>
        </p:nvSpPr>
        <p:spPr>
          <a:xfrm>
            <a:off x="829788" y="6512412"/>
            <a:ext cx="2031325" cy="338554"/>
          </a:xfrm>
          <a:prstGeom prst="rect">
            <a:avLst/>
          </a:prstGeom>
          <a:solidFill>
            <a:schemeClr val="bg1"/>
          </a:solidFill>
        </p:spPr>
        <p:txBody>
          <a:bodyPr wrap="none" rtlCol="0">
            <a:spAutoFit/>
          </a:bodyPr>
          <a:lstStyle/>
          <a:p>
            <a:r>
              <a:rPr kumimoji="1" lang="ja-JP" altLang="en-US" sz="1600" dirty="0"/>
              <a:t>（自宅で実施可能）</a:t>
            </a:r>
          </a:p>
        </p:txBody>
      </p:sp>
    </p:spTree>
    <p:extLst>
      <p:ext uri="{BB962C8B-B14F-4D97-AF65-F5344CB8AC3E}">
        <p14:creationId xmlns:p14="http://schemas.microsoft.com/office/powerpoint/2010/main" val="138067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DFFC-810A-1564-3668-7B8207E045A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6BF7145-2586-706E-DA64-A30097BCED71}"/>
              </a:ext>
            </a:extLst>
          </p:cNvPr>
          <p:cNvPicPr>
            <a:picLocks noChangeAspect="1"/>
          </p:cNvPicPr>
          <p:nvPr/>
        </p:nvPicPr>
        <p:blipFill>
          <a:blip r:embed="rId2"/>
          <a:stretch>
            <a:fillRect/>
          </a:stretch>
        </p:blipFill>
        <p:spPr>
          <a:xfrm>
            <a:off x="1121227" y="4065733"/>
            <a:ext cx="7200000" cy="2792267"/>
          </a:xfrm>
          <a:prstGeom prst="rect">
            <a:avLst/>
          </a:prstGeom>
        </p:spPr>
      </p:pic>
      <p:pic>
        <p:nvPicPr>
          <p:cNvPr id="5" name="図 4">
            <a:extLst>
              <a:ext uri="{FF2B5EF4-FFF2-40B4-BE49-F238E27FC236}">
                <a16:creationId xmlns:a16="http://schemas.microsoft.com/office/drawing/2014/main" id="{36F417A6-0CA6-ED02-3E5F-025FB0773D84}"/>
              </a:ext>
            </a:extLst>
          </p:cNvPr>
          <p:cNvPicPr>
            <a:picLocks noChangeAspect="1"/>
          </p:cNvPicPr>
          <p:nvPr/>
        </p:nvPicPr>
        <p:blipFill>
          <a:blip r:embed="rId3"/>
          <a:stretch>
            <a:fillRect/>
          </a:stretch>
        </p:blipFill>
        <p:spPr>
          <a:xfrm>
            <a:off x="1121227" y="136523"/>
            <a:ext cx="7200000" cy="3180316"/>
          </a:xfrm>
          <a:prstGeom prst="rect">
            <a:avLst/>
          </a:prstGeom>
        </p:spPr>
      </p:pic>
      <p:sp>
        <p:nvSpPr>
          <p:cNvPr id="6" name="スライド番号プレースホルダー 5">
            <a:extLst>
              <a:ext uri="{FF2B5EF4-FFF2-40B4-BE49-F238E27FC236}">
                <a16:creationId xmlns:a16="http://schemas.microsoft.com/office/drawing/2014/main" id="{6458AC74-6DE3-D42F-F19B-17D10EFF1059}"/>
              </a:ext>
            </a:extLst>
          </p:cNvPr>
          <p:cNvSpPr>
            <a:spLocks noGrp="1"/>
          </p:cNvSpPr>
          <p:nvPr>
            <p:ph type="sldNum" sz="quarter" idx="12"/>
          </p:nvPr>
        </p:nvSpPr>
        <p:spPr/>
        <p:txBody>
          <a:bodyPr/>
          <a:lstStyle/>
          <a:p>
            <a:fld id="{DCC64BF7-53B6-4B20-B62E-F05CC6567557}" type="slidenum">
              <a:rPr kumimoji="1" lang="ja-JP" altLang="en-US" smtClean="0"/>
              <a:t>6</a:t>
            </a:fld>
            <a:endParaRPr kumimoji="1" lang="ja-JP" altLang="en-US"/>
          </a:p>
        </p:txBody>
      </p:sp>
      <p:sp>
        <p:nvSpPr>
          <p:cNvPr id="10" name="テキスト ボックス 9">
            <a:extLst>
              <a:ext uri="{FF2B5EF4-FFF2-40B4-BE49-F238E27FC236}">
                <a16:creationId xmlns:a16="http://schemas.microsoft.com/office/drawing/2014/main" id="{8E38AC3C-B22B-9DA2-1C18-0F03333E9225}"/>
              </a:ext>
            </a:extLst>
          </p:cNvPr>
          <p:cNvSpPr txBox="1"/>
          <p:nvPr/>
        </p:nvSpPr>
        <p:spPr>
          <a:xfrm>
            <a:off x="813084" y="3344435"/>
            <a:ext cx="8279831" cy="584775"/>
          </a:xfrm>
          <a:prstGeom prst="rect">
            <a:avLst/>
          </a:prstGeom>
          <a:noFill/>
        </p:spPr>
        <p:txBody>
          <a:bodyPr wrap="none" rtlCol="0">
            <a:spAutoFit/>
          </a:bodyPr>
          <a:lstStyle/>
          <a:p>
            <a:r>
              <a:rPr kumimoji="1" lang="ja-JP" altLang="en-US" sz="1600" dirty="0"/>
              <a:t>得られた塩基配列を公共のゲノムデータベース（</a:t>
            </a:r>
            <a:r>
              <a:rPr kumimoji="1" lang="en-US" altLang="ja-JP" sz="1600" dirty="0" err="1"/>
              <a:t>ensembl</a:t>
            </a:r>
            <a:r>
              <a:rPr kumimoji="1" lang="ja-JP" altLang="en-US" sz="1600" dirty="0"/>
              <a:t> </a:t>
            </a:r>
            <a:r>
              <a:rPr kumimoji="1" lang="en-US" altLang="ja-JP" sz="1600" dirty="0"/>
              <a:t>; </a:t>
            </a:r>
            <a:r>
              <a:rPr kumimoji="1" lang="ja-JP" altLang="en-US" sz="1600" dirty="0"/>
              <a:t>アンサンブル）に投げれば、</a:t>
            </a:r>
            <a:endParaRPr kumimoji="1" lang="en-US" altLang="ja-JP" sz="1600" dirty="0"/>
          </a:p>
          <a:p>
            <a:r>
              <a:rPr kumimoji="1" lang="ja-JP" altLang="en-US" sz="1600" dirty="0"/>
              <a:t>遺伝子配列を同定できる。</a:t>
            </a:r>
          </a:p>
        </p:txBody>
      </p:sp>
    </p:spTree>
    <p:extLst>
      <p:ext uri="{BB962C8B-B14F-4D97-AF65-F5344CB8AC3E}">
        <p14:creationId xmlns:p14="http://schemas.microsoft.com/office/powerpoint/2010/main" val="187741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2992-9C22-6148-9368-225B8413217F}"/>
            </a:ext>
          </a:extLst>
        </p:cNvPr>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DC2D71AE-CB60-F1F2-91C8-FD0C464CB8C0}"/>
              </a:ext>
            </a:extLst>
          </p:cNvPr>
          <p:cNvGrpSpPr/>
          <p:nvPr/>
        </p:nvGrpSpPr>
        <p:grpSpPr>
          <a:xfrm>
            <a:off x="780144" y="610342"/>
            <a:ext cx="6670121" cy="3071683"/>
            <a:chOff x="1055269" y="212151"/>
            <a:chExt cx="6670121" cy="3071683"/>
          </a:xfrm>
        </p:grpSpPr>
        <p:sp>
          <p:nvSpPr>
            <p:cNvPr id="2" name="テキスト ボックス 1">
              <a:extLst>
                <a:ext uri="{FF2B5EF4-FFF2-40B4-BE49-F238E27FC236}">
                  <a16:creationId xmlns:a16="http://schemas.microsoft.com/office/drawing/2014/main" id="{F5C02D96-50CB-AD4A-DA55-F7776E9BD869}"/>
                </a:ext>
              </a:extLst>
            </p:cNvPr>
            <p:cNvSpPr txBox="1"/>
            <p:nvPr/>
          </p:nvSpPr>
          <p:spPr>
            <a:xfrm>
              <a:off x="1055269" y="2822169"/>
              <a:ext cx="6647974" cy="461665"/>
            </a:xfrm>
            <a:prstGeom prst="rect">
              <a:avLst/>
            </a:prstGeom>
            <a:noFill/>
          </p:spPr>
          <p:txBody>
            <a:bodyPr wrap="none" rtlCol="0">
              <a:spAutoFit/>
            </a:bodyPr>
            <a:lstStyle/>
            <a:p>
              <a:pPr algn="ctr"/>
              <a:r>
                <a:rPr kumimoji="1" lang="en-US" altLang="ja-JP" sz="1200" dirty="0">
                  <a:latin typeface="Times New Roman" panose="02020603050405020304" pitchFamily="18" charset="0"/>
                  <a:cs typeface="Times New Roman" panose="02020603050405020304" pitchFamily="18" charset="0"/>
                </a:rPr>
                <a:t>Genomic Location	Overlapping Gene(s)		Orientation	Query start	Query end	Length	</a:t>
              </a:r>
            </a:p>
            <a:p>
              <a:pPr algn="ctr"/>
              <a:r>
                <a:rPr kumimoji="1" lang="en-US" altLang="ja-JP" sz="1200" dirty="0" err="1">
                  <a:latin typeface="Times New Roman" panose="02020603050405020304" pitchFamily="18" charset="0"/>
                  <a:cs typeface="Times New Roman" panose="02020603050405020304" pitchFamily="18" charset="0"/>
                </a:rPr>
                <a:t>MT:14373-15185</a:t>
              </a:r>
              <a:r>
                <a:rPr kumimoji="1" lang="en-US" altLang="ja-JP" sz="1200" dirty="0">
                  <a:latin typeface="Times New Roman" panose="02020603050405020304" pitchFamily="18" charset="0"/>
                  <a:cs typeface="Times New Roman" panose="02020603050405020304" pitchFamily="18" charset="0"/>
                </a:rPr>
                <a:t> 		</a:t>
              </a:r>
              <a:r>
                <a:rPr kumimoji="1" lang="en-US" altLang="ja-JP" sz="1200" dirty="0" err="1">
                  <a:latin typeface="Times New Roman" panose="02020603050405020304" pitchFamily="18" charset="0"/>
                  <a:cs typeface="Times New Roman" panose="02020603050405020304" pitchFamily="18" charset="0"/>
                </a:rPr>
                <a:t>CYTB</a:t>
              </a:r>
              <a:r>
                <a:rPr kumimoji="1" lang="en-US" altLang="ja-JP" sz="1200" dirty="0">
                  <a:latin typeface="Times New Roman" panose="02020603050405020304" pitchFamily="18" charset="0"/>
                  <a:cs typeface="Times New Roman" panose="02020603050405020304" pitchFamily="18" charset="0"/>
                </a:rPr>
                <a:t>			Reverse	9		820		817 </a:t>
              </a:r>
              <a:endParaRPr kumimoji="1" lang="ja-JP" altLang="en-US" sz="1200"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87A8DEA8-594D-0352-930F-F0CD9BEA0CCD}"/>
                </a:ext>
              </a:extLst>
            </p:cNvPr>
            <p:cNvSpPr txBox="1"/>
            <p:nvPr/>
          </p:nvSpPr>
          <p:spPr>
            <a:xfrm>
              <a:off x="1077416" y="1726606"/>
              <a:ext cx="6647974" cy="461665"/>
            </a:xfrm>
            <a:prstGeom prst="rect">
              <a:avLst/>
            </a:prstGeom>
            <a:noFill/>
          </p:spPr>
          <p:txBody>
            <a:bodyPr wrap="none" rtlCol="0">
              <a:spAutoFit/>
            </a:bodyPr>
            <a:lstStyle/>
            <a:p>
              <a:pPr algn="ctr"/>
              <a:r>
                <a:rPr kumimoji="1" lang="en-US" altLang="ja-JP" sz="1200" dirty="0">
                  <a:latin typeface="Times New Roman" panose="02020603050405020304" pitchFamily="18" charset="0"/>
                  <a:cs typeface="Times New Roman" panose="02020603050405020304" pitchFamily="18" charset="0"/>
                </a:rPr>
                <a:t>Genomic Location	Overlapping Gene(s)		Orientation	Query start	Query end	Length	</a:t>
              </a:r>
            </a:p>
            <a:p>
              <a:pPr algn="ctr"/>
              <a:r>
                <a:rPr kumimoji="1" lang="en-US" altLang="ja-JP" sz="1200" dirty="0" err="1">
                  <a:latin typeface="Times New Roman" panose="02020603050405020304" pitchFamily="18" charset="0"/>
                  <a:cs typeface="Times New Roman" panose="02020603050405020304" pitchFamily="18" charset="0"/>
                </a:rPr>
                <a:t>MT:14308-14835</a:t>
              </a:r>
              <a:r>
                <a:rPr kumimoji="1" lang="en-US" altLang="ja-JP" sz="1200" dirty="0">
                  <a:latin typeface="Times New Roman" panose="02020603050405020304" pitchFamily="18" charset="0"/>
                  <a:cs typeface="Times New Roman" panose="02020603050405020304" pitchFamily="18" charset="0"/>
                </a:rPr>
                <a:t>		</a:t>
              </a:r>
              <a:r>
                <a:rPr kumimoji="1" lang="en-US" altLang="ja-JP" sz="1200" dirty="0" err="1">
                  <a:latin typeface="Times New Roman" panose="02020603050405020304" pitchFamily="18" charset="0"/>
                  <a:cs typeface="Times New Roman" panose="02020603050405020304" pitchFamily="18" charset="0"/>
                </a:rPr>
                <a:t>CYTB</a:t>
              </a:r>
              <a:r>
                <a:rPr kumimoji="1" lang="en-US" altLang="ja-JP" sz="1200" dirty="0">
                  <a:latin typeface="Times New Roman" panose="02020603050405020304" pitchFamily="18" charset="0"/>
                  <a:cs typeface="Times New Roman" panose="02020603050405020304" pitchFamily="18" charset="0"/>
                </a:rPr>
                <a:t>			Reverse	3		528		528</a:t>
              </a:r>
              <a:endParaRPr kumimoji="1" lang="ja-JP" altLang="en-US" sz="12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8567E20-248F-070E-2221-B6250D022EA2}"/>
                </a:ext>
              </a:extLst>
            </p:cNvPr>
            <p:cNvSpPr txBox="1"/>
            <p:nvPr/>
          </p:nvSpPr>
          <p:spPr>
            <a:xfrm>
              <a:off x="1055269" y="578900"/>
              <a:ext cx="6647974" cy="461665"/>
            </a:xfrm>
            <a:prstGeom prst="rect">
              <a:avLst/>
            </a:prstGeom>
            <a:noFill/>
          </p:spPr>
          <p:txBody>
            <a:bodyPr wrap="none" rtlCol="0">
              <a:spAutoFit/>
            </a:bodyPr>
            <a:lstStyle/>
            <a:p>
              <a:pPr algn="ctr"/>
              <a:r>
                <a:rPr kumimoji="1" lang="en-US" altLang="ja-JP" sz="1200" dirty="0">
                  <a:latin typeface="Times New Roman" panose="02020603050405020304" pitchFamily="18" charset="0"/>
                  <a:cs typeface="Times New Roman" panose="02020603050405020304" pitchFamily="18" charset="0"/>
                </a:rPr>
                <a:t>Genomic Location	Overlapping Gene(s)		Orientation	Query start	Query end	Length	</a:t>
              </a:r>
            </a:p>
            <a:p>
              <a:pPr algn="ctr"/>
              <a:r>
                <a:rPr kumimoji="1" lang="en-US" altLang="ja-JP" sz="1200" dirty="0" err="1">
                  <a:latin typeface="Times New Roman" panose="02020603050405020304" pitchFamily="18" charset="0"/>
                  <a:cs typeface="Times New Roman" panose="02020603050405020304" pitchFamily="18" charset="0"/>
                </a:rPr>
                <a:t>MT:15040-15648</a:t>
              </a:r>
              <a:r>
                <a:rPr kumimoji="1" lang="en-US" altLang="ja-JP" sz="1200" dirty="0">
                  <a:latin typeface="Times New Roman" panose="02020603050405020304" pitchFamily="18" charset="0"/>
                  <a:cs typeface="Times New Roman" panose="02020603050405020304" pitchFamily="18" charset="0"/>
                </a:rPr>
                <a:t>		</a:t>
              </a:r>
              <a:r>
                <a:rPr kumimoji="1" lang="en-US" altLang="ja-JP" sz="1200" dirty="0" err="1">
                  <a:latin typeface="Times New Roman" panose="02020603050405020304" pitchFamily="18" charset="0"/>
                  <a:cs typeface="Times New Roman" panose="02020603050405020304" pitchFamily="18" charset="0"/>
                </a:rPr>
                <a:t>CYTB</a:t>
              </a:r>
              <a:r>
                <a:rPr kumimoji="1" lang="en-US" altLang="ja-JP" sz="1200" dirty="0">
                  <a:latin typeface="Times New Roman" panose="02020603050405020304" pitchFamily="18" charset="0"/>
                  <a:cs typeface="Times New Roman" panose="02020603050405020304" pitchFamily="18" charset="0"/>
                </a:rPr>
                <a:t>			Forward	11		621		611</a:t>
              </a:r>
              <a:endParaRPr kumimoji="1" lang="ja-JP" altLang="en-US" sz="1200"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E1C3C132-F446-4C0A-77A6-27E706C114F1}"/>
                </a:ext>
              </a:extLst>
            </p:cNvPr>
            <p:cNvSpPr txBox="1"/>
            <p:nvPr/>
          </p:nvSpPr>
          <p:spPr>
            <a:xfrm>
              <a:off x="2522102" y="937348"/>
              <a:ext cx="2031325" cy="461665"/>
            </a:xfrm>
            <a:prstGeom prst="rect">
              <a:avLst/>
            </a:prstGeom>
            <a:noFill/>
          </p:spPr>
          <p:txBody>
            <a:bodyPr wrap="none" rtlCol="0">
              <a:spAutoFit/>
            </a:bodyPr>
            <a:lstStyle/>
            <a:p>
              <a:r>
                <a:rPr kumimoji="1" lang="en-US" altLang="ja-JP" sz="1200" dirty="0" err="1">
                  <a:latin typeface="Times New Roman" panose="02020603050405020304" pitchFamily="18" charset="0"/>
                  <a:cs typeface="Times New Roman" panose="02020603050405020304" pitchFamily="18" charset="0"/>
                </a:rPr>
                <a:t>ENSORLG00000021783</a:t>
              </a:r>
              <a:r>
                <a:rPr kumimoji="1" lang="en-US" altLang="ja-JP" sz="1200" dirty="0">
                  <a:latin typeface="Times New Roman" panose="02020603050405020304" pitchFamily="18" charset="0"/>
                  <a:cs typeface="Times New Roman" panose="02020603050405020304" pitchFamily="18" charset="0"/>
                </a:rPr>
                <a:t>,</a:t>
              </a:r>
            </a:p>
            <a:p>
              <a:r>
                <a:rPr kumimoji="1" lang="en-US" altLang="ja-JP" sz="1200" dirty="0" err="1">
                  <a:latin typeface="Times New Roman" panose="02020603050405020304" pitchFamily="18" charset="0"/>
                  <a:cs typeface="Times New Roman" panose="02020603050405020304" pitchFamily="18" charset="0"/>
                </a:rPr>
                <a:t>ENSORLG00000021784</a:t>
              </a:r>
              <a:r>
                <a:rPr kumimoji="1" lang="en-US" altLang="ja-JP" sz="1200" dirty="0">
                  <a:latin typeface="Times New Roman" panose="02020603050405020304" pitchFamily="18" charset="0"/>
                  <a:cs typeface="Times New Roman" panose="02020603050405020304" pitchFamily="18" charset="0"/>
                </a:rPr>
                <a:t>	</a:t>
              </a:r>
              <a:endParaRPr kumimoji="1" lang="ja-JP" altLang="en-US" sz="1200" dirty="0"/>
            </a:p>
          </p:txBody>
        </p:sp>
        <p:sp>
          <p:nvSpPr>
            <p:cNvPr id="6" name="テキスト ボックス 5">
              <a:extLst>
                <a:ext uri="{FF2B5EF4-FFF2-40B4-BE49-F238E27FC236}">
                  <a16:creationId xmlns:a16="http://schemas.microsoft.com/office/drawing/2014/main" id="{BC3F8F7F-E11F-EA0A-9344-9A404814532C}"/>
                </a:ext>
              </a:extLst>
            </p:cNvPr>
            <p:cNvSpPr txBox="1"/>
            <p:nvPr/>
          </p:nvSpPr>
          <p:spPr>
            <a:xfrm>
              <a:off x="2544249" y="2084040"/>
              <a:ext cx="1739579" cy="276999"/>
            </a:xfrm>
            <a:prstGeom prst="rect">
              <a:avLst/>
            </a:prstGeom>
            <a:noFill/>
          </p:spPr>
          <p:txBody>
            <a:bodyPr wrap="none" rtlCol="0">
              <a:spAutoFit/>
            </a:bodyPr>
            <a:lstStyle/>
            <a:p>
              <a:r>
                <a:rPr kumimoji="1" lang="en-US" altLang="ja-JP" sz="1200" dirty="0" err="1">
                  <a:latin typeface="Times New Roman" panose="02020603050405020304" pitchFamily="18" charset="0"/>
                  <a:cs typeface="Times New Roman" panose="02020603050405020304" pitchFamily="18" charset="0"/>
                </a:rPr>
                <a:t>ENSORLG00000021781</a:t>
              </a:r>
              <a:endParaRPr kumimoji="1" lang="ja-JP" altLang="en-US" sz="1200" dirty="0"/>
            </a:p>
          </p:txBody>
        </p:sp>
        <p:sp>
          <p:nvSpPr>
            <p:cNvPr id="7" name="テキスト ボックス 6">
              <a:extLst>
                <a:ext uri="{FF2B5EF4-FFF2-40B4-BE49-F238E27FC236}">
                  <a16:creationId xmlns:a16="http://schemas.microsoft.com/office/drawing/2014/main" id="{ECB66162-DC4A-0469-22A4-E45EA70FF68F}"/>
                </a:ext>
              </a:extLst>
            </p:cNvPr>
            <p:cNvSpPr txBox="1"/>
            <p:nvPr/>
          </p:nvSpPr>
          <p:spPr>
            <a:xfrm>
              <a:off x="1055269" y="212151"/>
              <a:ext cx="1574470" cy="307777"/>
            </a:xfrm>
            <a:prstGeom prst="rect">
              <a:avLst/>
            </a:prstGeom>
            <a:noFill/>
          </p:spPr>
          <p:txBody>
            <a:bodyPr wrap="none" rtlCol="0">
              <a:spAutoFit/>
            </a:bodyPr>
            <a:lstStyle/>
            <a:p>
              <a:r>
                <a:rPr kumimoji="1" lang="en-US" altLang="ja-JP" sz="1400" dirty="0" err="1">
                  <a:latin typeface="Times New Roman" panose="02020603050405020304" pitchFamily="18" charset="0"/>
                  <a:cs typeface="Times New Roman" panose="02020603050405020304" pitchFamily="18" charset="0"/>
                </a:rPr>
                <a:t>fujioka_1</a:t>
              </a:r>
              <a:r>
                <a:rPr kumimoji="1" lang="en-US" altLang="ja-JP" sz="1400" dirty="0">
                  <a:latin typeface="Times New Roman" panose="02020603050405020304" pitchFamily="18" charset="0"/>
                  <a:cs typeface="Times New Roman" panose="02020603050405020304" pitchFamily="18" charset="0"/>
                </a:rPr>
                <a:t>(</a:t>
              </a:r>
              <a:r>
                <a:rPr kumimoji="1" lang="en-US" altLang="ja-JP" sz="1400" dirty="0" err="1">
                  <a:latin typeface="Times New Roman" panose="02020603050405020304" pitchFamily="18" charset="0"/>
                  <a:cs typeface="Times New Roman" panose="02020603050405020304" pitchFamily="18" charset="0"/>
                </a:rPr>
                <a:t>Cytb</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Times New Roman" panose="02020603050405020304" pitchFamily="18" charset="0"/>
                  <a:cs typeface="Times New Roman" panose="02020603050405020304" pitchFamily="18" charset="0"/>
                </a:rPr>
                <a:t>Fd</a:t>
              </a:r>
              <a:r>
                <a:rPr kumimoji="1" lang="en-US" altLang="ja-JP" sz="1400" dirty="0">
                  <a:latin typeface="Times New Roman" panose="02020603050405020304" pitchFamily="18" charset="0"/>
                  <a:cs typeface="Times New Roman" panose="02020603050405020304" pitchFamily="18" charset="0"/>
                </a:rPr>
                <a:t>)</a:t>
              </a:r>
              <a:endParaRPr kumimoji="1" lang="ja-JP" altLang="en-US" sz="14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CD896FC2-8F9C-430A-355D-D4973658BB86}"/>
                </a:ext>
              </a:extLst>
            </p:cNvPr>
            <p:cNvSpPr txBox="1"/>
            <p:nvPr/>
          </p:nvSpPr>
          <p:spPr>
            <a:xfrm>
              <a:off x="1077416" y="1436525"/>
              <a:ext cx="1710789" cy="307777"/>
            </a:xfrm>
            <a:prstGeom prst="rect">
              <a:avLst/>
            </a:prstGeom>
            <a:noFill/>
          </p:spPr>
          <p:txBody>
            <a:bodyPr wrap="none" rtlCol="0">
              <a:spAutoFit/>
            </a:bodyPr>
            <a:lstStyle/>
            <a:p>
              <a:r>
                <a:rPr kumimoji="1" lang="en-US" altLang="ja-JP" sz="1400" dirty="0" err="1">
                  <a:latin typeface="Times New Roman" panose="02020603050405020304" pitchFamily="18" charset="0"/>
                  <a:cs typeface="Times New Roman" panose="02020603050405020304" pitchFamily="18" charset="0"/>
                </a:rPr>
                <a:t>fujioka_1</a:t>
              </a:r>
              <a:r>
                <a:rPr kumimoji="1" lang="en-US" altLang="ja-JP" sz="1400" dirty="0">
                  <a:latin typeface="Times New Roman" panose="02020603050405020304" pitchFamily="18" charset="0"/>
                  <a:cs typeface="Times New Roman" panose="02020603050405020304" pitchFamily="18" charset="0"/>
                </a:rPr>
                <a:t>(</a:t>
              </a:r>
              <a:r>
                <a:rPr kumimoji="1" lang="en-US" altLang="ja-JP" sz="1400" dirty="0" err="1">
                  <a:latin typeface="Times New Roman" panose="02020603050405020304" pitchFamily="18" charset="0"/>
                  <a:cs typeface="Times New Roman" panose="02020603050405020304" pitchFamily="18" charset="0"/>
                </a:rPr>
                <a:t>Cytb</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Times New Roman" panose="02020603050405020304" pitchFamily="18" charset="0"/>
                  <a:cs typeface="Times New Roman" panose="02020603050405020304" pitchFamily="18" charset="0"/>
                </a:rPr>
                <a:t>RVb</a:t>
              </a:r>
              <a:r>
                <a:rPr kumimoji="1" lang="en-US" altLang="ja-JP" sz="1400" dirty="0">
                  <a:latin typeface="Times New Roman" panose="02020603050405020304" pitchFamily="18" charset="0"/>
                  <a:cs typeface="Times New Roman" panose="02020603050405020304" pitchFamily="18" charset="0"/>
                </a:rPr>
                <a:t>)</a:t>
              </a:r>
              <a:endParaRPr kumimoji="1" lang="ja-JP" altLang="en-US" sz="14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AEAA48F-C30A-0640-0859-A24CF7E11E02}"/>
                </a:ext>
              </a:extLst>
            </p:cNvPr>
            <p:cNvSpPr txBox="1"/>
            <p:nvPr/>
          </p:nvSpPr>
          <p:spPr>
            <a:xfrm>
              <a:off x="1055269" y="2508358"/>
              <a:ext cx="1701171" cy="307777"/>
            </a:xfrm>
            <a:prstGeom prst="rect">
              <a:avLst/>
            </a:prstGeom>
            <a:noFill/>
          </p:spPr>
          <p:txBody>
            <a:bodyPr wrap="none" rtlCol="0">
              <a:spAutoFit/>
            </a:bodyPr>
            <a:lstStyle/>
            <a:p>
              <a:r>
                <a:rPr kumimoji="1" lang="en-US" altLang="ja-JP" sz="1400" dirty="0" err="1">
                  <a:latin typeface="Times New Roman" panose="02020603050405020304" pitchFamily="18" charset="0"/>
                  <a:cs typeface="Times New Roman" panose="02020603050405020304" pitchFamily="18" charset="0"/>
                </a:rPr>
                <a:t>fujioka_1</a:t>
              </a:r>
              <a:r>
                <a:rPr kumimoji="1" lang="en-US" altLang="ja-JP" sz="1400" dirty="0">
                  <a:latin typeface="Times New Roman" panose="02020603050405020304" pitchFamily="18" charset="0"/>
                  <a:cs typeface="Times New Roman" panose="02020603050405020304" pitchFamily="18" charset="0"/>
                </a:rPr>
                <a:t>(</a:t>
              </a:r>
              <a:r>
                <a:rPr kumimoji="1" lang="en-US" altLang="ja-JP" sz="1400" dirty="0" err="1">
                  <a:latin typeface="Times New Roman" panose="02020603050405020304" pitchFamily="18" charset="0"/>
                  <a:cs typeface="Times New Roman" panose="02020603050405020304" pitchFamily="18" charset="0"/>
                </a:rPr>
                <a:t>Cytb</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Times New Roman" panose="02020603050405020304" pitchFamily="18" charset="0"/>
                  <a:cs typeface="Times New Roman" panose="02020603050405020304" pitchFamily="18" charset="0"/>
                </a:rPr>
                <a:t>RVc</a:t>
              </a:r>
              <a:r>
                <a:rPr kumimoji="1" lang="en-US" altLang="ja-JP" sz="1400" dirty="0">
                  <a:latin typeface="Times New Roman" panose="02020603050405020304" pitchFamily="18" charset="0"/>
                  <a:cs typeface="Times New Roman" panose="02020603050405020304" pitchFamily="18" charset="0"/>
                </a:rPr>
                <a:t>)</a:t>
              </a:r>
              <a:endParaRPr kumimoji="1" lang="ja-JP" altLang="en-US" sz="1400" dirty="0">
                <a:latin typeface="Times New Roman" panose="02020603050405020304" pitchFamily="18" charset="0"/>
                <a:cs typeface="Times New Roman" panose="02020603050405020304" pitchFamily="18" charset="0"/>
              </a:endParaRPr>
            </a:p>
          </p:txBody>
        </p:sp>
      </p:grpSp>
      <p:grpSp>
        <p:nvGrpSpPr>
          <p:cNvPr id="55" name="グループ化 54">
            <a:extLst>
              <a:ext uri="{FF2B5EF4-FFF2-40B4-BE49-F238E27FC236}">
                <a16:creationId xmlns:a16="http://schemas.microsoft.com/office/drawing/2014/main" id="{27827662-1432-5D66-F115-EF36C57F0D7D}"/>
              </a:ext>
            </a:extLst>
          </p:cNvPr>
          <p:cNvGrpSpPr/>
          <p:nvPr/>
        </p:nvGrpSpPr>
        <p:grpSpPr>
          <a:xfrm>
            <a:off x="1538790" y="4419619"/>
            <a:ext cx="6545632" cy="2190094"/>
            <a:chOff x="1419047" y="4193438"/>
            <a:chExt cx="6545632" cy="2190094"/>
          </a:xfrm>
        </p:grpSpPr>
        <p:grpSp>
          <p:nvGrpSpPr>
            <p:cNvPr id="45" name="グループ化 44">
              <a:extLst>
                <a:ext uri="{FF2B5EF4-FFF2-40B4-BE49-F238E27FC236}">
                  <a16:creationId xmlns:a16="http://schemas.microsoft.com/office/drawing/2014/main" id="{10F3AEE3-34CE-3DCB-0A76-21604399C0C5}"/>
                </a:ext>
              </a:extLst>
            </p:cNvPr>
            <p:cNvGrpSpPr/>
            <p:nvPr/>
          </p:nvGrpSpPr>
          <p:grpSpPr>
            <a:xfrm>
              <a:off x="1419047" y="4794211"/>
              <a:ext cx="6545632" cy="455090"/>
              <a:chOff x="1098814" y="4610845"/>
              <a:chExt cx="6545632" cy="455090"/>
            </a:xfrm>
          </p:grpSpPr>
          <p:grpSp>
            <p:nvGrpSpPr>
              <p:cNvPr id="35" name="グループ化 34">
                <a:extLst>
                  <a:ext uri="{FF2B5EF4-FFF2-40B4-BE49-F238E27FC236}">
                    <a16:creationId xmlns:a16="http://schemas.microsoft.com/office/drawing/2014/main" id="{87E71EA0-0B54-415D-8F87-8577A830D11F}"/>
                  </a:ext>
                </a:extLst>
              </p:cNvPr>
              <p:cNvGrpSpPr/>
              <p:nvPr/>
            </p:nvGrpSpPr>
            <p:grpSpPr>
              <a:xfrm>
                <a:off x="1098814" y="4891763"/>
                <a:ext cx="6545632" cy="174172"/>
                <a:chOff x="1055269" y="4597213"/>
                <a:chExt cx="6545632" cy="174172"/>
              </a:xfrm>
            </p:grpSpPr>
            <p:grpSp>
              <p:nvGrpSpPr>
                <p:cNvPr id="16" name="グループ化 15">
                  <a:extLst>
                    <a:ext uri="{FF2B5EF4-FFF2-40B4-BE49-F238E27FC236}">
                      <a16:creationId xmlns:a16="http://schemas.microsoft.com/office/drawing/2014/main" id="{169C6021-4299-D5CD-601B-4762C7FFB53F}"/>
                    </a:ext>
                  </a:extLst>
                </p:cNvPr>
                <p:cNvGrpSpPr/>
                <p:nvPr/>
              </p:nvGrpSpPr>
              <p:grpSpPr>
                <a:xfrm>
                  <a:off x="1055269" y="4597213"/>
                  <a:ext cx="1636408" cy="174172"/>
                  <a:chOff x="1055269" y="4597213"/>
                  <a:chExt cx="1636408" cy="174172"/>
                </a:xfrm>
              </p:grpSpPr>
              <p:sp>
                <p:nvSpPr>
                  <p:cNvPr id="11" name="正方形/長方形 10">
                    <a:extLst>
                      <a:ext uri="{FF2B5EF4-FFF2-40B4-BE49-F238E27FC236}">
                        <a16:creationId xmlns:a16="http://schemas.microsoft.com/office/drawing/2014/main" id="{AEBD5AE1-AF01-A1E0-BF49-8133DA575AB2}"/>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ACB972E-D8D9-D2BA-FCAB-1C6887267998}"/>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4D680BF-50D4-33C6-E5B6-6E6F4F6A2CE0}"/>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80C6C74-91F5-AC17-E18F-11ACB0D3D722}"/>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093C64F-BE69-B33C-6F9B-718DECADB775}"/>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111A14C9-5DE2-BEFE-C143-F7AAEA14B411}"/>
                    </a:ext>
                  </a:extLst>
                </p:cNvPr>
                <p:cNvGrpSpPr/>
                <p:nvPr/>
              </p:nvGrpSpPr>
              <p:grpSpPr>
                <a:xfrm>
                  <a:off x="2691677" y="4597213"/>
                  <a:ext cx="1636408" cy="174172"/>
                  <a:chOff x="1055269" y="4597213"/>
                  <a:chExt cx="1636408" cy="174172"/>
                </a:xfrm>
              </p:grpSpPr>
              <p:sp>
                <p:nvSpPr>
                  <p:cNvPr id="18" name="正方形/長方形 17">
                    <a:extLst>
                      <a:ext uri="{FF2B5EF4-FFF2-40B4-BE49-F238E27FC236}">
                        <a16:creationId xmlns:a16="http://schemas.microsoft.com/office/drawing/2014/main" id="{52512401-2092-6D41-179B-4D0D960F4DE1}"/>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AD56AD7-AE9A-8A90-9B4C-9192A9EFAA7A}"/>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049F9B1-C143-F8C7-467D-A5142116ECDA}"/>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7DC545C-4CC9-BB01-6A5E-EE0FB4A69A17}"/>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E9630F2-7019-F625-182A-768AF6750536}"/>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66F25E10-BAF7-B9A6-04C5-7803A6925260}"/>
                    </a:ext>
                  </a:extLst>
                </p:cNvPr>
                <p:cNvGrpSpPr/>
                <p:nvPr/>
              </p:nvGrpSpPr>
              <p:grpSpPr>
                <a:xfrm>
                  <a:off x="4328085" y="4597213"/>
                  <a:ext cx="1636408" cy="174172"/>
                  <a:chOff x="1055269" y="4597213"/>
                  <a:chExt cx="1636408" cy="174172"/>
                </a:xfrm>
              </p:grpSpPr>
              <p:sp>
                <p:nvSpPr>
                  <p:cNvPr id="24" name="正方形/長方形 23">
                    <a:extLst>
                      <a:ext uri="{FF2B5EF4-FFF2-40B4-BE49-F238E27FC236}">
                        <a16:creationId xmlns:a16="http://schemas.microsoft.com/office/drawing/2014/main" id="{A52A4980-5448-493E-7019-529DFECCC148}"/>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B2B5F05-F14F-0978-D56B-CABE5A0E67A5}"/>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E88008E7-C669-E2D8-BFAE-78C5E6B5BEEB}"/>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321296A-D0B1-C9B9-FEEA-178AE9FA521F}"/>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5DD1AC10-0862-39C2-22A0-1BC25F05DB48}"/>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F861CFDE-AC1B-319A-AB3C-1DB1D953BC66}"/>
                    </a:ext>
                  </a:extLst>
                </p:cNvPr>
                <p:cNvGrpSpPr/>
                <p:nvPr/>
              </p:nvGrpSpPr>
              <p:grpSpPr>
                <a:xfrm>
                  <a:off x="5964493" y="4597213"/>
                  <a:ext cx="1636408" cy="174172"/>
                  <a:chOff x="1055269" y="4597213"/>
                  <a:chExt cx="1636408" cy="174172"/>
                </a:xfrm>
              </p:grpSpPr>
              <p:sp>
                <p:nvSpPr>
                  <p:cNvPr id="30" name="正方形/長方形 29">
                    <a:extLst>
                      <a:ext uri="{FF2B5EF4-FFF2-40B4-BE49-F238E27FC236}">
                        <a16:creationId xmlns:a16="http://schemas.microsoft.com/office/drawing/2014/main" id="{006FC0E8-3996-2811-F8AC-1CDA0F479603}"/>
                      </a:ext>
                    </a:extLst>
                  </p:cNvPr>
                  <p:cNvSpPr/>
                  <p:nvPr/>
                </p:nvSpPr>
                <p:spPr>
                  <a:xfrm>
                    <a:off x="1055269"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968A441-CA6A-3695-AC64-701D5EA5EA43}"/>
                      </a:ext>
                    </a:extLst>
                  </p:cNvPr>
                  <p:cNvSpPr/>
                  <p:nvPr/>
                </p:nvSpPr>
                <p:spPr>
                  <a:xfrm>
                    <a:off x="1382567"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27189EF7-4618-837E-ED42-D20683CC7C1E}"/>
                      </a:ext>
                    </a:extLst>
                  </p:cNvPr>
                  <p:cNvSpPr/>
                  <p:nvPr/>
                </p:nvSpPr>
                <p:spPr>
                  <a:xfrm>
                    <a:off x="1709865"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DAE8D2D-FE09-8549-C54A-48FE636DC5B9}"/>
                      </a:ext>
                    </a:extLst>
                  </p:cNvPr>
                  <p:cNvSpPr/>
                  <p:nvPr/>
                </p:nvSpPr>
                <p:spPr>
                  <a:xfrm>
                    <a:off x="2037163"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EC5BA13-52C1-E8CB-0679-E678138ACE2F}"/>
                      </a:ext>
                    </a:extLst>
                  </p:cNvPr>
                  <p:cNvSpPr/>
                  <p:nvPr/>
                </p:nvSpPr>
                <p:spPr>
                  <a:xfrm>
                    <a:off x="2364460" y="4597213"/>
                    <a:ext cx="327217" cy="1741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6" name="テキスト ボックス 35">
                <a:extLst>
                  <a:ext uri="{FF2B5EF4-FFF2-40B4-BE49-F238E27FC236}">
                    <a16:creationId xmlns:a16="http://schemas.microsoft.com/office/drawing/2014/main" id="{0F2A1545-0FA6-668F-E6A3-93E00DB5C6B7}"/>
                  </a:ext>
                </a:extLst>
              </p:cNvPr>
              <p:cNvSpPr txBox="1"/>
              <p:nvPr/>
            </p:nvSpPr>
            <p:spPr>
              <a:xfrm>
                <a:off x="1453746" y="4610845"/>
                <a:ext cx="529312" cy="246221"/>
              </a:xfrm>
              <a:prstGeom prst="rect">
                <a:avLst/>
              </a:prstGeom>
              <a:noFill/>
            </p:spPr>
            <p:txBody>
              <a:bodyPr wrap="none" rtlCol="0">
                <a:spAutoFit/>
              </a:bodyPr>
              <a:lstStyle/>
              <a:p>
                <a:r>
                  <a:rPr kumimoji="1" lang="en-US" altLang="ja-JP" sz="1000" dirty="0"/>
                  <a:t>14000</a:t>
                </a:r>
                <a:endParaRPr kumimoji="1" lang="ja-JP" altLang="en-US" sz="1000" dirty="0"/>
              </a:p>
            </p:txBody>
          </p:sp>
          <p:sp>
            <p:nvSpPr>
              <p:cNvPr id="37" name="テキスト ボックス 36">
                <a:extLst>
                  <a:ext uri="{FF2B5EF4-FFF2-40B4-BE49-F238E27FC236}">
                    <a16:creationId xmlns:a16="http://schemas.microsoft.com/office/drawing/2014/main" id="{4A1C3C6B-8ACB-51A1-5E54-112034852B5B}"/>
                  </a:ext>
                </a:extLst>
              </p:cNvPr>
              <p:cNvSpPr txBox="1"/>
              <p:nvPr/>
            </p:nvSpPr>
            <p:spPr>
              <a:xfrm>
                <a:off x="2112586" y="4610845"/>
                <a:ext cx="529312" cy="246221"/>
              </a:xfrm>
              <a:prstGeom prst="rect">
                <a:avLst/>
              </a:prstGeom>
              <a:noFill/>
            </p:spPr>
            <p:txBody>
              <a:bodyPr wrap="none" rtlCol="0">
                <a:spAutoFit/>
              </a:bodyPr>
              <a:lstStyle/>
              <a:p>
                <a:r>
                  <a:rPr kumimoji="1" lang="en-US" altLang="ja-JP" sz="1000" dirty="0"/>
                  <a:t>14200</a:t>
                </a:r>
                <a:endParaRPr kumimoji="1" lang="ja-JP" altLang="en-US" sz="1000" dirty="0"/>
              </a:p>
            </p:txBody>
          </p:sp>
          <p:sp>
            <p:nvSpPr>
              <p:cNvPr id="38" name="テキスト ボックス 37">
                <a:extLst>
                  <a:ext uri="{FF2B5EF4-FFF2-40B4-BE49-F238E27FC236}">
                    <a16:creationId xmlns:a16="http://schemas.microsoft.com/office/drawing/2014/main" id="{EFB41EAF-ECE9-FDED-BC56-10DC9D61B770}"/>
                  </a:ext>
                </a:extLst>
              </p:cNvPr>
              <p:cNvSpPr txBox="1"/>
              <p:nvPr/>
            </p:nvSpPr>
            <p:spPr>
              <a:xfrm>
                <a:off x="2771426" y="4610845"/>
                <a:ext cx="529312" cy="246221"/>
              </a:xfrm>
              <a:prstGeom prst="rect">
                <a:avLst/>
              </a:prstGeom>
              <a:noFill/>
            </p:spPr>
            <p:txBody>
              <a:bodyPr wrap="none" rtlCol="0">
                <a:spAutoFit/>
              </a:bodyPr>
              <a:lstStyle/>
              <a:p>
                <a:r>
                  <a:rPr kumimoji="1" lang="en-US" altLang="ja-JP" sz="1000" dirty="0"/>
                  <a:t>14400</a:t>
                </a:r>
                <a:endParaRPr kumimoji="1" lang="ja-JP" altLang="en-US" sz="1000" dirty="0"/>
              </a:p>
            </p:txBody>
          </p:sp>
          <p:sp>
            <p:nvSpPr>
              <p:cNvPr id="39" name="テキスト ボックス 38">
                <a:extLst>
                  <a:ext uri="{FF2B5EF4-FFF2-40B4-BE49-F238E27FC236}">
                    <a16:creationId xmlns:a16="http://schemas.microsoft.com/office/drawing/2014/main" id="{0962D1D5-9D85-9B1A-692C-61CB50379FEB}"/>
                  </a:ext>
                </a:extLst>
              </p:cNvPr>
              <p:cNvSpPr txBox="1"/>
              <p:nvPr/>
            </p:nvSpPr>
            <p:spPr>
              <a:xfrm>
                <a:off x="3430266" y="4610845"/>
                <a:ext cx="529312" cy="246221"/>
              </a:xfrm>
              <a:prstGeom prst="rect">
                <a:avLst/>
              </a:prstGeom>
              <a:noFill/>
            </p:spPr>
            <p:txBody>
              <a:bodyPr wrap="none" rtlCol="0">
                <a:spAutoFit/>
              </a:bodyPr>
              <a:lstStyle/>
              <a:p>
                <a:r>
                  <a:rPr kumimoji="1" lang="en-US" altLang="ja-JP" sz="1000" dirty="0"/>
                  <a:t>14600</a:t>
                </a:r>
                <a:endParaRPr kumimoji="1" lang="ja-JP" altLang="en-US" sz="1000" dirty="0"/>
              </a:p>
            </p:txBody>
          </p:sp>
          <p:sp>
            <p:nvSpPr>
              <p:cNvPr id="40" name="テキスト ボックス 39">
                <a:extLst>
                  <a:ext uri="{FF2B5EF4-FFF2-40B4-BE49-F238E27FC236}">
                    <a16:creationId xmlns:a16="http://schemas.microsoft.com/office/drawing/2014/main" id="{D102CFE1-C3ED-6FC9-041D-98739A854719}"/>
                  </a:ext>
                </a:extLst>
              </p:cNvPr>
              <p:cNvSpPr txBox="1"/>
              <p:nvPr/>
            </p:nvSpPr>
            <p:spPr>
              <a:xfrm>
                <a:off x="4089106" y="4610845"/>
                <a:ext cx="529312" cy="246221"/>
              </a:xfrm>
              <a:prstGeom prst="rect">
                <a:avLst/>
              </a:prstGeom>
              <a:noFill/>
            </p:spPr>
            <p:txBody>
              <a:bodyPr wrap="none" rtlCol="0">
                <a:spAutoFit/>
              </a:bodyPr>
              <a:lstStyle/>
              <a:p>
                <a:r>
                  <a:rPr kumimoji="1" lang="en-US" altLang="ja-JP" sz="1000" dirty="0"/>
                  <a:t>14800</a:t>
                </a:r>
                <a:endParaRPr kumimoji="1" lang="ja-JP" altLang="en-US" sz="1000" dirty="0"/>
              </a:p>
            </p:txBody>
          </p:sp>
          <p:sp>
            <p:nvSpPr>
              <p:cNvPr id="41" name="テキスト ボックス 40">
                <a:extLst>
                  <a:ext uri="{FF2B5EF4-FFF2-40B4-BE49-F238E27FC236}">
                    <a16:creationId xmlns:a16="http://schemas.microsoft.com/office/drawing/2014/main" id="{7E0B3F64-155F-278E-CD4F-75174186E675}"/>
                  </a:ext>
                </a:extLst>
              </p:cNvPr>
              <p:cNvSpPr txBox="1"/>
              <p:nvPr/>
            </p:nvSpPr>
            <p:spPr>
              <a:xfrm>
                <a:off x="4747946" y="4610845"/>
                <a:ext cx="529312" cy="246221"/>
              </a:xfrm>
              <a:prstGeom prst="rect">
                <a:avLst/>
              </a:prstGeom>
              <a:noFill/>
            </p:spPr>
            <p:txBody>
              <a:bodyPr wrap="none" rtlCol="0">
                <a:spAutoFit/>
              </a:bodyPr>
              <a:lstStyle/>
              <a:p>
                <a:r>
                  <a:rPr kumimoji="1" lang="en-US" altLang="ja-JP" sz="1000" dirty="0"/>
                  <a:t>15000</a:t>
                </a:r>
                <a:endParaRPr kumimoji="1" lang="ja-JP" altLang="en-US" sz="1000" dirty="0"/>
              </a:p>
            </p:txBody>
          </p:sp>
          <p:sp>
            <p:nvSpPr>
              <p:cNvPr id="42" name="テキスト ボックス 41">
                <a:extLst>
                  <a:ext uri="{FF2B5EF4-FFF2-40B4-BE49-F238E27FC236}">
                    <a16:creationId xmlns:a16="http://schemas.microsoft.com/office/drawing/2014/main" id="{23AD11CF-5A8D-A4C7-00B3-DD59D54DA2F3}"/>
                  </a:ext>
                </a:extLst>
              </p:cNvPr>
              <p:cNvSpPr txBox="1"/>
              <p:nvPr/>
            </p:nvSpPr>
            <p:spPr>
              <a:xfrm>
                <a:off x="5406786" y="4610845"/>
                <a:ext cx="529312" cy="246221"/>
              </a:xfrm>
              <a:prstGeom prst="rect">
                <a:avLst/>
              </a:prstGeom>
              <a:noFill/>
            </p:spPr>
            <p:txBody>
              <a:bodyPr wrap="none" rtlCol="0">
                <a:spAutoFit/>
              </a:bodyPr>
              <a:lstStyle/>
              <a:p>
                <a:r>
                  <a:rPr kumimoji="1" lang="en-US" altLang="ja-JP" sz="1000" dirty="0"/>
                  <a:t>15200</a:t>
                </a:r>
                <a:endParaRPr kumimoji="1" lang="ja-JP" altLang="en-US" sz="1000" dirty="0"/>
              </a:p>
            </p:txBody>
          </p:sp>
          <p:sp>
            <p:nvSpPr>
              <p:cNvPr id="43" name="テキスト ボックス 42">
                <a:extLst>
                  <a:ext uri="{FF2B5EF4-FFF2-40B4-BE49-F238E27FC236}">
                    <a16:creationId xmlns:a16="http://schemas.microsoft.com/office/drawing/2014/main" id="{64A6FCC3-40D2-F128-2E1B-CF126C0B20CC}"/>
                  </a:ext>
                </a:extLst>
              </p:cNvPr>
              <p:cNvSpPr txBox="1"/>
              <p:nvPr/>
            </p:nvSpPr>
            <p:spPr>
              <a:xfrm>
                <a:off x="6065626" y="4610845"/>
                <a:ext cx="529312" cy="246221"/>
              </a:xfrm>
              <a:prstGeom prst="rect">
                <a:avLst/>
              </a:prstGeom>
              <a:noFill/>
            </p:spPr>
            <p:txBody>
              <a:bodyPr wrap="none" rtlCol="0">
                <a:spAutoFit/>
              </a:bodyPr>
              <a:lstStyle/>
              <a:p>
                <a:r>
                  <a:rPr kumimoji="1" lang="en-US" altLang="ja-JP" sz="1000" dirty="0"/>
                  <a:t>15400</a:t>
                </a:r>
                <a:endParaRPr kumimoji="1" lang="ja-JP" altLang="en-US" sz="1000" dirty="0"/>
              </a:p>
            </p:txBody>
          </p:sp>
          <p:sp>
            <p:nvSpPr>
              <p:cNvPr id="44" name="テキスト ボックス 43">
                <a:extLst>
                  <a:ext uri="{FF2B5EF4-FFF2-40B4-BE49-F238E27FC236}">
                    <a16:creationId xmlns:a16="http://schemas.microsoft.com/office/drawing/2014/main" id="{D4BBEA72-F70C-ED53-D1E9-B68DC17C420E}"/>
                  </a:ext>
                </a:extLst>
              </p:cNvPr>
              <p:cNvSpPr txBox="1"/>
              <p:nvPr/>
            </p:nvSpPr>
            <p:spPr>
              <a:xfrm>
                <a:off x="6724467" y="4610845"/>
                <a:ext cx="529312" cy="246221"/>
              </a:xfrm>
              <a:prstGeom prst="rect">
                <a:avLst/>
              </a:prstGeom>
              <a:noFill/>
            </p:spPr>
            <p:txBody>
              <a:bodyPr wrap="none" rtlCol="0">
                <a:spAutoFit/>
              </a:bodyPr>
              <a:lstStyle/>
              <a:p>
                <a:r>
                  <a:rPr kumimoji="1" lang="en-US" altLang="ja-JP" sz="1000" dirty="0"/>
                  <a:t>15600</a:t>
                </a:r>
                <a:endParaRPr kumimoji="1" lang="ja-JP" altLang="en-US" sz="1000" dirty="0"/>
              </a:p>
            </p:txBody>
          </p:sp>
        </p:grpSp>
        <p:sp>
          <p:nvSpPr>
            <p:cNvPr id="49" name="テキスト ボックス 48">
              <a:extLst>
                <a:ext uri="{FF2B5EF4-FFF2-40B4-BE49-F238E27FC236}">
                  <a16:creationId xmlns:a16="http://schemas.microsoft.com/office/drawing/2014/main" id="{78D46B41-AE4C-42AC-11EB-9BE714C20C4F}"/>
                </a:ext>
              </a:extLst>
            </p:cNvPr>
            <p:cNvSpPr txBox="1"/>
            <p:nvPr/>
          </p:nvSpPr>
          <p:spPr>
            <a:xfrm>
              <a:off x="5738405" y="4193438"/>
              <a:ext cx="1574470" cy="307777"/>
            </a:xfrm>
            <a:prstGeom prst="rect">
              <a:avLst/>
            </a:prstGeom>
            <a:noFill/>
          </p:spPr>
          <p:txBody>
            <a:bodyPr wrap="none" rtlCol="0">
              <a:spAutoFit/>
            </a:bodyPr>
            <a:lstStyle/>
            <a:p>
              <a:r>
                <a:rPr kumimoji="1" lang="en-US" altLang="ja-JP" sz="1400" dirty="0" err="1">
                  <a:latin typeface="Times New Roman" panose="02020603050405020304" pitchFamily="18" charset="0"/>
                  <a:cs typeface="Times New Roman" panose="02020603050405020304" pitchFamily="18" charset="0"/>
                </a:rPr>
                <a:t>fujioka_1</a:t>
              </a:r>
              <a:r>
                <a:rPr kumimoji="1" lang="en-US" altLang="ja-JP" sz="1400" dirty="0">
                  <a:latin typeface="Times New Roman" panose="02020603050405020304" pitchFamily="18" charset="0"/>
                  <a:cs typeface="Times New Roman" panose="02020603050405020304" pitchFamily="18" charset="0"/>
                </a:rPr>
                <a:t>(</a:t>
              </a:r>
              <a:r>
                <a:rPr kumimoji="1" lang="en-US" altLang="ja-JP" sz="1400" dirty="0" err="1">
                  <a:latin typeface="Times New Roman" panose="02020603050405020304" pitchFamily="18" charset="0"/>
                  <a:cs typeface="Times New Roman" panose="02020603050405020304" pitchFamily="18" charset="0"/>
                </a:rPr>
                <a:t>Cytb</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Times New Roman" panose="02020603050405020304" pitchFamily="18" charset="0"/>
                  <a:cs typeface="Times New Roman" panose="02020603050405020304" pitchFamily="18" charset="0"/>
                </a:rPr>
                <a:t>Fd</a:t>
              </a:r>
              <a:r>
                <a:rPr kumimoji="1" lang="en-US" altLang="ja-JP" sz="1400" dirty="0">
                  <a:latin typeface="Times New Roman" panose="02020603050405020304" pitchFamily="18" charset="0"/>
                  <a:cs typeface="Times New Roman" panose="02020603050405020304" pitchFamily="18" charset="0"/>
                </a:rPr>
                <a:t>)</a:t>
              </a:r>
              <a:endParaRPr kumimoji="1" lang="ja-JP" altLang="en-US" sz="1400" dirty="0">
                <a:latin typeface="Times New Roman" panose="02020603050405020304" pitchFamily="18" charset="0"/>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92764427-BCE3-55C4-E4E1-CD4583D72365}"/>
                </a:ext>
              </a:extLst>
            </p:cNvPr>
            <p:cNvSpPr txBox="1"/>
            <p:nvPr/>
          </p:nvSpPr>
          <p:spPr>
            <a:xfrm>
              <a:off x="3157922" y="5524186"/>
              <a:ext cx="1710789" cy="307777"/>
            </a:xfrm>
            <a:prstGeom prst="rect">
              <a:avLst/>
            </a:prstGeom>
            <a:noFill/>
          </p:spPr>
          <p:txBody>
            <a:bodyPr wrap="none" rtlCol="0">
              <a:spAutoFit/>
            </a:bodyPr>
            <a:lstStyle/>
            <a:p>
              <a:r>
                <a:rPr kumimoji="1" lang="en-US" altLang="ja-JP" sz="1400" dirty="0" err="1">
                  <a:latin typeface="Times New Roman" panose="02020603050405020304" pitchFamily="18" charset="0"/>
                  <a:cs typeface="Times New Roman" panose="02020603050405020304" pitchFamily="18" charset="0"/>
                </a:rPr>
                <a:t>fujioka_1</a:t>
              </a:r>
              <a:r>
                <a:rPr kumimoji="1" lang="en-US" altLang="ja-JP" sz="1400" dirty="0">
                  <a:latin typeface="Times New Roman" panose="02020603050405020304" pitchFamily="18" charset="0"/>
                  <a:cs typeface="Times New Roman" panose="02020603050405020304" pitchFamily="18" charset="0"/>
                </a:rPr>
                <a:t>(</a:t>
              </a:r>
              <a:r>
                <a:rPr kumimoji="1" lang="en-US" altLang="ja-JP" sz="1400" dirty="0" err="1">
                  <a:latin typeface="Times New Roman" panose="02020603050405020304" pitchFamily="18" charset="0"/>
                  <a:cs typeface="Times New Roman" panose="02020603050405020304" pitchFamily="18" charset="0"/>
                </a:rPr>
                <a:t>Cytb</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Times New Roman" panose="02020603050405020304" pitchFamily="18" charset="0"/>
                  <a:cs typeface="Times New Roman" panose="02020603050405020304" pitchFamily="18" charset="0"/>
                </a:rPr>
                <a:t>RVb</a:t>
              </a:r>
              <a:r>
                <a:rPr kumimoji="1" lang="en-US" altLang="ja-JP" sz="1400" dirty="0">
                  <a:latin typeface="Times New Roman" panose="02020603050405020304" pitchFamily="18" charset="0"/>
                  <a:cs typeface="Times New Roman" panose="02020603050405020304" pitchFamily="18" charset="0"/>
                </a:rPr>
                <a:t>)</a:t>
              </a:r>
              <a:endParaRPr kumimoji="1" lang="ja-JP" altLang="en-US" sz="1400" dirty="0">
                <a:latin typeface="Times New Roman" panose="02020603050405020304" pitchFamily="18" charset="0"/>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15F29F7F-B9DC-8C40-A54D-81C4E4F2552F}"/>
                </a:ext>
              </a:extLst>
            </p:cNvPr>
            <p:cNvSpPr txBox="1"/>
            <p:nvPr/>
          </p:nvSpPr>
          <p:spPr>
            <a:xfrm>
              <a:off x="3702841" y="6075755"/>
              <a:ext cx="1701171" cy="307777"/>
            </a:xfrm>
            <a:prstGeom prst="rect">
              <a:avLst/>
            </a:prstGeom>
            <a:noFill/>
          </p:spPr>
          <p:txBody>
            <a:bodyPr wrap="none" rtlCol="0">
              <a:spAutoFit/>
            </a:bodyPr>
            <a:lstStyle/>
            <a:p>
              <a:r>
                <a:rPr kumimoji="1" lang="en-US" altLang="ja-JP" sz="1400" dirty="0" err="1">
                  <a:latin typeface="Times New Roman" panose="02020603050405020304" pitchFamily="18" charset="0"/>
                  <a:cs typeface="Times New Roman" panose="02020603050405020304" pitchFamily="18" charset="0"/>
                </a:rPr>
                <a:t>fujioka_1</a:t>
              </a:r>
              <a:r>
                <a:rPr kumimoji="1" lang="en-US" altLang="ja-JP" sz="1400" dirty="0">
                  <a:latin typeface="Times New Roman" panose="02020603050405020304" pitchFamily="18" charset="0"/>
                  <a:cs typeface="Times New Roman" panose="02020603050405020304" pitchFamily="18" charset="0"/>
                </a:rPr>
                <a:t>(</a:t>
              </a:r>
              <a:r>
                <a:rPr kumimoji="1" lang="en-US" altLang="ja-JP" sz="1400" dirty="0" err="1">
                  <a:latin typeface="Times New Roman" panose="02020603050405020304" pitchFamily="18" charset="0"/>
                  <a:cs typeface="Times New Roman" panose="02020603050405020304" pitchFamily="18" charset="0"/>
                </a:rPr>
                <a:t>Cytb</a:t>
              </a:r>
              <a:r>
                <a:rPr kumimoji="1" lang="en-US" altLang="ja-JP" sz="1400" dirty="0">
                  <a:latin typeface="Times New Roman" panose="02020603050405020304" pitchFamily="18" charset="0"/>
                  <a:cs typeface="Times New Roman" panose="02020603050405020304" pitchFamily="18" charset="0"/>
                </a:rPr>
                <a:t> </a:t>
              </a:r>
              <a:r>
                <a:rPr kumimoji="1" lang="en-US" altLang="ja-JP" sz="1400" dirty="0" err="1">
                  <a:latin typeface="Times New Roman" panose="02020603050405020304" pitchFamily="18" charset="0"/>
                  <a:cs typeface="Times New Roman" panose="02020603050405020304" pitchFamily="18" charset="0"/>
                </a:rPr>
                <a:t>RVc</a:t>
              </a:r>
              <a:r>
                <a:rPr kumimoji="1" lang="en-US" altLang="ja-JP" sz="1400" dirty="0">
                  <a:latin typeface="Times New Roman" panose="02020603050405020304" pitchFamily="18" charset="0"/>
                  <a:cs typeface="Times New Roman" panose="02020603050405020304" pitchFamily="18" charset="0"/>
                </a:rPr>
                <a:t>)</a:t>
              </a:r>
              <a:endParaRPr kumimoji="1" lang="ja-JP" altLang="en-US" sz="1400" dirty="0">
                <a:latin typeface="Times New Roman" panose="02020603050405020304" pitchFamily="18" charset="0"/>
                <a:cs typeface="Times New Roman" panose="02020603050405020304" pitchFamily="18" charset="0"/>
              </a:endParaRPr>
            </a:p>
          </p:txBody>
        </p:sp>
        <p:sp>
          <p:nvSpPr>
            <p:cNvPr id="52" name="矢印: 右 51">
              <a:extLst>
                <a:ext uri="{FF2B5EF4-FFF2-40B4-BE49-F238E27FC236}">
                  <a16:creationId xmlns:a16="http://schemas.microsoft.com/office/drawing/2014/main" id="{502D0797-A97C-6107-BB35-DD588F91E80F}"/>
                </a:ext>
              </a:extLst>
            </p:cNvPr>
            <p:cNvSpPr/>
            <p:nvPr/>
          </p:nvSpPr>
          <p:spPr>
            <a:xfrm>
              <a:off x="3203427" y="5920637"/>
              <a:ext cx="2700000" cy="152935"/>
            </a:xfrm>
            <a:prstGeom prst="rightArrow">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右 52">
              <a:extLst>
                <a:ext uri="{FF2B5EF4-FFF2-40B4-BE49-F238E27FC236}">
                  <a16:creationId xmlns:a16="http://schemas.microsoft.com/office/drawing/2014/main" id="{1FE0162E-FC78-93A2-B6B3-0BD622B5E1AF}"/>
                </a:ext>
              </a:extLst>
            </p:cNvPr>
            <p:cNvSpPr/>
            <p:nvPr/>
          </p:nvSpPr>
          <p:spPr>
            <a:xfrm>
              <a:off x="3091659" y="5378633"/>
              <a:ext cx="1908000" cy="152935"/>
            </a:xfrm>
            <a:prstGeom prst="rightArrow">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右 53">
              <a:extLst>
                <a:ext uri="{FF2B5EF4-FFF2-40B4-BE49-F238E27FC236}">
                  <a16:creationId xmlns:a16="http://schemas.microsoft.com/office/drawing/2014/main" id="{145FD411-040D-808D-D226-0988BC5EDF59}"/>
                </a:ext>
              </a:extLst>
            </p:cNvPr>
            <p:cNvSpPr/>
            <p:nvPr/>
          </p:nvSpPr>
          <p:spPr>
            <a:xfrm flipH="1">
              <a:off x="5511650" y="4519140"/>
              <a:ext cx="2026800" cy="152935"/>
            </a:xfrm>
            <a:prstGeom prst="rightArrow">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スライド番号プレースホルダー 55">
            <a:extLst>
              <a:ext uri="{FF2B5EF4-FFF2-40B4-BE49-F238E27FC236}">
                <a16:creationId xmlns:a16="http://schemas.microsoft.com/office/drawing/2014/main" id="{5C859CFA-A713-ABED-AA09-F4ACD0B4A9D2}"/>
              </a:ext>
            </a:extLst>
          </p:cNvPr>
          <p:cNvSpPr>
            <a:spLocks noGrp="1"/>
          </p:cNvSpPr>
          <p:nvPr>
            <p:ph type="sldNum" sz="quarter" idx="12"/>
          </p:nvPr>
        </p:nvSpPr>
        <p:spPr/>
        <p:txBody>
          <a:bodyPr/>
          <a:lstStyle/>
          <a:p>
            <a:fld id="{DCC64BF7-53B6-4B20-B62E-F05CC6567557}" type="slidenum">
              <a:rPr kumimoji="1" lang="ja-JP" altLang="en-US" smtClean="0"/>
              <a:t>7</a:t>
            </a:fld>
            <a:endParaRPr kumimoji="1" lang="ja-JP" altLang="en-US"/>
          </a:p>
        </p:txBody>
      </p:sp>
      <p:sp>
        <p:nvSpPr>
          <p:cNvPr id="47" name="テキスト ボックス 46">
            <a:extLst>
              <a:ext uri="{FF2B5EF4-FFF2-40B4-BE49-F238E27FC236}">
                <a16:creationId xmlns:a16="http://schemas.microsoft.com/office/drawing/2014/main" id="{1F8FCB88-ED06-70DF-8247-D1527DD4FBDB}"/>
              </a:ext>
            </a:extLst>
          </p:cNvPr>
          <p:cNvSpPr txBox="1"/>
          <p:nvPr/>
        </p:nvSpPr>
        <p:spPr>
          <a:xfrm>
            <a:off x="343913" y="109683"/>
            <a:ext cx="6729919" cy="338554"/>
          </a:xfrm>
          <a:prstGeom prst="rect">
            <a:avLst/>
          </a:prstGeom>
          <a:noFill/>
        </p:spPr>
        <p:txBody>
          <a:bodyPr wrap="none" rtlCol="0">
            <a:spAutoFit/>
          </a:bodyPr>
          <a:lstStyle/>
          <a:p>
            <a:r>
              <a:rPr kumimoji="1" lang="ja-JP" altLang="en-US" sz="1600" dirty="0"/>
              <a:t>想定通りに </a:t>
            </a:r>
            <a:r>
              <a:rPr kumimoji="1" lang="en-US" altLang="ja-JP" sz="1600" dirty="0" err="1"/>
              <a:t>CYTB</a:t>
            </a:r>
            <a:r>
              <a:rPr kumimoji="1" lang="en-US" altLang="ja-JP" sz="1600" dirty="0"/>
              <a:t>  </a:t>
            </a:r>
            <a:r>
              <a:rPr kumimoji="1" lang="ja-JP" altLang="en-US" sz="1600" dirty="0"/>
              <a:t>遺伝子の部分配列が得られていることを確認できた。</a:t>
            </a:r>
          </a:p>
        </p:txBody>
      </p:sp>
      <p:sp>
        <p:nvSpPr>
          <p:cNvPr id="48" name="テキスト ボックス 47">
            <a:extLst>
              <a:ext uri="{FF2B5EF4-FFF2-40B4-BE49-F238E27FC236}">
                <a16:creationId xmlns:a16="http://schemas.microsoft.com/office/drawing/2014/main" id="{ADB104A8-B73E-6714-CD6D-E36643139B98}"/>
              </a:ext>
            </a:extLst>
          </p:cNvPr>
          <p:cNvSpPr txBox="1"/>
          <p:nvPr/>
        </p:nvSpPr>
        <p:spPr>
          <a:xfrm>
            <a:off x="384185" y="3921384"/>
            <a:ext cx="9184357" cy="830997"/>
          </a:xfrm>
          <a:prstGeom prst="rect">
            <a:avLst/>
          </a:prstGeom>
          <a:noFill/>
        </p:spPr>
        <p:txBody>
          <a:bodyPr wrap="square" rtlCol="0">
            <a:spAutoFit/>
          </a:bodyPr>
          <a:lstStyle/>
          <a:p>
            <a:r>
              <a:rPr kumimoji="1" lang="en-US" altLang="ja-JP" sz="1600" dirty="0" err="1"/>
              <a:t>DNA2</a:t>
            </a:r>
            <a:r>
              <a:rPr kumimoji="1" lang="ja-JP" altLang="en-US" sz="1600" dirty="0"/>
              <a:t>重らせんのそれぞれの</a:t>
            </a:r>
            <a:r>
              <a:rPr kumimoji="1" lang="en-US" altLang="ja-JP" sz="1600" dirty="0"/>
              <a:t>DNA</a:t>
            </a:r>
            <a:r>
              <a:rPr kumimoji="1" lang="ja-JP" altLang="en-US" sz="1600" dirty="0"/>
              <a:t>鎖の塩基の並び順を、順方向の配列をフォワード（</a:t>
            </a:r>
            <a:r>
              <a:rPr kumimoji="1" lang="en-US" altLang="ja-JP" sz="1600" dirty="0"/>
              <a:t>forward</a:t>
            </a:r>
            <a:r>
              <a:rPr kumimoji="1" lang="ja-JP" altLang="en-US" sz="1600" dirty="0"/>
              <a:t>）配列、逆方向の配列をリバース（</a:t>
            </a:r>
            <a:r>
              <a:rPr kumimoji="1" lang="en-US" altLang="ja-JP" sz="1600" dirty="0"/>
              <a:t>reverse)</a:t>
            </a:r>
            <a:r>
              <a:rPr kumimoji="1" lang="ja-JP" altLang="en-US" sz="1600" dirty="0"/>
              <a:t>配列と呼に、</a:t>
            </a:r>
            <a:endParaRPr kumimoji="1" lang="en-US" altLang="ja-JP" sz="1600" dirty="0"/>
          </a:p>
          <a:p>
            <a:r>
              <a:rPr kumimoji="1" lang="ja-JP" altLang="en-US" sz="1600" dirty="0"/>
              <a:t>それらはお互いに相補的な配列である。</a:t>
            </a:r>
          </a:p>
        </p:txBody>
      </p:sp>
    </p:spTree>
    <p:extLst>
      <p:ext uri="{BB962C8B-B14F-4D97-AF65-F5344CB8AC3E}">
        <p14:creationId xmlns:p14="http://schemas.microsoft.com/office/powerpoint/2010/main" val="176403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BB92F3-107B-656F-95E2-521CD0FFB916}"/>
              </a:ext>
            </a:extLst>
          </p:cNvPr>
          <p:cNvSpPr>
            <a:spLocks noGrp="1"/>
          </p:cNvSpPr>
          <p:nvPr>
            <p:ph type="sldNum" sz="quarter" idx="12"/>
          </p:nvPr>
        </p:nvSpPr>
        <p:spPr/>
        <p:txBody>
          <a:bodyPr/>
          <a:lstStyle/>
          <a:p>
            <a:fld id="{DCC64BF7-53B6-4B20-B62E-F05CC6567557}" type="slidenum">
              <a:rPr kumimoji="1" lang="ja-JP" altLang="en-US" smtClean="0"/>
              <a:t>8</a:t>
            </a:fld>
            <a:endParaRPr kumimoji="1" lang="ja-JP" altLang="en-US"/>
          </a:p>
        </p:txBody>
      </p:sp>
      <p:sp>
        <p:nvSpPr>
          <p:cNvPr id="4" name="テキスト ボックス 3">
            <a:extLst>
              <a:ext uri="{FF2B5EF4-FFF2-40B4-BE49-F238E27FC236}">
                <a16:creationId xmlns:a16="http://schemas.microsoft.com/office/drawing/2014/main" id="{38B64119-9693-A508-B9BF-C137816B6BBA}"/>
              </a:ext>
            </a:extLst>
          </p:cNvPr>
          <p:cNvSpPr txBox="1"/>
          <p:nvPr/>
        </p:nvSpPr>
        <p:spPr>
          <a:xfrm>
            <a:off x="304800" y="458783"/>
            <a:ext cx="9481457" cy="584775"/>
          </a:xfrm>
          <a:prstGeom prst="rect">
            <a:avLst/>
          </a:prstGeom>
          <a:noFill/>
        </p:spPr>
        <p:txBody>
          <a:bodyPr wrap="square" rtlCol="0">
            <a:spAutoFit/>
          </a:bodyPr>
          <a:lstStyle/>
          <a:p>
            <a:r>
              <a:rPr kumimoji="1" lang="ja-JP" altLang="en-US" sz="1600" dirty="0"/>
              <a:t>得られた </a:t>
            </a:r>
            <a:r>
              <a:rPr kumimoji="1" lang="en-US" altLang="ja-JP" sz="1600" dirty="0" err="1"/>
              <a:t>Cytb</a:t>
            </a:r>
            <a:r>
              <a:rPr kumimoji="1" lang="en-US" altLang="ja-JP" sz="1600" dirty="0"/>
              <a:t> </a:t>
            </a:r>
            <a:r>
              <a:rPr kumimoji="1" lang="en-US" altLang="ja-JP" sz="1600" dirty="0" err="1"/>
              <a:t>Fd</a:t>
            </a:r>
            <a:r>
              <a:rPr kumimoji="1" lang="ja-JP" altLang="en-US" sz="1600" dirty="0"/>
              <a:t>、</a:t>
            </a:r>
            <a:r>
              <a:rPr kumimoji="1" lang="en-US" altLang="ja-JP" sz="1600" dirty="0" err="1"/>
              <a:t>Cytb</a:t>
            </a:r>
            <a:r>
              <a:rPr kumimoji="1" lang="en-US" altLang="ja-JP" sz="1600" dirty="0"/>
              <a:t> </a:t>
            </a:r>
            <a:r>
              <a:rPr kumimoji="1" lang="en-US" altLang="ja-JP" sz="1600" dirty="0" err="1"/>
              <a:t>RVb</a:t>
            </a:r>
            <a:r>
              <a:rPr kumimoji="1" lang="ja-JP" altLang="en-US" sz="1600" dirty="0"/>
              <a:t>、</a:t>
            </a:r>
            <a:r>
              <a:rPr kumimoji="1" lang="en-US" altLang="ja-JP" sz="1600" dirty="0" err="1"/>
              <a:t>Cytb</a:t>
            </a:r>
            <a:r>
              <a:rPr kumimoji="1" lang="en-US" altLang="ja-JP" sz="1600" dirty="0"/>
              <a:t> </a:t>
            </a:r>
            <a:r>
              <a:rPr kumimoji="1" lang="en-US" altLang="ja-JP" sz="1600" dirty="0" err="1"/>
              <a:t>RVc</a:t>
            </a:r>
            <a:r>
              <a:rPr kumimoji="1" lang="en-US" altLang="ja-JP" sz="1600" dirty="0"/>
              <a:t> </a:t>
            </a:r>
            <a:r>
              <a:rPr kumimoji="1" lang="ja-JP" altLang="en-US" sz="1600" dirty="0"/>
              <a:t>の配列はシークエンスエラーを含んでいるので、それらを相互に対比させて個体ごとにコンセンサス配列を再現する。</a:t>
            </a:r>
          </a:p>
        </p:txBody>
      </p:sp>
      <p:sp>
        <p:nvSpPr>
          <p:cNvPr id="5" name="テキスト ボックス 4">
            <a:extLst>
              <a:ext uri="{FF2B5EF4-FFF2-40B4-BE49-F238E27FC236}">
                <a16:creationId xmlns:a16="http://schemas.microsoft.com/office/drawing/2014/main" id="{E67DA8C6-4DD0-32A1-49A1-547A82CF0A2F}"/>
              </a:ext>
            </a:extLst>
          </p:cNvPr>
          <p:cNvSpPr txBox="1"/>
          <p:nvPr/>
        </p:nvSpPr>
        <p:spPr>
          <a:xfrm>
            <a:off x="304800" y="1240971"/>
            <a:ext cx="5080237" cy="369332"/>
          </a:xfrm>
          <a:prstGeom prst="rect">
            <a:avLst/>
          </a:prstGeom>
          <a:noFill/>
        </p:spPr>
        <p:txBody>
          <a:bodyPr wrap="none" rtlCol="0">
            <a:spAutoFit/>
          </a:bodyPr>
          <a:lstStyle/>
          <a:p>
            <a:r>
              <a:rPr kumimoji="1" lang="ja-JP" altLang="en-US" dirty="0"/>
              <a:t>フリーソフトウェアの「</a:t>
            </a:r>
            <a:r>
              <a:rPr kumimoji="1" lang="en-US" altLang="ja-JP" dirty="0" err="1"/>
              <a:t>UGENE</a:t>
            </a:r>
            <a:r>
              <a:rPr kumimoji="1" lang="ja-JP" altLang="en-US" dirty="0"/>
              <a:t>」を使用する。</a:t>
            </a:r>
          </a:p>
        </p:txBody>
      </p:sp>
      <p:pic>
        <p:nvPicPr>
          <p:cNvPr id="7" name="図 6">
            <a:extLst>
              <a:ext uri="{FF2B5EF4-FFF2-40B4-BE49-F238E27FC236}">
                <a16:creationId xmlns:a16="http://schemas.microsoft.com/office/drawing/2014/main" id="{5F8C679B-5B9B-7259-DDB8-6B0F30B75567}"/>
              </a:ext>
            </a:extLst>
          </p:cNvPr>
          <p:cNvPicPr>
            <a:picLocks noChangeAspect="1"/>
          </p:cNvPicPr>
          <p:nvPr/>
        </p:nvPicPr>
        <p:blipFill>
          <a:blip r:embed="rId2"/>
          <a:stretch>
            <a:fillRect/>
          </a:stretch>
        </p:blipFill>
        <p:spPr>
          <a:xfrm>
            <a:off x="1764167" y="2014200"/>
            <a:ext cx="6346371" cy="3371510"/>
          </a:xfrm>
          <a:prstGeom prst="rect">
            <a:avLst/>
          </a:prstGeom>
        </p:spPr>
      </p:pic>
    </p:spTree>
    <p:extLst>
      <p:ext uri="{BB962C8B-B14F-4D97-AF65-F5344CB8AC3E}">
        <p14:creationId xmlns:p14="http://schemas.microsoft.com/office/powerpoint/2010/main" val="417442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5A41B6-2932-82D9-6E1A-313853FC7F4D}"/>
              </a:ext>
            </a:extLst>
          </p:cNvPr>
          <p:cNvSpPr>
            <a:spLocks noGrp="1"/>
          </p:cNvSpPr>
          <p:nvPr>
            <p:ph type="sldNum" sz="quarter" idx="12"/>
          </p:nvPr>
        </p:nvSpPr>
        <p:spPr/>
        <p:txBody>
          <a:bodyPr/>
          <a:lstStyle/>
          <a:p>
            <a:fld id="{DCC64BF7-53B6-4B20-B62E-F05CC6567557}" type="slidenum">
              <a:rPr kumimoji="1" lang="ja-JP" altLang="en-US" smtClean="0"/>
              <a:t>9</a:t>
            </a:fld>
            <a:endParaRPr kumimoji="1" lang="ja-JP" altLang="en-US"/>
          </a:p>
        </p:txBody>
      </p:sp>
      <p:grpSp>
        <p:nvGrpSpPr>
          <p:cNvPr id="9" name="グループ化 8">
            <a:extLst>
              <a:ext uri="{FF2B5EF4-FFF2-40B4-BE49-F238E27FC236}">
                <a16:creationId xmlns:a16="http://schemas.microsoft.com/office/drawing/2014/main" id="{0E5456FB-24A2-DCDB-CB2A-739B3DC4FAF5}"/>
              </a:ext>
            </a:extLst>
          </p:cNvPr>
          <p:cNvGrpSpPr/>
          <p:nvPr/>
        </p:nvGrpSpPr>
        <p:grpSpPr>
          <a:xfrm>
            <a:off x="145306" y="1318438"/>
            <a:ext cx="9622465" cy="4369982"/>
            <a:chOff x="255182" y="170121"/>
            <a:chExt cx="9622465" cy="4369982"/>
          </a:xfrm>
        </p:grpSpPr>
        <p:pic>
          <p:nvPicPr>
            <p:cNvPr id="4" name="図 3">
              <a:extLst>
                <a:ext uri="{FF2B5EF4-FFF2-40B4-BE49-F238E27FC236}">
                  <a16:creationId xmlns:a16="http://schemas.microsoft.com/office/drawing/2014/main" id="{A3BDDF54-0964-3318-2785-C43390E3D654}"/>
                </a:ext>
              </a:extLst>
            </p:cNvPr>
            <p:cNvPicPr>
              <a:picLocks noChangeAspect="1"/>
            </p:cNvPicPr>
            <p:nvPr/>
          </p:nvPicPr>
          <p:blipFill>
            <a:blip r:embed="rId2"/>
            <a:srcRect t="10097" r="67263" b="6864"/>
            <a:stretch/>
          </p:blipFill>
          <p:spPr>
            <a:xfrm>
              <a:off x="255182" y="170121"/>
              <a:ext cx="3242930" cy="4369981"/>
            </a:xfrm>
            <a:prstGeom prst="rect">
              <a:avLst/>
            </a:prstGeom>
          </p:spPr>
        </p:pic>
        <p:pic>
          <p:nvPicPr>
            <p:cNvPr id="6" name="図 5">
              <a:extLst>
                <a:ext uri="{FF2B5EF4-FFF2-40B4-BE49-F238E27FC236}">
                  <a16:creationId xmlns:a16="http://schemas.microsoft.com/office/drawing/2014/main" id="{69D32875-31B5-E603-BBF5-414007DF52D5}"/>
                </a:ext>
              </a:extLst>
            </p:cNvPr>
            <p:cNvPicPr>
              <a:picLocks noChangeAspect="1"/>
            </p:cNvPicPr>
            <p:nvPr/>
          </p:nvPicPr>
          <p:blipFill>
            <a:blip r:embed="rId3"/>
            <a:srcRect t="11712" r="67263" b="5248"/>
            <a:stretch/>
          </p:blipFill>
          <p:spPr>
            <a:xfrm>
              <a:off x="3498112" y="170121"/>
              <a:ext cx="3242930" cy="4369982"/>
            </a:xfrm>
            <a:prstGeom prst="rect">
              <a:avLst/>
            </a:prstGeom>
          </p:spPr>
        </p:pic>
        <p:pic>
          <p:nvPicPr>
            <p:cNvPr id="8" name="図 7">
              <a:extLst>
                <a:ext uri="{FF2B5EF4-FFF2-40B4-BE49-F238E27FC236}">
                  <a16:creationId xmlns:a16="http://schemas.microsoft.com/office/drawing/2014/main" id="{AAC468A4-EAA0-78B3-9D8D-E5E46EAEF434}"/>
                </a:ext>
              </a:extLst>
            </p:cNvPr>
            <p:cNvPicPr>
              <a:picLocks noChangeAspect="1"/>
            </p:cNvPicPr>
            <p:nvPr/>
          </p:nvPicPr>
          <p:blipFill>
            <a:blip r:embed="rId4"/>
            <a:srcRect t="11713" r="68336" b="18583"/>
            <a:stretch/>
          </p:blipFill>
          <p:spPr>
            <a:xfrm>
              <a:off x="6741042" y="170121"/>
              <a:ext cx="3136605" cy="3668233"/>
            </a:xfrm>
            <a:prstGeom prst="rect">
              <a:avLst/>
            </a:prstGeom>
          </p:spPr>
        </p:pic>
      </p:grpSp>
      <p:sp>
        <p:nvSpPr>
          <p:cNvPr id="10" name="テキスト ボックス 9">
            <a:extLst>
              <a:ext uri="{FF2B5EF4-FFF2-40B4-BE49-F238E27FC236}">
                <a16:creationId xmlns:a16="http://schemas.microsoft.com/office/drawing/2014/main" id="{59B34FE2-6AC1-4C88-17A5-D1F2805A0450}"/>
              </a:ext>
            </a:extLst>
          </p:cNvPr>
          <p:cNvSpPr txBox="1"/>
          <p:nvPr/>
        </p:nvSpPr>
        <p:spPr>
          <a:xfrm>
            <a:off x="287079" y="669851"/>
            <a:ext cx="1748684" cy="369332"/>
          </a:xfrm>
          <a:prstGeom prst="rect">
            <a:avLst/>
          </a:prstGeom>
          <a:noFill/>
        </p:spPr>
        <p:txBody>
          <a:bodyPr wrap="none" rtlCol="0">
            <a:spAutoFit/>
          </a:bodyPr>
          <a:lstStyle/>
          <a:p>
            <a:r>
              <a:rPr kumimoji="1" lang="en-US" altLang="ja-JP" dirty="0" err="1"/>
              <a:t>Fujioka_125678</a:t>
            </a:r>
            <a:endParaRPr kumimoji="1" lang="ja-JP" altLang="en-US" dirty="0"/>
          </a:p>
        </p:txBody>
      </p:sp>
      <p:sp>
        <p:nvSpPr>
          <p:cNvPr id="11" name="テキスト ボックス 10">
            <a:extLst>
              <a:ext uri="{FF2B5EF4-FFF2-40B4-BE49-F238E27FC236}">
                <a16:creationId xmlns:a16="http://schemas.microsoft.com/office/drawing/2014/main" id="{9A9BAD5E-754A-9C35-9105-1C565821077C}"/>
              </a:ext>
            </a:extLst>
          </p:cNvPr>
          <p:cNvSpPr txBox="1"/>
          <p:nvPr/>
        </p:nvSpPr>
        <p:spPr>
          <a:xfrm>
            <a:off x="2916231" y="419873"/>
            <a:ext cx="6702690" cy="338554"/>
          </a:xfrm>
          <a:prstGeom prst="rect">
            <a:avLst/>
          </a:prstGeom>
          <a:noFill/>
        </p:spPr>
        <p:txBody>
          <a:bodyPr wrap="square" rtlCol="0">
            <a:spAutoFit/>
          </a:bodyPr>
          <a:lstStyle/>
          <a:p>
            <a:r>
              <a:rPr kumimoji="1" lang="en-US" altLang="ja-JP" sz="1600" dirty="0" err="1"/>
              <a:t>fujioka_1</a:t>
            </a:r>
            <a:r>
              <a:rPr kumimoji="1" lang="en-US" altLang="ja-JP" sz="1600" dirty="0"/>
              <a:t>, 2, 5, 6, 7, 8</a:t>
            </a:r>
            <a:r>
              <a:rPr kumimoji="1" lang="ja-JP" altLang="en-US" sz="1600" dirty="0"/>
              <a:t> について、再構成したコンセンサス配列は同一</a:t>
            </a:r>
            <a:endParaRPr kumimoji="1" lang="en-US" altLang="ja-JP" sz="1600" dirty="0"/>
          </a:p>
        </p:txBody>
      </p:sp>
    </p:spTree>
    <p:extLst>
      <p:ext uri="{BB962C8B-B14F-4D97-AF65-F5344CB8AC3E}">
        <p14:creationId xmlns:p14="http://schemas.microsoft.com/office/powerpoint/2010/main" val="1128438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kumimoji="1" sz="16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1363</Words>
  <Application>Microsoft Office PowerPoint</Application>
  <PresentationFormat>A4 210 x 297 mm</PresentationFormat>
  <Paragraphs>156</Paragraphs>
  <Slides>24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6</vt:i4>
      </vt:variant>
      <vt:variant>
        <vt:lpstr>スライド タイトル</vt:lpstr>
      </vt:variant>
      <vt:variant>
        <vt:i4>24</vt:i4>
      </vt:variant>
    </vt:vector>
  </HeadingPairs>
  <TitlesOfParts>
    <vt:vector size="39" baseType="lpstr">
      <vt:lpstr>AR PＰＯＰ４B</vt:lpstr>
      <vt:lpstr>游ゴシック</vt:lpstr>
      <vt:lpstr>游ゴシック Light</vt:lpstr>
      <vt:lpstr>Aptos</vt:lpstr>
      <vt:lpstr>Aptos Display</vt:lpstr>
      <vt:lpstr>Arial</vt:lpstr>
      <vt:lpstr>Calibri</vt:lpstr>
      <vt:lpstr>Calibri Light</vt:lpstr>
      <vt:lpstr>Times New Roman</vt:lpstr>
      <vt:lpstr>Office テーマ</vt:lpstr>
      <vt:lpstr>標準デザイン</vt:lpstr>
      <vt:lpstr>1_Office テーマ</vt:lpstr>
      <vt:lpstr>6_Office テーマ</vt:lpstr>
      <vt:lpstr>2_Office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正二 尾田</dc:creator>
  <cp:lastModifiedBy>正二 尾田</cp:lastModifiedBy>
  <cp:revision>16</cp:revision>
  <dcterms:created xsi:type="dcterms:W3CDTF">2024-12-21T04:28:23Z</dcterms:created>
  <dcterms:modified xsi:type="dcterms:W3CDTF">2024-12-30T05:06:04Z</dcterms:modified>
</cp:coreProperties>
</file>