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73" r:id="rId1"/>
    <p:sldMasterId id="2147484507" r:id="rId2"/>
    <p:sldMasterId id="2147484559" r:id="rId3"/>
    <p:sldMasterId id="2147484572" r:id="rId4"/>
    <p:sldMasterId id="2147484584" r:id="rId5"/>
    <p:sldMasterId id="2147484623" r:id="rId6"/>
    <p:sldMasterId id="2147484635" r:id="rId7"/>
    <p:sldMasterId id="2147484648" r:id="rId8"/>
    <p:sldMasterId id="2147484701" r:id="rId9"/>
    <p:sldMasterId id="2147485004" r:id="rId10"/>
    <p:sldMasterId id="2147485030" r:id="rId11"/>
    <p:sldMasterId id="2147485055" r:id="rId12"/>
    <p:sldMasterId id="2147485142" r:id="rId13"/>
    <p:sldMasterId id="2147485156" r:id="rId14"/>
    <p:sldMasterId id="2147485169" r:id="rId15"/>
  </p:sldMasterIdLst>
  <p:notesMasterIdLst>
    <p:notesMasterId r:id="rId74"/>
  </p:notesMasterIdLst>
  <p:sldIdLst>
    <p:sldId id="1404" r:id="rId16"/>
    <p:sldId id="278" r:id="rId17"/>
    <p:sldId id="1144" r:id="rId18"/>
    <p:sldId id="1074" r:id="rId19"/>
    <p:sldId id="1075" r:id="rId20"/>
    <p:sldId id="945" r:id="rId21"/>
    <p:sldId id="1337" r:id="rId22"/>
    <p:sldId id="1070" r:id="rId23"/>
    <p:sldId id="1071" r:id="rId24"/>
    <p:sldId id="1072" r:id="rId25"/>
    <p:sldId id="1034" r:id="rId26"/>
    <p:sldId id="1035" r:id="rId27"/>
    <p:sldId id="1036" r:id="rId28"/>
    <p:sldId id="1037" r:id="rId29"/>
    <p:sldId id="1038" r:id="rId30"/>
    <p:sldId id="1039" r:id="rId31"/>
    <p:sldId id="1040" r:id="rId32"/>
    <p:sldId id="1041" r:id="rId33"/>
    <p:sldId id="1042" r:id="rId34"/>
    <p:sldId id="1043" r:id="rId35"/>
    <p:sldId id="1044" r:id="rId36"/>
    <p:sldId id="1045" r:id="rId37"/>
    <p:sldId id="1046" r:id="rId38"/>
    <p:sldId id="1047" r:id="rId39"/>
    <p:sldId id="1048" r:id="rId40"/>
    <p:sldId id="1049" r:id="rId41"/>
    <p:sldId id="1050" r:id="rId42"/>
    <p:sldId id="1051" r:id="rId43"/>
    <p:sldId id="1052" r:id="rId44"/>
    <p:sldId id="1053" r:id="rId45"/>
    <p:sldId id="1054" r:id="rId46"/>
    <p:sldId id="1055" r:id="rId47"/>
    <p:sldId id="1057" r:id="rId48"/>
    <p:sldId id="1058" r:id="rId49"/>
    <p:sldId id="1338" r:id="rId50"/>
    <p:sldId id="1339" r:id="rId51"/>
    <p:sldId id="1346" r:id="rId52"/>
    <p:sldId id="1402" r:id="rId53"/>
    <p:sldId id="1347" r:id="rId54"/>
    <p:sldId id="1089" r:id="rId55"/>
    <p:sldId id="1128" r:id="rId56"/>
    <p:sldId id="1129" r:id="rId57"/>
    <p:sldId id="1141" r:id="rId58"/>
    <p:sldId id="1132" r:id="rId59"/>
    <p:sldId id="1133" r:id="rId60"/>
    <p:sldId id="1134" r:id="rId61"/>
    <p:sldId id="1135" r:id="rId62"/>
    <p:sldId id="1140" r:id="rId63"/>
    <p:sldId id="1139" r:id="rId64"/>
    <p:sldId id="1065" r:id="rId65"/>
    <p:sldId id="1066" r:id="rId66"/>
    <p:sldId id="1067" r:id="rId67"/>
    <p:sldId id="1401" r:id="rId68"/>
    <p:sldId id="1341" r:id="rId69"/>
    <p:sldId id="1345" r:id="rId70"/>
    <p:sldId id="1131" r:id="rId71"/>
    <p:sldId id="1343" r:id="rId72"/>
    <p:sldId id="1069" r:id="rId73"/>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0"/>
      </p:ext>
    </p:extLst>
  </p:showPr>
  <p:clrMru>
    <a:srgbClr val="FF0000"/>
    <a:srgbClr val="FFFF66"/>
    <a:srgbClr val="0000FF"/>
    <a:srgbClr val="3333FF"/>
    <a:srgbClr val="0000CC"/>
    <a:srgbClr val="FF5050"/>
    <a:srgbClr val="000000"/>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600" autoAdjust="0"/>
    <p:restoredTop sz="92722" autoAdjust="0"/>
  </p:normalViewPr>
  <p:slideViewPr>
    <p:cSldViewPr>
      <p:cViewPr varScale="1">
        <p:scale>
          <a:sx n="70" d="100"/>
          <a:sy n="70" d="100"/>
        </p:scale>
        <p:origin x="1574" y="5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16" Type="http://schemas.openxmlformats.org/officeDocument/2006/relationships/slide" Target="slides/slide1.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6.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6.xml"/><Relationship Id="rId2" Type="http://schemas.openxmlformats.org/officeDocument/2006/relationships/slideMaster" Target="slideMasters/slideMaster2.xml"/><Relationship Id="rId29"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ja-JP"/>
          </a:p>
        </p:txBody>
      </p:sp>
      <p:sp>
        <p:nvSpPr>
          <p:cNvPr id="10240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ja-JP"/>
          </a:p>
        </p:txBody>
      </p:sp>
      <p:sp>
        <p:nvSpPr>
          <p:cNvPr id="1024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ja-JP"/>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9972B58-911C-4BC1-90DE-C3071A8A9D80}" type="slidenum">
              <a:rPr lang="en-US" altLang="ja-JP"/>
              <a:pPr/>
              <a:t>‹#›</a:t>
            </a:fld>
            <a:endParaRPr lang="en-US" altLang="ja-JP"/>
          </a:p>
        </p:txBody>
      </p:sp>
    </p:spTree>
    <p:extLst>
      <p:ext uri="{BB962C8B-B14F-4D97-AF65-F5344CB8AC3E}">
        <p14:creationId xmlns:p14="http://schemas.microsoft.com/office/powerpoint/2010/main" val="220207088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ＭＳ Ｐ明朝" charset="-128"/>
        <a:cs typeface="+mn-cs"/>
      </a:defRPr>
    </a:lvl1pPr>
    <a:lvl2pPr marL="457200" algn="l" rtl="0" fontAlgn="base">
      <a:spcBef>
        <a:spcPct val="30000"/>
      </a:spcBef>
      <a:spcAft>
        <a:spcPct val="0"/>
      </a:spcAft>
      <a:defRPr kumimoji="1" sz="1200" kern="1200">
        <a:solidFill>
          <a:schemeClr val="tx1"/>
        </a:solidFill>
        <a:latin typeface="Arial" charset="0"/>
        <a:ea typeface="ＭＳ Ｐ明朝" charset="-128"/>
        <a:cs typeface="+mn-cs"/>
      </a:defRPr>
    </a:lvl2pPr>
    <a:lvl3pPr marL="914400" algn="l" rtl="0" fontAlgn="base">
      <a:spcBef>
        <a:spcPct val="30000"/>
      </a:spcBef>
      <a:spcAft>
        <a:spcPct val="0"/>
      </a:spcAft>
      <a:defRPr kumimoji="1" sz="1200" kern="1200">
        <a:solidFill>
          <a:schemeClr val="tx1"/>
        </a:solidFill>
        <a:latin typeface="Arial" charset="0"/>
        <a:ea typeface="ＭＳ Ｐ明朝" charset="-128"/>
        <a:cs typeface="+mn-cs"/>
      </a:defRPr>
    </a:lvl3pPr>
    <a:lvl4pPr marL="1371600" algn="l" rtl="0" fontAlgn="base">
      <a:spcBef>
        <a:spcPct val="30000"/>
      </a:spcBef>
      <a:spcAft>
        <a:spcPct val="0"/>
      </a:spcAft>
      <a:defRPr kumimoji="1" sz="1200" kern="1200">
        <a:solidFill>
          <a:schemeClr val="tx1"/>
        </a:solidFill>
        <a:latin typeface="Arial" charset="0"/>
        <a:ea typeface="ＭＳ Ｐ明朝" charset="-128"/>
        <a:cs typeface="+mn-cs"/>
      </a:defRPr>
    </a:lvl4pPr>
    <a:lvl5pPr marL="1828800" algn="l" rtl="0" fontAlgn="base">
      <a:spcBef>
        <a:spcPct val="30000"/>
      </a:spcBef>
      <a:spcAft>
        <a:spcPct val="0"/>
      </a:spcAft>
      <a:defRPr kumimoji="1" sz="1200" kern="1200">
        <a:solidFill>
          <a:schemeClr val="tx1"/>
        </a:solidFill>
        <a:latin typeface="Arial" charset="0"/>
        <a:ea typeface="ＭＳ Ｐ明朝"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972B58-911C-4BC1-90DE-C3071A8A9D80}" type="slidenum">
              <a:rPr lang="en-US" altLang="ja-JP" smtClean="0"/>
              <a:pPr/>
              <a:t>10</a:t>
            </a:fld>
            <a:endParaRPr lang="en-US" altLang="ja-JP"/>
          </a:p>
        </p:txBody>
      </p:sp>
    </p:spTree>
    <p:extLst>
      <p:ext uri="{BB962C8B-B14F-4D97-AF65-F5344CB8AC3E}">
        <p14:creationId xmlns:p14="http://schemas.microsoft.com/office/powerpoint/2010/main" val="441618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972B58-911C-4BC1-90DE-C3071A8A9D80}" type="slidenum">
              <a:rPr lang="en-US" altLang="ja-JP" smtClean="0"/>
              <a:pPr/>
              <a:t>18</a:t>
            </a:fld>
            <a:endParaRPr lang="en-US" altLang="ja-JP"/>
          </a:p>
        </p:txBody>
      </p:sp>
    </p:spTree>
    <p:extLst>
      <p:ext uri="{BB962C8B-B14F-4D97-AF65-F5344CB8AC3E}">
        <p14:creationId xmlns:p14="http://schemas.microsoft.com/office/powerpoint/2010/main" val="2188786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972B58-911C-4BC1-90DE-C3071A8A9D80}" type="slidenum">
              <a:rPr lang="en-US" altLang="ja-JP" smtClean="0"/>
              <a:pPr/>
              <a:t>34</a:t>
            </a:fld>
            <a:endParaRPr lang="en-US" altLang="ja-JP"/>
          </a:p>
        </p:txBody>
      </p:sp>
    </p:spTree>
    <p:extLst>
      <p:ext uri="{BB962C8B-B14F-4D97-AF65-F5344CB8AC3E}">
        <p14:creationId xmlns:p14="http://schemas.microsoft.com/office/powerpoint/2010/main" val="1800630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972B58-911C-4BC1-90DE-C3071A8A9D80}"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034630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972B58-911C-4BC1-90DE-C3071A8A9D80}"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832891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972B58-911C-4BC1-90DE-C3071A8A9D80}"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644104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D5D22-FD3E-4532-8C2C-BFA18E43112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22320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D5D22-FD3E-4532-8C2C-BFA18E43112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87890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D5D22-FD3E-4532-8C2C-BFA18E43112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79004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2025/1/7</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00034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2025/1/7</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125109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4BF516-8DA8-4C91-884D-B85CA5DB583A}" type="datetimeFigureOut">
              <a:rPr kumimoji="1" lang="ja-JP" altLang="en-US" smtClean="0"/>
              <a:t>2025/1/7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1CE4C6A-3F9D-4470-9232-AD995385FD20}" type="slidenum">
              <a:rPr kumimoji="1" lang="ja-JP" altLang="en-US" smtClean="0"/>
              <a:t>‹#›</a:t>
            </a:fld>
            <a:endParaRPr kumimoji="1" lang="ja-JP" altLang="en-US"/>
          </a:p>
        </p:txBody>
      </p:sp>
    </p:spTree>
    <p:extLst>
      <p:ext uri="{BB962C8B-B14F-4D97-AF65-F5344CB8AC3E}">
        <p14:creationId xmlns:p14="http://schemas.microsoft.com/office/powerpoint/2010/main" val="24815849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8"/>
            <a:ext cx="4629150" cy="4873625"/>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F4BF516-8DA8-4C91-884D-B85CA5DB583A}" type="datetimeFigureOut">
              <a:rPr kumimoji="1" lang="ja-JP" altLang="en-US" smtClean="0"/>
              <a:t>2025/1/7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1CE4C6A-3F9D-4470-9232-AD995385FD20}" type="slidenum">
              <a:rPr kumimoji="1" lang="ja-JP" altLang="en-US" smtClean="0"/>
              <a:t>‹#›</a:t>
            </a:fld>
            <a:endParaRPr kumimoji="1" lang="ja-JP" altLang="en-US"/>
          </a:p>
        </p:txBody>
      </p:sp>
    </p:spTree>
    <p:extLst>
      <p:ext uri="{BB962C8B-B14F-4D97-AF65-F5344CB8AC3E}">
        <p14:creationId xmlns:p14="http://schemas.microsoft.com/office/powerpoint/2010/main" val="3161533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lang="ja-JP" altLang="en-US"/>
              <a:t>図を追加</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F4BF516-8DA8-4C91-884D-B85CA5DB583A}" type="datetimeFigureOut">
              <a:rPr kumimoji="1" lang="ja-JP" altLang="en-US" smtClean="0"/>
              <a:t>2025/1/7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1CE4C6A-3F9D-4470-9232-AD995385FD20}" type="slidenum">
              <a:rPr kumimoji="1" lang="ja-JP" altLang="en-US" smtClean="0"/>
              <a:t>‹#›</a:t>
            </a:fld>
            <a:endParaRPr kumimoji="1" lang="ja-JP" altLang="en-US"/>
          </a:p>
        </p:txBody>
      </p:sp>
    </p:spTree>
    <p:extLst>
      <p:ext uri="{BB962C8B-B14F-4D97-AF65-F5344CB8AC3E}">
        <p14:creationId xmlns:p14="http://schemas.microsoft.com/office/powerpoint/2010/main" val="5115480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F4BF516-8DA8-4C91-884D-B85CA5DB583A}" type="datetimeFigureOut">
              <a:rPr kumimoji="1" lang="ja-JP" altLang="en-US" smtClean="0"/>
              <a:t>2025/1/7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1CE4C6A-3F9D-4470-9232-AD995385FD20}" type="slidenum">
              <a:rPr kumimoji="1" lang="ja-JP" altLang="en-US" smtClean="0"/>
              <a:t>‹#›</a:t>
            </a:fld>
            <a:endParaRPr kumimoji="1" lang="ja-JP" altLang="en-US"/>
          </a:p>
        </p:txBody>
      </p:sp>
    </p:spTree>
    <p:extLst>
      <p:ext uri="{BB962C8B-B14F-4D97-AF65-F5344CB8AC3E}">
        <p14:creationId xmlns:p14="http://schemas.microsoft.com/office/powerpoint/2010/main" val="37083962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F4BF516-8DA8-4C91-884D-B85CA5DB583A}" type="datetimeFigureOut">
              <a:rPr kumimoji="1" lang="ja-JP" altLang="en-US" smtClean="0"/>
              <a:t>2025/1/7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1CE4C6A-3F9D-4470-9232-AD995385FD20}" type="slidenum">
              <a:rPr kumimoji="1" lang="ja-JP" altLang="en-US" smtClean="0"/>
              <a:t>‹#›</a:t>
            </a:fld>
            <a:endParaRPr kumimoji="1" lang="ja-JP" altLang="en-US"/>
          </a:p>
        </p:txBody>
      </p:sp>
    </p:spTree>
    <p:extLst>
      <p:ext uri="{BB962C8B-B14F-4D97-AF65-F5344CB8AC3E}">
        <p14:creationId xmlns:p14="http://schemas.microsoft.com/office/powerpoint/2010/main" val="6134697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5F2D254A-AEDB-4DCB-925D-295A1B3CA561}"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7761003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CD789F7B-93B6-4664-A987-4FF5DAB3EDCF}"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29025998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529D9839-9E56-47CD-B3B5-0E90E5B80939}"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7964993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ECBC2249-7C47-428C-8DF4-B99E1451EC14}"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4094112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86A77243-B28B-4440-94A4-FAD372F9C48C}"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598965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2025/1/7</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951563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963C9DA5-2314-44D3-9E10-CF5C400721D7}"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222402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C36AD32E-6E9E-4FD1-A9FA-D9FB6FEF5F32}"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0197746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E6A3EAB1-2966-446A-8F0D-AAA46429E248}"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29737839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70482DA2-97AE-40EC-BCCB-CA4AE4CB4FBA}"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26539255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AB96E321-C728-4E92-B59E-2AB3633F43AD}"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9725300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ja-JP">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ja-JP">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1EF7506A-81DE-41F3-B673-11F1E5E48546}"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7333013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4" name="フッター プレースホルダ 3"/>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5" name="スライド番号プレースホルダ 4"/>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CDDAB48-30A7-4090-9AB0-0A58189D353B}"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0009722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151DC80-C777-4D2F-8FB7-919F279DC856}" type="datetimeFigureOut">
              <a:rPr kumimoji="1" lang="ja-JP" altLang="en-US" smtClean="0"/>
              <a:t>2025/1/7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82ED8F0-3321-4D8B-9E30-E003C722A47B}" type="slidenum">
              <a:rPr kumimoji="1" lang="ja-JP" altLang="en-US" smtClean="0"/>
              <a:t>‹#›</a:t>
            </a:fld>
            <a:endParaRPr kumimoji="1" lang="ja-JP" altLang="en-US"/>
          </a:p>
        </p:txBody>
      </p:sp>
    </p:spTree>
    <p:extLst>
      <p:ext uri="{BB962C8B-B14F-4D97-AF65-F5344CB8AC3E}">
        <p14:creationId xmlns:p14="http://schemas.microsoft.com/office/powerpoint/2010/main" val="15657878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151DC80-C777-4D2F-8FB7-919F279DC856}" type="datetimeFigureOut">
              <a:rPr kumimoji="1" lang="ja-JP" altLang="en-US" smtClean="0"/>
              <a:t>2025/1/7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82ED8F0-3321-4D8B-9E30-E003C722A47B}" type="slidenum">
              <a:rPr kumimoji="1" lang="ja-JP" altLang="en-US" smtClean="0"/>
              <a:t>‹#›</a:t>
            </a:fld>
            <a:endParaRPr kumimoji="1" lang="ja-JP" altLang="en-US"/>
          </a:p>
        </p:txBody>
      </p:sp>
    </p:spTree>
    <p:extLst>
      <p:ext uri="{BB962C8B-B14F-4D97-AF65-F5344CB8AC3E}">
        <p14:creationId xmlns:p14="http://schemas.microsoft.com/office/powerpoint/2010/main" val="3642590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151DC80-C777-4D2F-8FB7-919F279DC856}" type="datetimeFigureOut">
              <a:rPr kumimoji="1" lang="ja-JP" altLang="en-US" smtClean="0"/>
              <a:t>2025/1/7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82ED8F0-3321-4D8B-9E30-E003C722A47B}" type="slidenum">
              <a:rPr kumimoji="1" lang="ja-JP" altLang="en-US" smtClean="0"/>
              <a:t>‹#›</a:t>
            </a:fld>
            <a:endParaRPr kumimoji="1" lang="ja-JP" altLang="en-US"/>
          </a:p>
        </p:txBody>
      </p:sp>
    </p:spTree>
    <p:extLst>
      <p:ext uri="{BB962C8B-B14F-4D97-AF65-F5344CB8AC3E}">
        <p14:creationId xmlns:p14="http://schemas.microsoft.com/office/powerpoint/2010/main" val="3342111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048792C-938D-439F-9379-B690179B14CD}"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9825266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151DC80-C777-4D2F-8FB7-919F279DC856}" type="datetimeFigureOut">
              <a:rPr kumimoji="1" lang="ja-JP" altLang="en-US" smtClean="0"/>
              <a:t>2025/1/7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82ED8F0-3321-4D8B-9E30-E003C722A47B}" type="slidenum">
              <a:rPr kumimoji="1" lang="ja-JP" altLang="en-US" smtClean="0"/>
              <a:t>‹#›</a:t>
            </a:fld>
            <a:endParaRPr kumimoji="1" lang="ja-JP" altLang="en-US"/>
          </a:p>
        </p:txBody>
      </p:sp>
    </p:spTree>
    <p:extLst>
      <p:ext uri="{BB962C8B-B14F-4D97-AF65-F5344CB8AC3E}">
        <p14:creationId xmlns:p14="http://schemas.microsoft.com/office/powerpoint/2010/main" val="144592554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151DC80-C777-4D2F-8FB7-919F279DC856}" type="datetimeFigureOut">
              <a:rPr kumimoji="1" lang="ja-JP" altLang="en-US" smtClean="0"/>
              <a:t>2025/1/7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82ED8F0-3321-4D8B-9E30-E003C722A47B}" type="slidenum">
              <a:rPr kumimoji="1" lang="ja-JP" altLang="en-US" smtClean="0"/>
              <a:t>‹#›</a:t>
            </a:fld>
            <a:endParaRPr kumimoji="1" lang="ja-JP" altLang="en-US"/>
          </a:p>
        </p:txBody>
      </p:sp>
    </p:spTree>
    <p:extLst>
      <p:ext uri="{BB962C8B-B14F-4D97-AF65-F5344CB8AC3E}">
        <p14:creationId xmlns:p14="http://schemas.microsoft.com/office/powerpoint/2010/main" val="23911764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151DC80-C777-4D2F-8FB7-919F279DC856}" type="datetimeFigureOut">
              <a:rPr kumimoji="1" lang="ja-JP" altLang="en-US" smtClean="0"/>
              <a:t>2025/1/7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82ED8F0-3321-4D8B-9E30-E003C722A47B}" type="slidenum">
              <a:rPr kumimoji="1" lang="ja-JP" altLang="en-US" smtClean="0"/>
              <a:t>‹#›</a:t>
            </a:fld>
            <a:endParaRPr kumimoji="1" lang="ja-JP" altLang="en-US"/>
          </a:p>
        </p:txBody>
      </p:sp>
    </p:spTree>
    <p:extLst>
      <p:ext uri="{BB962C8B-B14F-4D97-AF65-F5344CB8AC3E}">
        <p14:creationId xmlns:p14="http://schemas.microsoft.com/office/powerpoint/2010/main" val="35785347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151DC80-C777-4D2F-8FB7-919F279DC856}" type="datetimeFigureOut">
              <a:rPr kumimoji="1" lang="ja-JP" altLang="en-US" smtClean="0"/>
              <a:t>2025/1/7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82ED8F0-3321-4D8B-9E30-E003C722A47B}" type="slidenum">
              <a:rPr kumimoji="1" lang="ja-JP" altLang="en-US" smtClean="0"/>
              <a:t>‹#›</a:t>
            </a:fld>
            <a:endParaRPr kumimoji="1" lang="ja-JP" altLang="en-US"/>
          </a:p>
        </p:txBody>
      </p:sp>
    </p:spTree>
    <p:extLst>
      <p:ext uri="{BB962C8B-B14F-4D97-AF65-F5344CB8AC3E}">
        <p14:creationId xmlns:p14="http://schemas.microsoft.com/office/powerpoint/2010/main" val="34756116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151DC80-C777-4D2F-8FB7-919F279DC856}" type="datetimeFigureOut">
              <a:rPr kumimoji="1" lang="ja-JP" altLang="en-US" smtClean="0"/>
              <a:t>2025/1/7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82ED8F0-3321-4D8B-9E30-E003C722A47B}" type="slidenum">
              <a:rPr kumimoji="1" lang="ja-JP" altLang="en-US" smtClean="0"/>
              <a:t>‹#›</a:t>
            </a:fld>
            <a:endParaRPr kumimoji="1" lang="ja-JP" altLang="en-US"/>
          </a:p>
        </p:txBody>
      </p:sp>
    </p:spTree>
    <p:extLst>
      <p:ext uri="{BB962C8B-B14F-4D97-AF65-F5344CB8AC3E}">
        <p14:creationId xmlns:p14="http://schemas.microsoft.com/office/powerpoint/2010/main" val="16856566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151DC80-C777-4D2F-8FB7-919F279DC856}" type="datetimeFigureOut">
              <a:rPr kumimoji="1" lang="ja-JP" altLang="en-US" smtClean="0"/>
              <a:t>2025/1/7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82ED8F0-3321-4D8B-9E30-E003C722A47B}" type="slidenum">
              <a:rPr kumimoji="1" lang="ja-JP" altLang="en-US" smtClean="0"/>
              <a:t>‹#›</a:t>
            </a:fld>
            <a:endParaRPr kumimoji="1" lang="ja-JP" altLang="en-US"/>
          </a:p>
        </p:txBody>
      </p:sp>
    </p:spTree>
    <p:extLst>
      <p:ext uri="{BB962C8B-B14F-4D97-AF65-F5344CB8AC3E}">
        <p14:creationId xmlns:p14="http://schemas.microsoft.com/office/powerpoint/2010/main" val="10381379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151DC80-C777-4D2F-8FB7-919F279DC856}" type="datetimeFigureOut">
              <a:rPr kumimoji="1" lang="ja-JP" altLang="en-US" smtClean="0"/>
              <a:t>2025/1/7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82ED8F0-3321-4D8B-9E30-E003C722A47B}" type="slidenum">
              <a:rPr kumimoji="1" lang="ja-JP" altLang="en-US" smtClean="0"/>
              <a:t>‹#›</a:t>
            </a:fld>
            <a:endParaRPr kumimoji="1" lang="ja-JP" altLang="en-US"/>
          </a:p>
        </p:txBody>
      </p:sp>
    </p:spTree>
    <p:extLst>
      <p:ext uri="{BB962C8B-B14F-4D97-AF65-F5344CB8AC3E}">
        <p14:creationId xmlns:p14="http://schemas.microsoft.com/office/powerpoint/2010/main" val="42779091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151DC80-C777-4D2F-8FB7-919F279DC856}" type="datetimeFigureOut">
              <a:rPr kumimoji="1" lang="ja-JP" altLang="en-US" smtClean="0"/>
              <a:t>2025/1/7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82ED8F0-3321-4D8B-9E30-E003C722A47B}" type="slidenum">
              <a:rPr kumimoji="1" lang="ja-JP" altLang="en-US" smtClean="0"/>
              <a:t>‹#›</a:t>
            </a:fld>
            <a:endParaRPr kumimoji="1" lang="ja-JP" altLang="en-US"/>
          </a:p>
        </p:txBody>
      </p:sp>
    </p:spTree>
    <p:extLst>
      <p:ext uri="{BB962C8B-B14F-4D97-AF65-F5344CB8AC3E}">
        <p14:creationId xmlns:p14="http://schemas.microsoft.com/office/powerpoint/2010/main" val="15252654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539"/>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216"/>
            </a:lvl1pPr>
            <a:lvl2pPr marL="422037" indent="0" algn="ctr">
              <a:buNone/>
              <a:defRPr sz="1846"/>
            </a:lvl2pPr>
            <a:lvl3pPr marL="844073" indent="0" algn="ctr">
              <a:buNone/>
              <a:defRPr sz="1661"/>
            </a:lvl3pPr>
            <a:lvl4pPr marL="1266110" indent="0" algn="ctr">
              <a:buNone/>
              <a:defRPr sz="1477"/>
            </a:lvl4pPr>
            <a:lvl5pPr marL="1688147" indent="0" algn="ctr">
              <a:buNone/>
              <a:defRPr sz="1477"/>
            </a:lvl5pPr>
            <a:lvl6pPr marL="2110184" indent="0" algn="ctr">
              <a:buNone/>
              <a:defRPr sz="1477"/>
            </a:lvl6pPr>
            <a:lvl7pPr marL="2532220" indent="0" algn="ctr">
              <a:buNone/>
              <a:defRPr sz="1477"/>
            </a:lvl7pPr>
            <a:lvl8pPr marL="2954257" indent="0" algn="ctr">
              <a:buNone/>
              <a:defRPr sz="1477"/>
            </a:lvl8pPr>
            <a:lvl9pPr marL="3376293" indent="0" algn="ctr">
              <a:buNone/>
              <a:defRPr sz="1477"/>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017CFD3-2430-4BC4-AEA3-3972CF877A27}" type="datetimeFigureOut">
              <a:rPr kumimoji="1" lang="ja-JP" altLang="en-US" smtClean="0"/>
              <a:t>2025/1/7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734342-F4C2-40C0-8C1F-DB9B6E51F0B6}" type="slidenum">
              <a:rPr kumimoji="1" lang="ja-JP" altLang="en-US" smtClean="0"/>
              <a:t>‹#›</a:t>
            </a:fld>
            <a:endParaRPr kumimoji="1" lang="ja-JP" altLang="en-US"/>
          </a:p>
        </p:txBody>
      </p:sp>
    </p:spTree>
    <p:extLst>
      <p:ext uri="{BB962C8B-B14F-4D97-AF65-F5344CB8AC3E}">
        <p14:creationId xmlns:p14="http://schemas.microsoft.com/office/powerpoint/2010/main" val="4133107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017CFD3-2430-4BC4-AEA3-3972CF877A27}" type="datetimeFigureOut">
              <a:rPr kumimoji="1" lang="ja-JP" altLang="en-US" smtClean="0"/>
              <a:t>2025/1/7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734342-F4C2-40C0-8C1F-DB9B6E51F0B6}" type="slidenum">
              <a:rPr kumimoji="1" lang="ja-JP" altLang="en-US" smtClean="0"/>
              <a:t>‹#›</a:t>
            </a:fld>
            <a:endParaRPr kumimoji="1" lang="ja-JP" altLang="en-US"/>
          </a:p>
        </p:txBody>
      </p:sp>
    </p:spTree>
    <p:extLst>
      <p:ext uri="{BB962C8B-B14F-4D97-AF65-F5344CB8AC3E}">
        <p14:creationId xmlns:p14="http://schemas.microsoft.com/office/powerpoint/2010/main" val="158285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670F79E-DAD7-472E-B898-89D2C2D7FC7D}"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7754568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1"/>
            <a:ext cx="7886700" cy="2852737"/>
          </a:xfrm>
        </p:spPr>
        <p:txBody>
          <a:bodyPr anchor="b"/>
          <a:lstStyle>
            <a:lvl1pPr>
              <a:defRPr sz="5539"/>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9" y="4589466"/>
            <a:ext cx="7886700" cy="1500187"/>
          </a:xfrm>
        </p:spPr>
        <p:txBody>
          <a:bodyPr/>
          <a:lstStyle>
            <a:lvl1pPr marL="0" indent="0">
              <a:buNone/>
              <a:defRPr sz="2216">
                <a:solidFill>
                  <a:schemeClr val="tx1"/>
                </a:solidFill>
              </a:defRPr>
            </a:lvl1pPr>
            <a:lvl2pPr marL="422037" indent="0">
              <a:buNone/>
              <a:defRPr sz="1846">
                <a:solidFill>
                  <a:schemeClr val="tx1">
                    <a:tint val="75000"/>
                  </a:schemeClr>
                </a:solidFill>
              </a:defRPr>
            </a:lvl2pPr>
            <a:lvl3pPr marL="844073" indent="0">
              <a:buNone/>
              <a:defRPr sz="1661">
                <a:solidFill>
                  <a:schemeClr val="tx1">
                    <a:tint val="75000"/>
                  </a:schemeClr>
                </a:solidFill>
              </a:defRPr>
            </a:lvl3pPr>
            <a:lvl4pPr marL="1266110" indent="0">
              <a:buNone/>
              <a:defRPr sz="1477">
                <a:solidFill>
                  <a:schemeClr val="tx1">
                    <a:tint val="75000"/>
                  </a:schemeClr>
                </a:solidFill>
              </a:defRPr>
            </a:lvl4pPr>
            <a:lvl5pPr marL="1688147" indent="0">
              <a:buNone/>
              <a:defRPr sz="1477">
                <a:solidFill>
                  <a:schemeClr val="tx1">
                    <a:tint val="75000"/>
                  </a:schemeClr>
                </a:solidFill>
              </a:defRPr>
            </a:lvl5pPr>
            <a:lvl6pPr marL="2110184" indent="0">
              <a:buNone/>
              <a:defRPr sz="1477">
                <a:solidFill>
                  <a:schemeClr val="tx1">
                    <a:tint val="75000"/>
                  </a:schemeClr>
                </a:solidFill>
              </a:defRPr>
            </a:lvl6pPr>
            <a:lvl7pPr marL="2532220" indent="0">
              <a:buNone/>
              <a:defRPr sz="1477">
                <a:solidFill>
                  <a:schemeClr val="tx1">
                    <a:tint val="75000"/>
                  </a:schemeClr>
                </a:solidFill>
              </a:defRPr>
            </a:lvl7pPr>
            <a:lvl8pPr marL="2954257" indent="0">
              <a:buNone/>
              <a:defRPr sz="1477">
                <a:solidFill>
                  <a:schemeClr val="tx1">
                    <a:tint val="75000"/>
                  </a:schemeClr>
                </a:solidFill>
              </a:defRPr>
            </a:lvl8pPr>
            <a:lvl9pPr marL="3376293" indent="0">
              <a:buNone/>
              <a:defRPr sz="1477">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017CFD3-2430-4BC4-AEA3-3972CF877A27}" type="datetimeFigureOut">
              <a:rPr kumimoji="1" lang="ja-JP" altLang="en-US" smtClean="0"/>
              <a:t>2025/1/7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734342-F4C2-40C0-8C1F-DB9B6E51F0B6}" type="slidenum">
              <a:rPr kumimoji="1" lang="ja-JP" altLang="en-US" smtClean="0"/>
              <a:t>‹#›</a:t>
            </a:fld>
            <a:endParaRPr kumimoji="1" lang="ja-JP" altLang="en-US"/>
          </a:p>
        </p:txBody>
      </p:sp>
    </p:spTree>
    <p:extLst>
      <p:ext uri="{BB962C8B-B14F-4D97-AF65-F5344CB8AC3E}">
        <p14:creationId xmlns:p14="http://schemas.microsoft.com/office/powerpoint/2010/main" val="2999933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1"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017CFD3-2430-4BC4-AEA3-3972CF877A27}" type="datetimeFigureOut">
              <a:rPr kumimoji="1" lang="ja-JP" altLang="en-US" smtClean="0"/>
              <a:t>2025/1/7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B734342-F4C2-40C0-8C1F-DB9B6E51F0B6}" type="slidenum">
              <a:rPr kumimoji="1" lang="ja-JP" altLang="en-US" smtClean="0"/>
              <a:t>‹#›</a:t>
            </a:fld>
            <a:endParaRPr kumimoji="1" lang="ja-JP" altLang="en-US"/>
          </a:p>
        </p:txBody>
      </p:sp>
    </p:spTree>
    <p:extLst>
      <p:ext uri="{BB962C8B-B14F-4D97-AF65-F5344CB8AC3E}">
        <p14:creationId xmlns:p14="http://schemas.microsoft.com/office/powerpoint/2010/main" val="28409610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216" b="1"/>
            </a:lvl1pPr>
            <a:lvl2pPr marL="422037" indent="0">
              <a:buNone/>
              <a:defRPr sz="1846" b="1"/>
            </a:lvl2pPr>
            <a:lvl3pPr marL="844073" indent="0">
              <a:buNone/>
              <a:defRPr sz="1661" b="1"/>
            </a:lvl3pPr>
            <a:lvl4pPr marL="1266110" indent="0">
              <a:buNone/>
              <a:defRPr sz="1477" b="1"/>
            </a:lvl4pPr>
            <a:lvl5pPr marL="1688147" indent="0">
              <a:buNone/>
              <a:defRPr sz="1477" b="1"/>
            </a:lvl5pPr>
            <a:lvl6pPr marL="2110184" indent="0">
              <a:buNone/>
              <a:defRPr sz="1477" b="1"/>
            </a:lvl6pPr>
            <a:lvl7pPr marL="2532220" indent="0">
              <a:buNone/>
              <a:defRPr sz="1477" b="1"/>
            </a:lvl7pPr>
            <a:lvl8pPr marL="2954257" indent="0">
              <a:buNone/>
              <a:defRPr sz="1477" b="1"/>
            </a:lvl8pPr>
            <a:lvl9pPr marL="3376293" indent="0">
              <a:buNone/>
              <a:defRPr sz="1477"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216" b="1"/>
            </a:lvl1pPr>
            <a:lvl2pPr marL="422037" indent="0">
              <a:buNone/>
              <a:defRPr sz="1846" b="1"/>
            </a:lvl2pPr>
            <a:lvl3pPr marL="844073" indent="0">
              <a:buNone/>
              <a:defRPr sz="1661" b="1"/>
            </a:lvl3pPr>
            <a:lvl4pPr marL="1266110" indent="0">
              <a:buNone/>
              <a:defRPr sz="1477" b="1"/>
            </a:lvl4pPr>
            <a:lvl5pPr marL="1688147" indent="0">
              <a:buNone/>
              <a:defRPr sz="1477" b="1"/>
            </a:lvl5pPr>
            <a:lvl6pPr marL="2110184" indent="0">
              <a:buNone/>
              <a:defRPr sz="1477" b="1"/>
            </a:lvl6pPr>
            <a:lvl7pPr marL="2532220" indent="0">
              <a:buNone/>
              <a:defRPr sz="1477" b="1"/>
            </a:lvl7pPr>
            <a:lvl8pPr marL="2954257" indent="0">
              <a:buNone/>
              <a:defRPr sz="1477" b="1"/>
            </a:lvl8pPr>
            <a:lvl9pPr marL="3376293" indent="0">
              <a:buNone/>
              <a:defRPr sz="1477" b="1"/>
            </a:lvl9pPr>
          </a:lstStyle>
          <a:p>
            <a:pPr lvl="0"/>
            <a:r>
              <a:rPr lang="ja-JP" altLang="en-US"/>
              <a:t>マスター テキストの書式設定</a:t>
            </a:r>
          </a:p>
        </p:txBody>
      </p:sp>
      <p:sp>
        <p:nvSpPr>
          <p:cNvPr id="6" name="Content Placeholder 5"/>
          <p:cNvSpPr>
            <a:spLocks noGrp="1"/>
          </p:cNvSpPr>
          <p:nvPr>
            <p:ph sz="quarter" idx="4"/>
          </p:nvPr>
        </p:nvSpPr>
        <p:spPr>
          <a:xfrm>
            <a:off x="4629151"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017CFD3-2430-4BC4-AEA3-3972CF877A27}" type="datetimeFigureOut">
              <a:rPr kumimoji="1" lang="ja-JP" altLang="en-US" smtClean="0"/>
              <a:t>2025/1/7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B734342-F4C2-40C0-8C1F-DB9B6E51F0B6}" type="slidenum">
              <a:rPr kumimoji="1" lang="ja-JP" altLang="en-US" smtClean="0"/>
              <a:t>‹#›</a:t>
            </a:fld>
            <a:endParaRPr kumimoji="1" lang="ja-JP" altLang="en-US"/>
          </a:p>
        </p:txBody>
      </p:sp>
    </p:spTree>
    <p:extLst>
      <p:ext uri="{BB962C8B-B14F-4D97-AF65-F5344CB8AC3E}">
        <p14:creationId xmlns:p14="http://schemas.microsoft.com/office/powerpoint/2010/main" val="38303515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017CFD3-2430-4BC4-AEA3-3972CF877A27}" type="datetimeFigureOut">
              <a:rPr kumimoji="1" lang="ja-JP" altLang="en-US" smtClean="0"/>
              <a:t>2025/1/7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B734342-F4C2-40C0-8C1F-DB9B6E51F0B6}" type="slidenum">
              <a:rPr kumimoji="1" lang="ja-JP" altLang="en-US" smtClean="0"/>
              <a:t>‹#›</a:t>
            </a:fld>
            <a:endParaRPr kumimoji="1" lang="ja-JP" altLang="en-US"/>
          </a:p>
        </p:txBody>
      </p:sp>
    </p:spTree>
    <p:extLst>
      <p:ext uri="{BB962C8B-B14F-4D97-AF65-F5344CB8AC3E}">
        <p14:creationId xmlns:p14="http://schemas.microsoft.com/office/powerpoint/2010/main" val="292290862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17CFD3-2430-4BC4-AEA3-3972CF877A27}" type="datetimeFigureOut">
              <a:rPr kumimoji="1" lang="ja-JP" altLang="en-US" smtClean="0"/>
              <a:t>2025/1/7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B734342-F4C2-40C0-8C1F-DB9B6E51F0B6}" type="slidenum">
              <a:rPr kumimoji="1" lang="ja-JP" altLang="en-US" smtClean="0"/>
              <a:t>‹#›</a:t>
            </a:fld>
            <a:endParaRPr kumimoji="1" lang="ja-JP" altLang="en-US"/>
          </a:p>
        </p:txBody>
      </p:sp>
    </p:spTree>
    <p:extLst>
      <p:ext uri="{BB962C8B-B14F-4D97-AF65-F5344CB8AC3E}">
        <p14:creationId xmlns:p14="http://schemas.microsoft.com/office/powerpoint/2010/main" val="19621047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a:t>マスター タイトルの書式設定</a:t>
            </a:r>
            <a:endParaRPr lang="en-US" dirty="0"/>
          </a:p>
        </p:txBody>
      </p:sp>
      <p:sp>
        <p:nvSpPr>
          <p:cNvPr id="3" name="Content Placeholder 2"/>
          <p:cNvSpPr>
            <a:spLocks noGrp="1"/>
          </p:cNvSpPr>
          <p:nvPr>
            <p:ph idx="1"/>
          </p:nvPr>
        </p:nvSpPr>
        <p:spPr>
          <a:xfrm>
            <a:off x="3887392" y="987428"/>
            <a:ext cx="4629151" cy="4873625"/>
          </a:xfrm>
        </p:spPr>
        <p:txBody>
          <a:bodyPr/>
          <a:lstStyle>
            <a:lvl1pPr>
              <a:defRPr sz="2954"/>
            </a:lvl1pPr>
            <a:lvl2pPr>
              <a:defRPr sz="2584"/>
            </a:lvl2pPr>
            <a:lvl3pPr>
              <a:defRPr sz="2216"/>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37" indent="0">
              <a:buNone/>
              <a:defRPr sz="1292"/>
            </a:lvl2pPr>
            <a:lvl3pPr marL="844073" indent="0">
              <a:buNone/>
              <a:defRPr sz="1108"/>
            </a:lvl3pPr>
            <a:lvl4pPr marL="1266110" indent="0">
              <a:buNone/>
              <a:defRPr sz="923"/>
            </a:lvl4pPr>
            <a:lvl5pPr marL="1688147" indent="0">
              <a:buNone/>
              <a:defRPr sz="923"/>
            </a:lvl5pPr>
            <a:lvl6pPr marL="2110184" indent="0">
              <a:buNone/>
              <a:defRPr sz="923"/>
            </a:lvl6pPr>
            <a:lvl7pPr marL="2532220" indent="0">
              <a:buNone/>
              <a:defRPr sz="923"/>
            </a:lvl7pPr>
            <a:lvl8pPr marL="2954257" indent="0">
              <a:buNone/>
              <a:defRPr sz="923"/>
            </a:lvl8pPr>
            <a:lvl9pPr marL="3376293"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017CFD3-2430-4BC4-AEA3-3972CF877A27}" type="datetimeFigureOut">
              <a:rPr kumimoji="1" lang="ja-JP" altLang="en-US" smtClean="0"/>
              <a:t>2025/1/7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B734342-F4C2-40C0-8C1F-DB9B6E51F0B6}" type="slidenum">
              <a:rPr kumimoji="1" lang="ja-JP" altLang="en-US" smtClean="0"/>
              <a:t>‹#›</a:t>
            </a:fld>
            <a:endParaRPr kumimoji="1" lang="ja-JP" altLang="en-US"/>
          </a:p>
        </p:txBody>
      </p:sp>
    </p:spTree>
    <p:extLst>
      <p:ext uri="{BB962C8B-B14F-4D97-AF65-F5344CB8AC3E}">
        <p14:creationId xmlns:p14="http://schemas.microsoft.com/office/powerpoint/2010/main" val="29094141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2" y="987428"/>
            <a:ext cx="4629151" cy="4873625"/>
          </a:xfrm>
        </p:spPr>
        <p:txBody>
          <a:bodyPr anchor="t"/>
          <a:lstStyle>
            <a:lvl1pPr marL="0" indent="0">
              <a:buNone/>
              <a:defRPr sz="2954"/>
            </a:lvl1pPr>
            <a:lvl2pPr marL="422037" indent="0">
              <a:buNone/>
              <a:defRPr sz="2584"/>
            </a:lvl2pPr>
            <a:lvl3pPr marL="844073" indent="0">
              <a:buNone/>
              <a:defRPr sz="2216"/>
            </a:lvl3pPr>
            <a:lvl4pPr marL="1266110" indent="0">
              <a:buNone/>
              <a:defRPr sz="1846"/>
            </a:lvl4pPr>
            <a:lvl5pPr marL="1688147" indent="0">
              <a:buNone/>
              <a:defRPr sz="1846"/>
            </a:lvl5pPr>
            <a:lvl6pPr marL="2110184" indent="0">
              <a:buNone/>
              <a:defRPr sz="1846"/>
            </a:lvl6pPr>
            <a:lvl7pPr marL="2532220" indent="0">
              <a:buNone/>
              <a:defRPr sz="1846"/>
            </a:lvl7pPr>
            <a:lvl8pPr marL="2954257" indent="0">
              <a:buNone/>
              <a:defRPr sz="1846"/>
            </a:lvl8pPr>
            <a:lvl9pPr marL="3376293" indent="0">
              <a:buNone/>
              <a:defRPr sz="1846"/>
            </a:lvl9pPr>
          </a:lstStyle>
          <a:p>
            <a:r>
              <a:rPr lang="ja-JP" altLang="en-US"/>
              <a:t>図を追加</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37" indent="0">
              <a:buNone/>
              <a:defRPr sz="1292"/>
            </a:lvl2pPr>
            <a:lvl3pPr marL="844073" indent="0">
              <a:buNone/>
              <a:defRPr sz="1108"/>
            </a:lvl3pPr>
            <a:lvl4pPr marL="1266110" indent="0">
              <a:buNone/>
              <a:defRPr sz="923"/>
            </a:lvl4pPr>
            <a:lvl5pPr marL="1688147" indent="0">
              <a:buNone/>
              <a:defRPr sz="923"/>
            </a:lvl5pPr>
            <a:lvl6pPr marL="2110184" indent="0">
              <a:buNone/>
              <a:defRPr sz="923"/>
            </a:lvl6pPr>
            <a:lvl7pPr marL="2532220" indent="0">
              <a:buNone/>
              <a:defRPr sz="923"/>
            </a:lvl7pPr>
            <a:lvl8pPr marL="2954257" indent="0">
              <a:buNone/>
              <a:defRPr sz="923"/>
            </a:lvl8pPr>
            <a:lvl9pPr marL="3376293"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017CFD3-2430-4BC4-AEA3-3972CF877A27}" type="datetimeFigureOut">
              <a:rPr kumimoji="1" lang="ja-JP" altLang="en-US" smtClean="0"/>
              <a:t>2025/1/7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B734342-F4C2-40C0-8C1F-DB9B6E51F0B6}" type="slidenum">
              <a:rPr kumimoji="1" lang="ja-JP" altLang="en-US" smtClean="0"/>
              <a:t>‹#›</a:t>
            </a:fld>
            <a:endParaRPr kumimoji="1" lang="ja-JP" altLang="en-US"/>
          </a:p>
        </p:txBody>
      </p:sp>
    </p:spTree>
    <p:extLst>
      <p:ext uri="{BB962C8B-B14F-4D97-AF65-F5344CB8AC3E}">
        <p14:creationId xmlns:p14="http://schemas.microsoft.com/office/powerpoint/2010/main" val="38694054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017CFD3-2430-4BC4-AEA3-3972CF877A27}" type="datetimeFigureOut">
              <a:rPr kumimoji="1" lang="ja-JP" altLang="en-US" smtClean="0"/>
              <a:t>2025/1/7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734342-F4C2-40C0-8C1F-DB9B6E51F0B6}" type="slidenum">
              <a:rPr kumimoji="1" lang="ja-JP" altLang="en-US" smtClean="0"/>
              <a:t>‹#›</a:t>
            </a:fld>
            <a:endParaRPr kumimoji="1" lang="ja-JP" altLang="en-US"/>
          </a:p>
        </p:txBody>
      </p:sp>
    </p:spTree>
    <p:extLst>
      <p:ext uri="{BB962C8B-B14F-4D97-AF65-F5344CB8AC3E}">
        <p14:creationId xmlns:p14="http://schemas.microsoft.com/office/powerpoint/2010/main" val="10309125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017CFD3-2430-4BC4-AEA3-3972CF877A27}" type="datetimeFigureOut">
              <a:rPr kumimoji="1" lang="ja-JP" altLang="en-US" smtClean="0"/>
              <a:t>2025/1/7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B734342-F4C2-40C0-8C1F-DB9B6E51F0B6}" type="slidenum">
              <a:rPr kumimoji="1" lang="ja-JP" altLang="en-US" smtClean="0"/>
              <a:t>‹#›</a:t>
            </a:fld>
            <a:endParaRPr kumimoji="1" lang="ja-JP" altLang="en-US"/>
          </a:p>
        </p:txBody>
      </p:sp>
    </p:spTree>
    <p:extLst>
      <p:ext uri="{BB962C8B-B14F-4D97-AF65-F5344CB8AC3E}">
        <p14:creationId xmlns:p14="http://schemas.microsoft.com/office/powerpoint/2010/main" val="3781181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C048792C-938D-439F-9379-B690179B14C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512497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C43DC02-BDD5-4CCB-832F-D9A134C0E116}"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8974458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6670F79E-DAD7-472E-B898-89D2C2D7FC7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9454039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BC43DC02-BDD5-4CCB-832F-D9A134C0E11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954860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18EB9CE7-0F9C-4AAE-8D74-AF03D4E5235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07805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8EED7136-2559-4472-8C37-DBC48069076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365355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9BA55732-FDC8-4969-BD3C-42FFC1C2CA6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0819041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7F62950F-6201-4B27-B270-9CDFCFBEEF4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101029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94699642-A73E-4324-BF73-3BC273DFFD6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186710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088D79EC-820F-498C-A9D9-A0AA78A0CB8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280575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457CDE03-3F84-423C-9F1B-ABE0535560D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3840871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5FF8284F-8EDA-467E-937D-F19C21CCB88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99707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8EB9CE7-0F9C-4AAE-8D74-AF03D4E52351}"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7193446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457200" y="6245225"/>
            <a:ext cx="2133600" cy="476250"/>
          </a:xfrm>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a:xfrm>
            <a:off x="3124200" y="6245225"/>
            <a:ext cx="2895600" cy="476250"/>
          </a:xfrm>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a:xfrm>
            <a:off x="6553200" y="6245225"/>
            <a:ext cx="2133600" cy="476250"/>
          </a:xfrm>
        </p:spPr>
        <p:txBody>
          <a:bodyPr/>
          <a:lstStyle>
            <a:lvl1pPr>
              <a:defRPr/>
            </a:lvl1pPr>
          </a:lstStyle>
          <a:p>
            <a:fld id="{A3FA1AE8-45B8-4808-B39C-EA5697B7E16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418105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endParaRPr lang="en-US" altLang="ja-JP">
              <a:solidFill>
                <a:srgbClr val="000000"/>
              </a:solidFill>
            </a:endParaRPr>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endParaRPr lang="en-US" altLang="ja-JP">
              <a:solidFill>
                <a:srgbClr val="000000"/>
              </a:solidFill>
            </a:endParaRPr>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fld id="{6A1D4BF0-3AFC-4CA8-8FCE-2B56A8C1AF1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2116662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2D254A-AEDB-4DCB-925D-295A1B3CA561}" type="slidenum">
              <a:rPr kumimoji="1" lang="en-US" altLang="ja-JP" sz="1200" b="0" i="0" u="none" strike="noStrike" kern="1200" cap="none" spc="0" normalizeH="0" baseline="0" noProof="0" smtClean="0">
                <a:ln>
                  <a:noFill/>
                </a:ln>
                <a:solidFill>
                  <a:srgbClr val="000000"/>
                </a:solidFill>
                <a:effectLst/>
                <a:uLnTx/>
                <a:uFillTx/>
                <a:latin typeface="Calibri" panose="020F0502020204030204"/>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6507484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89F7B-93B6-4664-A987-4FF5DAB3EDCF}" type="slidenum">
              <a:rPr kumimoji="1" lang="en-US" altLang="ja-JP" sz="1200" b="0" i="0" u="none" strike="noStrike" kern="1200" cap="none" spc="0" normalizeH="0" baseline="0" noProof="0" smtClean="0">
                <a:ln>
                  <a:noFill/>
                </a:ln>
                <a:solidFill>
                  <a:srgbClr val="000000"/>
                </a:solidFill>
                <a:effectLst/>
                <a:uLnTx/>
                <a:uFillTx/>
                <a:latin typeface="Calibri" panose="020F0502020204030204"/>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842196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9D9839-9E56-47CD-B3B5-0E90E5B80939}" type="slidenum">
              <a:rPr kumimoji="1" lang="en-US" altLang="ja-JP" sz="1200" b="0" i="0" u="none" strike="noStrike" kern="1200" cap="none" spc="0" normalizeH="0" baseline="0" noProof="0" smtClean="0">
                <a:ln>
                  <a:noFill/>
                </a:ln>
                <a:solidFill>
                  <a:srgbClr val="000000"/>
                </a:solidFill>
                <a:effectLst/>
                <a:uLnTx/>
                <a:uFillTx/>
                <a:latin typeface="Calibri" panose="020F0502020204030204"/>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1259522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BC2249-7C47-428C-8DF4-B99E1451EC14}" type="slidenum">
              <a:rPr kumimoji="1" lang="en-US" altLang="ja-JP" sz="1200" b="0" i="0" u="none" strike="noStrike" kern="1200" cap="none" spc="0" normalizeH="0" baseline="0" noProof="0" smtClean="0">
                <a:ln>
                  <a:noFill/>
                </a:ln>
                <a:solidFill>
                  <a:srgbClr val="000000"/>
                </a:solidFill>
                <a:effectLst/>
                <a:uLnTx/>
                <a:uFillTx/>
                <a:latin typeface="Calibri" panose="020F0502020204030204"/>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755227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A77243-B28B-4440-94A4-FAD372F9C48C}" type="slidenum">
              <a:rPr kumimoji="1" lang="en-US" altLang="ja-JP" sz="1200" b="0" i="0" u="none" strike="noStrike" kern="1200" cap="none" spc="0" normalizeH="0" baseline="0" noProof="0" smtClean="0">
                <a:ln>
                  <a:noFill/>
                </a:ln>
                <a:solidFill>
                  <a:srgbClr val="000000"/>
                </a:solidFill>
                <a:effectLst/>
                <a:uLnTx/>
                <a:uFillTx/>
                <a:latin typeface="Calibri" panose="020F0502020204030204"/>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81129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3C9DA5-2314-44D3-9E10-CF5C400721D7}" type="slidenum">
              <a:rPr kumimoji="1" lang="en-US" altLang="ja-JP" sz="1200" b="0" i="0" u="none" strike="noStrike" kern="1200" cap="none" spc="0" normalizeH="0" baseline="0" noProof="0" smtClean="0">
                <a:ln>
                  <a:noFill/>
                </a:ln>
                <a:solidFill>
                  <a:srgbClr val="000000"/>
                </a:solidFill>
                <a:effectLst/>
                <a:uLnTx/>
                <a:uFillTx/>
                <a:latin typeface="Calibri" panose="020F0502020204030204"/>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1269740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6AD32E-6E9E-4FD1-A9FA-D9FB6FEF5F32}" type="slidenum">
              <a:rPr kumimoji="1" lang="en-US" altLang="ja-JP" sz="1200" b="0" i="0" u="none" strike="noStrike" kern="1200" cap="none" spc="0" normalizeH="0" baseline="0" noProof="0" smtClean="0">
                <a:ln>
                  <a:noFill/>
                </a:ln>
                <a:solidFill>
                  <a:srgbClr val="000000"/>
                </a:solidFill>
                <a:effectLst/>
                <a:uLnTx/>
                <a:uFillTx/>
                <a:latin typeface="Calibri" panose="020F0502020204030204"/>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860788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A3EAB1-2966-446A-8F0D-AAA46429E248}" type="slidenum">
              <a:rPr kumimoji="1" lang="en-US" altLang="ja-JP" sz="1200" b="0" i="0" u="none" strike="noStrike" kern="1200" cap="none" spc="0" normalizeH="0" baseline="0" noProof="0" smtClean="0">
                <a:ln>
                  <a:noFill/>
                </a:ln>
                <a:solidFill>
                  <a:srgbClr val="000000"/>
                </a:solidFill>
                <a:effectLst/>
                <a:uLnTx/>
                <a:uFillTx/>
                <a:latin typeface="Calibri" panose="020F0502020204030204"/>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98273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 name="フッター プレースホルダ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 name="スライド番号プレースホルダ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EED7136-2559-4472-8C37-DBC480690767}"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98466732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482DA2-97AE-40EC-BCCB-CA4AE4CB4FBA}" type="slidenum">
              <a:rPr kumimoji="1" lang="en-US" altLang="ja-JP" sz="1200" b="0" i="0" u="none" strike="noStrike" kern="1200" cap="none" spc="0" normalizeH="0" baseline="0" noProof="0" smtClean="0">
                <a:ln>
                  <a:noFill/>
                </a:ln>
                <a:solidFill>
                  <a:srgbClr val="000000"/>
                </a:solidFill>
                <a:effectLst/>
                <a:uLnTx/>
                <a:uFillTx/>
                <a:latin typeface="Calibri" panose="020F0502020204030204"/>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092062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96E321-C728-4E92-B59E-2AB3633F43AD}" type="slidenum">
              <a:rPr kumimoji="1" lang="en-US" altLang="ja-JP" sz="1200" b="0" i="0" u="none" strike="noStrike" kern="1200" cap="none" spc="0" normalizeH="0" baseline="0" noProof="0" smtClean="0">
                <a:ln>
                  <a:noFill/>
                </a:ln>
                <a:solidFill>
                  <a:srgbClr val="000000"/>
                </a:solidFill>
                <a:effectLst/>
                <a:uLnTx/>
                <a:uFillTx/>
                <a:latin typeface="Calibri" panose="020F0502020204030204"/>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5503920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F7506A-81DE-41F3-B673-11F1E5E48546}" type="slidenum">
              <a:rPr kumimoji="1" lang="en-US" altLang="ja-JP" sz="1200" b="0" i="0" u="none" strike="noStrike" kern="1200" cap="none" spc="0" normalizeH="0" baseline="0" noProof="0" smtClean="0">
                <a:ln>
                  <a:noFill/>
                </a:ln>
                <a:solidFill>
                  <a:srgbClr val="000000"/>
                </a:solidFill>
                <a:effectLst/>
                <a:uLnTx/>
                <a:uFillTx/>
                <a:latin typeface="Calibri" panose="020F0502020204030204"/>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6204175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4" name="フッター プレースホルダ 3"/>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5" name="スライド番号プレースホルダ 4"/>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CDDAB48-30A7-4090-9AB0-0A58189D353B}"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97633519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eaLnBrk="0" hangingPunct="0">
              <a:defRPr b="1">
                <a:latin typeface="Times New Roman" pitchFamily="18" charset="0"/>
                <a:ea typeface="HG丸ｺﾞｼｯｸM-PRO"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5" name="フッター プレースホルダ 4"/>
          <p:cNvSpPr>
            <a:spLocks noGrp="1"/>
          </p:cNvSpPr>
          <p:nvPr>
            <p:ph type="ftr" sz="quarter" idx="11"/>
          </p:nvPr>
        </p:nvSpPr>
        <p:spPr/>
        <p:txBody>
          <a:bodyPr/>
          <a:lstStyle>
            <a:lvl1pPr eaLnBrk="0" hangingPunct="0">
              <a:defRPr b="1">
                <a:latin typeface="Times New Roman" pitchFamily="18" charset="0"/>
                <a:ea typeface="HG丸ｺﾞｼｯｸM-PRO"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6" name="スライド番号プレースホルダ 5"/>
          <p:cNvSpPr>
            <a:spLocks noGrp="1"/>
          </p:cNvSpPr>
          <p:nvPr>
            <p:ph type="sldNum" sz="quarter" idx="12"/>
          </p:nvPr>
        </p:nvSpPr>
        <p:spPr/>
        <p:txBody>
          <a:bodyPr/>
          <a:lstStyle>
            <a:lvl1pPr eaLnBrk="0" hangingPunct="0">
              <a:defRPr b="1">
                <a:latin typeface="Times New Roman" panose="02020603050405020304" pitchFamily="18" charset="0"/>
                <a:ea typeface="HG丸ｺﾞｼｯｸM-PRO" panose="020F06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0178DCE-F93A-473E-8D11-B8DB8A09D169}" type="slidenum">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endParaRPr>
          </a:p>
        </p:txBody>
      </p:sp>
    </p:spTree>
    <p:extLst>
      <p:ext uri="{BB962C8B-B14F-4D97-AF65-F5344CB8AC3E}">
        <p14:creationId xmlns:p14="http://schemas.microsoft.com/office/powerpoint/2010/main" val="22783795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eaLnBrk="0" hangingPunct="0">
              <a:defRPr b="1">
                <a:latin typeface="Times New Roman" pitchFamily="18" charset="0"/>
                <a:ea typeface="HG丸ｺﾞｼｯｸM-PRO"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5" name="フッター プレースホルダ 4"/>
          <p:cNvSpPr>
            <a:spLocks noGrp="1"/>
          </p:cNvSpPr>
          <p:nvPr>
            <p:ph type="ftr" sz="quarter" idx="11"/>
          </p:nvPr>
        </p:nvSpPr>
        <p:spPr/>
        <p:txBody>
          <a:bodyPr/>
          <a:lstStyle>
            <a:lvl1pPr eaLnBrk="0" hangingPunct="0">
              <a:defRPr b="1">
                <a:latin typeface="Times New Roman" pitchFamily="18" charset="0"/>
                <a:ea typeface="HG丸ｺﾞｼｯｸM-PRO"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6" name="スライド番号プレースホルダ 5"/>
          <p:cNvSpPr>
            <a:spLocks noGrp="1"/>
          </p:cNvSpPr>
          <p:nvPr>
            <p:ph type="sldNum" sz="quarter" idx="12"/>
          </p:nvPr>
        </p:nvSpPr>
        <p:spPr/>
        <p:txBody>
          <a:bodyPr/>
          <a:lstStyle>
            <a:lvl1pPr eaLnBrk="0" hangingPunct="0">
              <a:defRPr b="1">
                <a:latin typeface="Times New Roman" panose="02020603050405020304" pitchFamily="18" charset="0"/>
                <a:ea typeface="HG丸ｺﾞｼｯｸM-PRO" panose="020F06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96C2AE1-B671-4825-BEAF-3B7F96E20176}" type="slidenum">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endParaRPr>
          </a:p>
        </p:txBody>
      </p:sp>
    </p:spTree>
    <p:extLst>
      <p:ext uri="{BB962C8B-B14F-4D97-AF65-F5344CB8AC3E}">
        <p14:creationId xmlns:p14="http://schemas.microsoft.com/office/powerpoint/2010/main" val="11368870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eaLnBrk="0" hangingPunct="0">
              <a:defRPr b="1">
                <a:latin typeface="Times New Roman" pitchFamily="18" charset="0"/>
                <a:ea typeface="HG丸ｺﾞｼｯｸM-PRO"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5" name="フッター プレースホルダ 4"/>
          <p:cNvSpPr>
            <a:spLocks noGrp="1"/>
          </p:cNvSpPr>
          <p:nvPr>
            <p:ph type="ftr" sz="quarter" idx="11"/>
          </p:nvPr>
        </p:nvSpPr>
        <p:spPr/>
        <p:txBody>
          <a:bodyPr/>
          <a:lstStyle>
            <a:lvl1pPr eaLnBrk="0" hangingPunct="0">
              <a:defRPr b="1">
                <a:latin typeface="Times New Roman" pitchFamily="18" charset="0"/>
                <a:ea typeface="HG丸ｺﾞｼｯｸM-PRO"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6" name="スライド番号プレースホルダ 5"/>
          <p:cNvSpPr>
            <a:spLocks noGrp="1"/>
          </p:cNvSpPr>
          <p:nvPr>
            <p:ph type="sldNum" sz="quarter" idx="12"/>
          </p:nvPr>
        </p:nvSpPr>
        <p:spPr/>
        <p:txBody>
          <a:bodyPr/>
          <a:lstStyle>
            <a:lvl1pPr eaLnBrk="0" hangingPunct="0">
              <a:defRPr b="1">
                <a:latin typeface="Times New Roman" panose="02020603050405020304" pitchFamily="18" charset="0"/>
                <a:ea typeface="HG丸ｺﾞｼｯｸM-PRO" panose="020F06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ECF1DA8-BF43-4D3A-BB0F-495BE7301675}" type="slidenum">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endParaRPr>
          </a:p>
        </p:txBody>
      </p:sp>
    </p:spTree>
    <p:extLst>
      <p:ext uri="{BB962C8B-B14F-4D97-AF65-F5344CB8AC3E}">
        <p14:creationId xmlns:p14="http://schemas.microsoft.com/office/powerpoint/2010/main" val="237578960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eaLnBrk="0" hangingPunct="0">
              <a:defRPr b="1">
                <a:latin typeface="Times New Roman" pitchFamily="18" charset="0"/>
                <a:ea typeface="HG丸ｺﾞｼｯｸM-PRO"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6" name="フッター プレースホルダ 5"/>
          <p:cNvSpPr>
            <a:spLocks noGrp="1"/>
          </p:cNvSpPr>
          <p:nvPr>
            <p:ph type="ftr" sz="quarter" idx="11"/>
          </p:nvPr>
        </p:nvSpPr>
        <p:spPr/>
        <p:txBody>
          <a:bodyPr/>
          <a:lstStyle>
            <a:lvl1pPr eaLnBrk="0" hangingPunct="0">
              <a:defRPr b="1">
                <a:latin typeface="Times New Roman" pitchFamily="18" charset="0"/>
                <a:ea typeface="HG丸ｺﾞｼｯｸM-PRO"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7" name="スライド番号プレースホルダ 6"/>
          <p:cNvSpPr>
            <a:spLocks noGrp="1"/>
          </p:cNvSpPr>
          <p:nvPr>
            <p:ph type="sldNum" sz="quarter" idx="12"/>
          </p:nvPr>
        </p:nvSpPr>
        <p:spPr/>
        <p:txBody>
          <a:bodyPr/>
          <a:lstStyle>
            <a:lvl1pPr eaLnBrk="0" hangingPunct="0">
              <a:defRPr b="1">
                <a:latin typeface="Times New Roman" panose="02020603050405020304" pitchFamily="18" charset="0"/>
                <a:ea typeface="HG丸ｺﾞｼｯｸM-PRO" panose="020F06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A22A0D7-C6B5-44BD-9FC5-9C4D48E70ECB}" type="slidenum">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endParaRPr>
          </a:p>
        </p:txBody>
      </p:sp>
    </p:spTree>
    <p:extLst>
      <p:ext uri="{BB962C8B-B14F-4D97-AF65-F5344CB8AC3E}">
        <p14:creationId xmlns:p14="http://schemas.microsoft.com/office/powerpoint/2010/main" val="257815794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eaLnBrk="0" hangingPunct="0">
              <a:defRPr b="1">
                <a:latin typeface="Times New Roman" pitchFamily="18" charset="0"/>
                <a:ea typeface="HG丸ｺﾞｼｯｸM-PRO"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8" name="フッター プレースホルダ 7"/>
          <p:cNvSpPr>
            <a:spLocks noGrp="1"/>
          </p:cNvSpPr>
          <p:nvPr>
            <p:ph type="ftr" sz="quarter" idx="11"/>
          </p:nvPr>
        </p:nvSpPr>
        <p:spPr/>
        <p:txBody>
          <a:bodyPr/>
          <a:lstStyle>
            <a:lvl1pPr eaLnBrk="0" hangingPunct="0">
              <a:defRPr b="1">
                <a:latin typeface="Times New Roman" pitchFamily="18" charset="0"/>
                <a:ea typeface="HG丸ｺﾞｼｯｸM-PRO"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9" name="スライド番号プレースホルダ 8"/>
          <p:cNvSpPr>
            <a:spLocks noGrp="1"/>
          </p:cNvSpPr>
          <p:nvPr>
            <p:ph type="sldNum" sz="quarter" idx="12"/>
          </p:nvPr>
        </p:nvSpPr>
        <p:spPr/>
        <p:txBody>
          <a:bodyPr/>
          <a:lstStyle>
            <a:lvl1pPr eaLnBrk="0" hangingPunct="0">
              <a:defRPr b="1">
                <a:latin typeface="Times New Roman" panose="02020603050405020304" pitchFamily="18" charset="0"/>
                <a:ea typeface="HG丸ｺﾞｼｯｸM-PRO" panose="020F06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1A91F38-79A0-4E07-800A-263335C6915C}" type="slidenum">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endParaRPr>
          </a:p>
        </p:txBody>
      </p:sp>
    </p:spTree>
    <p:extLst>
      <p:ext uri="{BB962C8B-B14F-4D97-AF65-F5344CB8AC3E}">
        <p14:creationId xmlns:p14="http://schemas.microsoft.com/office/powerpoint/2010/main" val="217795909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eaLnBrk="0" hangingPunct="0">
              <a:defRPr b="1">
                <a:latin typeface="Times New Roman" pitchFamily="18" charset="0"/>
                <a:ea typeface="HG丸ｺﾞｼｯｸM-PRO"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4" name="フッター プレースホルダ 3"/>
          <p:cNvSpPr>
            <a:spLocks noGrp="1"/>
          </p:cNvSpPr>
          <p:nvPr>
            <p:ph type="ftr" sz="quarter" idx="11"/>
          </p:nvPr>
        </p:nvSpPr>
        <p:spPr/>
        <p:txBody>
          <a:bodyPr/>
          <a:lstStyle>
            <a:lvl1pPr eaLnBrk="0" hangingPunct="0">
              <a:defRPr b="1">
                <a:latin typeface="Times New Roman" pitchFamily="18" charset="0"/>
                <a:ea typeface="HG丸ｺﾞｼｯｸM-PRO"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5" name="スライド番号プレースホルダ 4"/>
          <p:cNvSpPr>
            <a:spLocks noGrp="1"/>
          </p:cNvSpPr>
          <p:nvPr>
            <p:ph type="sldNum" sz="quarter" idx="12"/>
          </p:nvPr>
        </p:nvSpPr>
        <p:spPr/>
        <p:txBody>
          <a:bodyPr/>
          <a:lstStyle>
            <a:lvl1pPr eaLnBrk="0" hangingPunct="0">
              <a:defRPr b="1">
                <a:latin typeface="Times New Roman" panose="02020603050405020304" pitchFamily="18" charset="0"/>
                <a:ea typeface="HG丸ｺﾞｼｯｸM-PRO" panose="020F06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F4DC8CD-4EC5-4CAA-A4EB-4B8A537EB84E}" type="slidenum">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endParaRPr>
          </a:p>
        </p:txBody>
      </p:sp>
    </p:spTree>
    <p:extLst>
      <p:ext uri="{BB962C8B-B14F-4D97-AF65-F5344CB8AC3E}">
        <p14:creationId xmlns:p14="http://schemas.microsoft.com/office/powerpoint/2010/main" val="964482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 name="フッター プレースホルダ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 name="スライド番号プレースホルダ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BA55732-FDC8-4969-BD3C-42FFC1C2CA62}"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99444216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eaLnBrk="0" hangingPunct="0">
              <a:defRPr b="1">
                <a:latin typeface="Times New Roman" pitchFamily="18" charset="0"/>
                <a:ea typeface="HG丸ｺﾞｼｯｸM-PRO"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3" name="フッター プレースホルダ 2"/>
          <p:cNvSpPr>
            <a:spLocks noGrp="1"/>
          </p:cNvSpPr>
          <p:nvPr>
            <p:ph type="ftr" sz="quarter" idx="11"/>
          </p:nvPr>
        </p:nvSpPr>
        <p:spPr/>
        <p:txBody>
          <a:bodyPr/>
          <a:lstStyle>
            <a:lvl1pPr eaLnBrk="0" hangingPunct="0">
              <a:defRPr b="1">
                <a:latin typeface="Times New Roman" pitchFamily="18" charset="0"/>
                <a:ea typeface="HG丸ｺﾞｼｯｸM-PRO"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4" name="スライド番号プレースホルダ 3"/>
          <p:cNvSpPr>
            <a:spLocks noGrp="1"/>
          </p:cNvSpPr>
          <p:nvPr>
            <p:ph type="sldNum" sz="quarter" idx="12"/>
          </p:nvPr>
        </p:nvSpPr>
        <p:spPr/>
        <p:txBody>
          <a:bodyPr/>
          <a:lstStyle>
            <a:lvl1pPr eaLnBrk="0" hangingPunct="0">
              <a:defRPr b="1">
                <a:latin typeface="Times New Roman" panose="02020603050405020304" pitchFamily="18" charset="0"/>
                <a:ea typeface="HG丸ｺﾞｼｯｸM-PRO" panose="020F06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4115EA9-21C4-4229-8FE8-727C8A761561}" type="slidenum">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endParaRPr>
          </a:p>
        </p:txBody>
      </p:sp>
    </p:spTree>
    <p:extLst>
      <p:ext uri="{BB962C8B-B14F-4D97-AF65-F5344CB8AC3E}">
        <p14:creationId xmlns:p14="http://schemas.microsoft.com/office/powerpoint/2010/main" val="359760305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eaLnBrk="0" hangingPunct="0">
              <a:defRPr b="1">
                <a:latin typeface="Times New Roman" pitchFamily="18" charset="0"/>
                <a:ea typeface="HG丸ｺﾞｼｯｸM-PRO"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6" name="フッター プレースホルダ 5"/>
          <p:cNvSpPr>
            <a:spLocks noGrp="1"/>
          </p:cNvSpPr>
          <p:nvPr>
            <p:ph type="ftr" sz="quarter" idx="11"/>
          </p:nvPr>
        </p:nvSpPr>
        <p:spPr/>
        <p:txBody>
          <a:bodyPr/>
          <a:lstStyle>
            <a:lvl1pPr eaLnBrk="0" hangingPunct="0">
              <a:defRPr b="1">
                <a:latin typeface="Times New Roman" pitchFamily="18" charset="0"/>
                <a:ea typeface="HG丸ｺﾞｼｯｸM-PRO"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7" name="スライド番号プレースホルダ 6"/>
          <p:cNvSpPr>
            <a:spLocks noGrp="1"/>
          </p:cNvSpPr>
          <p:nvPr>
            <p:ph type="sldNum" sz="quarter" idx="12"/>
          </p:nvPr>
        </p:nvSpPr>
        <p:spPr/>
        <p:txBody>
          <a:bodyPr/>
          <a:lstStyle>
            <a:lvl1pPr eaLnBrk="0" hangingPunct="0">
              <a:defRPr b="1">
                <a:latin typeface="Times New Roman" panose="02020603050405020304" pitchFamily="18" charset="0"/>
                <a:ea typeface="HG丸ｺﾞｼｯｸM-PRO" panose="020F06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BCDAD6B-2683-4640-92B9-6646013AB0F5}" type="slidenum">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endParaRPr>
          </a:p>
        </p:txBody>
      </p:sp>
    </p:spTree>
    <p:extLst>
      <p:ext uri="{BB962C8B-B14F-4D97-AF65-F5344CB8AC3E}">
        <p14:creationId xmlns:p14="http://schemas.microsoft.com/office/powerpoint/2010/main" val="3688091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eaLnBrk="0" hangingPunct="0">
              <a:defRPr b="1">
                <a:latin typeface="Times New Roman" pitchFamily="18" charset="0"/>
                <a:ea typeface="HG丸ｺﾞｼｯｸM-PRO"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6" name="フッター プレースホルダ 5"/>
          <p:cNvSpPr>
            <a:spLocks noGrp="1"/>
          </p:cNvSpPr>
          <p:nvPr>
            <p:ph type="ftr" sz="quarter" idx="11"/>
          </p:nvPr>
        </p:nvSpPr>
        <p:spPr/>
        <p:txBody>
          <a:bodyPr/>
          <a:lstStyle>
            <a:lvl1pPr eaLnBrk="0" hangingPunct="0">
              <a:defRPr b="1">
                <a:latin typeface="Times New Roman" pitchFamily="18" charset="0"/>
                <a:ea typeface="HG丸ｺﾞｼｯｸM-PRO"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7" name="スライド番号プレースホルダ 6"/>
          <p:cNvSpPr>
            <a:spLocks noGrp="1"/>
          </p:cNvSpPr>
          <p:nvPr>
            <p:ph type="sldNum" sz="quarter" idx="12"/>
          </p:nvPr>
        </p:nvSpPr>
        <p:spPr/>
        <p:txBody>
          <a:bodyPr/>
          <a:lstStyle>
            <a:lvl1pPr eaLnBrk="0" hangingPunct="0">
              <a:defRPr b="1">
                <a:latin typeface="Times New Roman" panose="02020603050405020304" pitchFamily="18" charset="0"/>
                <a:ea typeface="HG丸ｺﾞｼｯｸM-PRO" panose="020F06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8280975-5FA1-41A8-9999-C785F12F00A9}" type="slidenum">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endParaRPr>
          </a:p>
        </p:txBody>
      </p:sp>
    </p:spTree>
    <p:extLst>
      <p:ext uri="{BB962C8B-B14F-4D97-AF65-F5344CB8AC3E}">
        <p14:creationId xmlns:p14="http://schemas.microsoft.com/office/powerpoint/2010/main" val="86592007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eaLnBrk="0" hangingPunct="0">
              <a:defRPr b="1">
                <a:latin typeface="Times New Roman" pitchFamily="18" charset="0"/>
                <a:ea typeface="HG丸ｺﾞｼｯｸM-PRO"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5" name="フッター プレースホルダ 4"/>
          <p:cNvSpPr>
            <a:spLocks noGrp="1"/>
          </p:cNvSpPr>
          <p:nvPr>
            <p:ph type="ftr" sz="quarter" idx="11"/>
          </p:nvPr>
        </p:nvSpPr>
        <p:spPr/>
        <p:txBody>
          <a:bodyPr/>
          <a:lstStyle>
            <a:lvl1pPr eaLnBrk="0" hangingPunct="0">
              <a:defRPr b="1">
                <a:latin typeface="Times New Roman" pitchFamily="18" charset="0"/>
                <a:ea typeface="HG丸ｺﾞｼｯｸM-PRO"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6" name="スライド番号プレースホルダ 5"/>
          <p:cNvSpPr>
            <a:spLocks noGrp="1"/>
          </p:cNvSpPr>
          <p:nvPr>
            <p:ph type="sldNum" sz="quarter" idx="12"/>
          </p:nvPr>
        </p:nvSpPr>
        <p:spPr/>
        <p:txBody>
          <a:bodyPr/>
          <a:lstStyle>
            <a:lvl1pPr eaLnBrk="0" hangingPunct="0">
              <a:defRPr b="1">
                <a:latin typeface="Times New Roman" panose="02020603050405020304" pitchFamily="18" charset="0"/>
                <a:ea typeface="HG丸ｺﾞｼｯｸM-PRO" panose="020F06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9F18A2D-44CB-4BB1-91CE-96C84EDE2B34}" type="slidenum">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endParaRPr>
          </a:p>
        </p:txBody>
      </p:sp>
    </p:spTree>
    <p:extLst>
      <p:ext uri="{BB962C8B-B14F-4D97-AF65-F5344CB8AC3E}">
        <p14:creationId xmlns:p14="http://schemas.microsoft.com/office/powerpoint/2010/main" val="106012656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eaLnBrk="0" hangingPunct="0">
              <a:defRPr b="1">
                <a:latin typeface="Times New Roman" pitchFamily="18" charset="0"/>
                <a:ea typeface="HG丸ｺﾞｼｯｸM-PRO"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5" name="フッター プレースホルダ 4"/>
          <p:cNvSpPr>
            <a:spLocks noGrp="1"/>
          </p:cNvSpPr>
          <p:nvPr>
            <p:ph type="ftr" sz="quarter" idx="11"/>
          </p:nvPr>
        </p:nvSpPr>
        <p:spPr/>
        <p:txBody>
          <a:bodyPr/>
          <a:lstStyle>
            <a:lvl1pPr eaLnBrk="0" hangingPunct="0">
              <a:defRPr b="1">
                <a:latin typeface="Times New Roman" pitchFamily="18" charset="0"/>
                <a:ea typeface="HG丸ｺﾞｼｯｸM-PRO"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6" name="スライド番号プレースホルダ 5"/>
          <p:cNvSpPr>
            <a:spLocks noGrp="1"/>
          </p:cNvSpPr>
          <p:nvPr>
            <p:ph type="sldNum" sz="quarter" idx="12"/>
          </p:nvPr>
        </p:nvSpPr>
        <p:spPr/>
        <p:txBody>
          <a:bodyPr/>
          <a:lstStyle>
            <a:lvl1pPr eaLnBrk="0" hangingPunct="0">
              <a:defRPr b="1">
                <a:latin typeface="Times New Roman" panose="02020603050405020304" pitchFamily="18" charset="0"/>
                <a:ea typeface="HG丸ｺﾞｼｯｸM-PRO" panose="020F06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176F0F5-BA97-4884-BD68-CF389075C30F}" type="slidenum">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endParaRPr>
          </a:p>
        </p:txBody>
      </p:sp>
    </p:spTree>
    <p:extLst>
      <p:ext uri="{BB962C8B-B14F-4D97-AF65-F5344CB8AC3E}">
        <p14:creationId xmlns:p14="http://schemas.microsoft.com/office/powerpoint/2010/main" val="664890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p:txBody>
          <a:bodyPr/>
          <a:lstStyle>
            <a:lvl1pPr eaLnBrk="0" hangingPunct="0">
              <a:defRPr b="1">
                <a:latin typeface="Times New Roman" pitchFamily="18" charset="0"/>
                <a:ea typeface="HG丸ｺﾞｼｯｸM-PRO"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4" name="フッター プレースホルダ 3"/>
          <p:cNvSpPr>
            <a:spLocks noGrp="1"/>
          </p:cNvSpPr>
          <p:nvPr>
            <p:ph type="ftr" sz="quarter" idx="11"/>
          </p:nvPr>
        </p:nvSpPr>
        <p:spPr/>
        <p:txBody>
          <a:bodyPr/>
          <a:lstStyle>
            <a:lvl1pPr eaLnBrk="0" hangingPunct="0">
              <a:defRPr b="1">
                <a:latin typeface="Times New Roman" pitchFamily="18" charset="0"/>
                <a:ea typeface="HG丸ｺﾞｼｯｸM-PRO"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5" name="スライド番号プレースホルダ 4"/>
          <p:cNvSpPr>
            <a:spLocks noGrp="1"/>
          </p:cNvSpPr>
          <p:nvPr>
            <p:ph type="sldNum" sz="quarter" idx="12"/>
          </p:nvPr>
        </p:nvSpPr>
        <p:spPr/>
        <p:txBody>
          <a:bodyPr/>
          <a:lstStyle>
            <a:lvl1pPr eaLnBrk="0" hangingPunct="0">
              <a:defRPr b="1">
                <a:latin typeface="Times New Roman" panose="02020603050405020304" pitchFamily="18" charset="0"/>
                <a:ea typeface="HG丸ｺﾞｼｯｸM-PRO" panose="020F06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73C9042-C794-473E-982A-A22AF17A41EC}" type="slidenum">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endParaRPr>
          </a:p>
        </p:txBody>
      </p:sp>
    </p:spTree>
    <p:extLst>
      <p:ext uri="{BB962C8B-B14F-4D97-AF65-F5344CB8AC3E}">
        <p14:creationId xmlns:p14="http://schemas.microsoft.com/office/powerpoint/2010/main" val="16583260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 5"/>
          <p:cNvSpPr>
            <a:spLocks noGrp="1"/>
          </p:cNvSpPr>
          <p:nvPr>
            <p:ph type="dt" sz="half" idx="10"/>
          </p:nvPr>
        </p:nvSpPr>
        <p:spPr/>
        <p:txBody>
          <a:bodyPr/>
          <a:lstStyle>
            <a:lvl1pPr eaLnBrk="0" hangingPunct="0">
              <a:defRPr b="1">
                <a:latin typeface="Times New Roman" pitchFamily="18" charset="0"/>
                <a:ea typeface="HG丸ｺﾞｼｯｸM-PRO"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7" name="フッター プレースホルダ 6"/>
          <p:cNvSpPr>
            <a:spLocks noGrp="1"/>
          </p:cNvSpPr>
          <p:nvPr>
            <p:ph type="ftr" sz="quarter" idx="11"/>
          </p:nvPr>
        </p:nvSpPr>
        <p:spPr/>
        <p:txBody>
          <a:bodyPr/>
          <a:lstStyle>
            <a:lvl1pPr eaLnBrk="0" hangingPunct="0">
              <a:defRPr b="1">
                <a:latin typeface="Times New Roman" pitchFamily="18" charset="0"/>
                <a:ea typeface="HG丸ｺﾞｼｯｸM-PRO"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8" name="スライド番号プレースホルダ 7"/>
          <p:cNvSpPr>
            <a:spLocks noGrp="1"/>
          </p:cNvSpPr>
          <p:nvPr>
            <p:ph type="sldNum" sz="quarter" idx="12"/>
          </p:nvPr>
        </p:nvSpPr>
        <p:spPr/>
        <p:txBody>
          <a:bodyPr/>
          <a:lstStyle>
            <a:lvl1pPr eaLnBrk="0" hangingPunct="0">
              <a:defRPr b="1">
                <a:latin typeface="Times New Roman" panose="02020603050405020304" pitchFamily="18" charset="0"/>
                <a:ea typeface="HG丸ｺﾞｼｯｸM-PRO" panose="020F06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B41C049-4CFE-4682-877C-CEF6678474B8}" type="slidenum">
              <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endParaRPr>
          </a:p>
        </p:txBody>
      </p:sp>
    </p:spTree>
    <p:extLst>
      <p:ext uri="{BB962C8B-B14F-4D97-AF65-F5344CB8AC3E}">
        <p14:creationId xmlns:p14="http://schemas.microsoft.com/office/powerpoint/2010/main" val="13495094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 name="フッター プレースホルダ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 name="スライド番号プレースホルダ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62950F-6201-4B27-B270-9CDFCFBEEF44}"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988904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4699642-A73E-4324-BF73-3BC273DFFD64}"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252044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2025/1/7</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322972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8D79EC-820F-498C-A9D9-A0AA78A0CB80}"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145136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57CDE03-3F84-423C-9F1B-ABE0535560D7}"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744546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FF8284F-8EDA-467E-937D-F19C21CCB88A}"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096007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 name="フッター プレースホルダ 3"/>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 name="スライド番号プレースホルダ 4"/>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3FA1AE8-45B8-4808-B39C-EA5697B7E16F}"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063542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A1D4BF0-3AFC-4CA8-8FCE-2B56A8C1AF14}"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164386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32C368D-5995-4F91-B372-332301CFE751}" type="slidenum">
              <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764298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85373C7-2591-44B7-978C-ED510B8410A9}" type="slidenum">
              <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535784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698A518-BEFF-44B8-83FC-39F69CDD4486}" type="slidenum">
              <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025942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00A17C-A22C-42F8-B915-A81CCE17EDFA}" type="slidenum">
              <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358079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 name="フッター プレースホルダ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9" name="スライド番号プレースホルダ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6F55628-F8AE-4518-A528-E02DF6E5B99F}" type="slidenum">
              <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392098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2025/1/7</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52971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4" name="フッター プレースホルダ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5" name="スライド番号プレースホルダ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CA3DE58-E14C-416A-9E9E-A8A4FC217186}" type="slidenum">
              <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9482967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 name="フッター プレースホルダ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4" name="スライド番号プレースホルダ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8470C8A-0188-485E-99E0-27E4DDAF7DBD}" type="slidenum">
              <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0098561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D750273-6226-47C1-B9F6-9CB11DFEF011}" type="slidenum">
              <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156414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2C2961-0119-4170-9AED-8791748E7BFB}" type="slidenum">
              <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5818413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8A1F4E-5D7C-4BD3-8B9C-AE4FE9E62881}" type="slidenum">
              <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8619396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F845778-6B87-4076-9E4A-18170F96D330}" type="slidenum">
              <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5580590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p:txBody>
          <a:bodyPr/>
          <a:lstStyle>
            <a:lvl1pPr eaLnBrk="0" hangingPunct="0">
              <a:defRPr b="1">
                <a:latin typeface="Times New Roman" pitchFamily="18" charset="0"/>
                <a:ea typeface="HG丸ｺﾞｼｯｸM-PRO"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FFFFFF"/>
              </a:solidFill>
              <a:effectLst/>
              <a:uLnTx/>
              <a:uFillTx/>
              <a:latin typeface="Times New Roman" pitchFamily="18" charset="0"/>
              <a:ea typeface="HG丸ｺﾞｼｯｸM-PRO" pitchFamily="50" charset="-128"/>
              <a:cs typeface="+mn-cs"/>
            </a:endParaRPr>
          </a:p>
        </p:txBody>
      </p:sp>
      <p:sp>
        <p:nvSpPr>
          <p:cNvPr id="4" name="フッター プレースホルダ 3"/>
          <p:cNvSpPr>
            <a:spLocks noGrp="1"/>
          </p:cNvSpPr>
          <p:nvPr>
            <p:ph type="ftr" sz="quarter" idx="11"/>
          </p:nvPr>
        </p:nvSpPr>
        <p:spPr/>
        <p:txBody>
          <a:bodyPr/>
          <a:lstStyle>
            <a:lvl1pPr eaLnBrk="0" hangingPunct="0">
              <a:defRPr b="1">
                <a:latin typeface="Times New Roman" pitchFamily="18" charset="0"/>
                <a:ea typeface="HG丸ｺﾞｼｯｸM-PRO"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FFFFFF"/>
              </a:solidFill>
              <a:effectLst/>
              <a:uLnTx/>
              <a:uFillTx/>
              <a:latin typeface="Times New Roman" pitchFamily="18" charset="0"/>
              <a:ea typeface="HG丸ｺﾞｼｯｸM-PRO" pitchFamily="50" charset="-128"/>
              <a:cs typeface="+mn-cs"/>
            </a:endParaRPr>
          </a:p>
        </p:txBody>
      </p:sp>
      <p:sp>
        <p:nvSpPr>
          <p:cNvPr id="5" name="スライド番号プレースホルダ 4"/>
          <p:cNvSpPr>
            <a:spLocks noGrp="1"/>
          </p:cNvSpPr>
          <p:nvPr>
            <p:ph type="sldNum" sz="quarter" idx="12"/>
          </p:nvPr>
        </p:nvSpPr>
        <p:spPr/>
        <p:txBody>
          <a:bodyPr/>
          <a:lstStyle>
            <a:lvl1pPr eaLnBrk="0" hangingPunct="0">
              <a:defRPr b="1">
                <a:latin typeface="Times New Roman" panose="02020603050405020304" pitchFamily="18" charset="0"/>
                <a:ea typeface="HG丸ｺﾞｼｯｸM-PRO" panose="020F06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CE31992-67FE-4D6B-8BE0-AF112946DF31}" type="slidenum">
              <a:rPr kumimoji="1" lang="en-US" altLang="ja-JP" sz="1400" b="1" i="0" u="none" strike="noStrike" kern="1200" cap="none" spc="0" normalizeH="0" baseline="0" noProof="0">
                <a:ln>
                  <a:noFill/>
                </a:ln>
                <a:solidFill>
                  <a:srgbClr val="FFFFFF"/>
                </a:solidFill>
                <a:effectLst/>
                <a:uLnTx/>
                <a:uFillTx/>
                <a:latin typeface="Times New Roman" panose="02020603050405020304" pitchFamily="18" charset="0"/>
                <a:ea typeface="HG丸ｺﾞｼｯｸM-PRO" panose="020F06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FFFFFF"/>
              </a:solidFill>
              <a:effectLst/>
              <a:uLnTx/>
              <a:uFillTx/>
              <a:latin typeface="Times New Roman" panose="02020603050405020304" pitchFamily="18" charset="0"/>
              <a:ea typeface="HG丸ｺﾞｼｯｸM-PRO" panose="020F0600000000000000" pitchFamily="50" charset="-128"/>
              <a:cs typeface="+mn-cs"/>
            </a:endParaRPr>
          </a:p>
        </p:txBody>
      </p:sp>
    </p:spTree>
    <p:extLst>
      <p:ext uri="{BB962C8B-B14F-4D97-AF65-F5344CB8AC3E}">
        <p14:creationId xmlns:p14="http://schemas.microsoft.com/office/powerpoint/2010/main" val="18856078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AE4381C-6342-4C39-9944-A6C574E9A711}" type="slidenum">
              <a:rPr kumimoji="1" lang="en-US" altLang="ja-JP"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40835383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316434F-11CF-497E-85B8-C636502B864C}" type="slidenum">
              <a:rPr kumimoji="1" lang="en-US" altLang="ja-JP"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27029840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9B1C211-7681-4603-8D96-8D1BC427B8CC}" type="slidenum">
              <a:rPr kumimoji="1" lang="en-US" altLang="ja-JP"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3870137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2025/1/7</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982710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6533D2-72BB-4159-918C-8115FD6B95B0}" type="slidenum">
              <a:rPr kumimoji="1" lang="en-US" altLang="ja-JP"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1018482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8" name="フッター プレースホルダ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9" name="スライド番号プレースホルダ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BA621B-A6FE-4CBC-9D1D-FFD512B031D6}" type="slidenum">
              <a:rPr kumimoji="1" lang="en-US" altLang="ja-JP"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33837151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4" name="フッター プレースホルダ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スライド番号プレースホルダ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FDA4447-CC18-4AA2-B562-87305AC14E2E}" type="slidenum">
              <a:rPr kumimoji="1" lang="en-US" altLang="ja-JP"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35353531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3" name="フッター プレースホルダ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4" name="スライド番号プレースホルダ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E89A38-A6B2-4DF4-A99D-FA11CE68BC6E}" type="slidenum">
              <a:rPr kumimoji="1" lang="en-US" altLang="ja-JP"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23047368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3D1EE93-95A1-4F21-AF8C-2A5A05F31A21}" type="slidenum">
              <a:rPr kumimoji="1" lang="en-US" altLang="ja-JP"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41315470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77AE05B-8576-4919-942B-1CCB1DB1CF91}" type="slidenum">
              <a:rPr kumimoji="1" lang="en-US" altLang="ja-JP"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15291650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9E0EE25-2D35-4BBA-8C9E-DFF90D0DF552}" type="slidenum">
              <a:rPr kumimoji="1" lang="en-US" altLang="ja-JP"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36281885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60B2A76-5B17-440D-ADB7-FE3788E37B49}" type="slidenum">
              <a:rPr kumimoji="1" lang="en-US" altLang="ja-JP"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8621167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5874442-E614-4E7E-9BCB-B7C9AB86C5C6}" type="datetimeFigureOut">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2025/1/7</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D1AEE43-FAA5-4147-A353-E8CE709DBB8E}" type="slidenum">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12971299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373F8382-9B40-45AA-AF54-360D607BA464}" type="datetimeFigureOut">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2025/1/7</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0822192-8E4F-43B2-B33F-217DDC48BA16}" type="slidenum">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1471596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2025/1/7</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552905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D2AF1FF-4E17-4E04-A919-346B701D10E6}" type="datetimeFigureOut">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2025/1/7</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753691B-2B19-4BBF-A253-CB9D3FF0B770}" type="slidenum">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34004719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A1A8AC8-423B-463C-850C-286D813BE7ED}" type="datetimeFigureOut">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2025/1/7</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6627AEE-1258-4F73-9F1B-AFF753F1CC9C}" type="slidenum">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4262622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EB9B379-00F5-4762-ABCE-7896AC8C6FE7}" type="datetimeFigureOut">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2025/1/7</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8" name="フッター プレースホルダ 7"/>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9" name="スライド番号プレースホルダ 8"/>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6EB1FE9-2091-41E5-9E99-5B56A96AE1BB}" type="slidenum">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4149279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C4C12F9-BF7D-4FE8-9982-3A9936F5982B}" type="datetimeFigureOut">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2025/1/7</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4" name="フッター プレースホルダ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スライド番号プレースホルダ 4"/>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AE5BB1C-0362-4D69-81E3-C695E9D701FD}" type="slidenum">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17302822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C1D2F92-4ACB-47AF-9CB4-6F897F1E72EF}" type="datetimeFigureOut">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2025/1/7</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3" name="フッター プレースホルダ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4" name="スライド番号プレースホルダ 3"/>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B87CB94-7746-438D-BD1C-6C7B9D83DEDE}" type="slidenum">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25347340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046D1AE-6A0C-42FC-93FF-888947C3AD4B}" type="datetimeFigureOut">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2025/1/7</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18A5A4D-442D-4BF4-92DC-D0558F1DEE4D}" type="slidenum">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5898679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8699495-0259-4EDD-826C-514CD2BE6BEC}" type="datetimeFigureOut">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2025/1/7</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FA67B30-1FED-45F6-98C5-5B38AE741AB8}" type="slidenum">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31431192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020AE34-A5BD-495E-BA1A-2EF383A89700}" type="datetimeFigureOut">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2025/1/7</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C288289-F28B-4FBD-B9DD-229C4498D9AA}" type="slidenum">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1844483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89AED01-32CD-40EC-B327-C0538FE101A4}" type="datetimeFigureOut">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2025/1/7</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646BF89-B3A8-4B68-8F28-2B22BF130E87}" type="slidenum">
              <a:rPr kumimoji="1" lang="ja-JP" altLang="en-US"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21676766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106B178-7E74-4E52-A2CE-C9FD1A1DD63C}" type="slidenum">
              <a:rPr kumimoji="1" lang="en-US" altLang="ja-JP"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3202503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2025/1/7</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863712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3"/>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eaLnBrk="0" hangingPunct="0">
              <a:defRPr b="1"/>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lvl1pPr eaLnBrk="0" hangingPunct="0">
              <a:defRPr b="1"/>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541700D-4F9C-4081-89CA-F552846C5FBD}" type="slidenum">
              <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1988751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eaLnBrk="0" hangingPunct="0">
              <a:defRPr b="1"/>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lvl1pPr eaLnBrk="0" hangingPunct="0">
              <a:defRPr b="1"/>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5B29CA9-27AA-4CAA-B56A-0644A21D73C6}" type="slidenum">
              <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1412477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8"/>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eaLnBrk="0" hangingPunct="0">
              <a:defRPr b="1"/>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lvl1pPr eaLnBrk="0" hangingPunct="0">
              <a:defRPr b="1"/>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01D6AAA-0F77-42A0-A2C6-488B27F0D309}" type="slidenum">
              <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8199973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eaLnBrk="0" hangingPunct="0">
              <a:defRPr b="1"/>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6" name="フッター プレースホルダ 5"/>
          <p:cNvSpPr>
            <a:spLocks noGrp="1"/>
          </p:cNvSpPr>
          <p:nvPr>
            <p:ph type="ftr" sz="quarter" idx="11"/>
          </p:nvPr>
        </p:nvSpPr>
        <p:spPr/>
        <p:txBody>
          <a:bodyPr/>
          <a:lstStyle>
            <a:lvl1pPr eaLnBrk="0" hangingPunct="0">
              <a:defRPr b="1"/>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7" name="スライド番号プレースホルダ 6"/>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0BD64E3-7B70-4D81-BEB5-86E778030761}" type="slidenum">
              <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475679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eaLnBrk="0" hangingPunct="0">
              <a:defRPr b="1"/>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8" name="フッター プレースホルダ 7"/>
          <p:cNvSpPr>
            <a:spLocks noGrp="1"/>
          </p:cNvSpPr>
          <p:nvPr>
            <p:ph type="ftr" sz="quarter" idx="11"/>
          </p:nvPr>
        </p:nvSpPr>
        <p:spPr/>
        <p:txBody>
          <a:bodyPr/>
          <a:lstStyle>
            <a:lvl1pPr eaLnBrk="0" hangingPunct="0">
              <a:defRPr b="1"/>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9" name="スライド番号プレースホルダ 8"/>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1A7BC53-773B-4FAA-B25A-F6C64FB563DA}" type="slidenum">
              <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326889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eaLnBrk="0" hangingPunct="0">
              <a:defRPr b="1"/>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4" name="フッター プレースホルダ 3"/>
          <p:cNvSpPr>
            <a:spLocks noGrp="1"/>
          </p:cNvSpPr>
          <p:nvPr>
            <p:ph type="ftr" sz="quarter" idx="11"/>
          </p:nvPr>
        </p:nvSpPr>
        <p:spPr/>
        <p:txBody>
          <a:bodyPr/>
          <a:lstStyle>
            <a:lvl1pPr eaLnBrk="0" hangingPunct="0">
              <a:defRPr b="1"/>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5" name="スライド番号プレースホルダ 4"/>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8C7AF93-81AF-49C6-87F9-AD03178AD2B5}" type="slidenum">
              <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6479410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eaLnBrk="0" hangingPunct="0">
              <a:defRPr b="1"/>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3" name="フッター プレースホルダ 2"/>
          <p:cNvSpPr>
            <a:spLocks noGrp="1"/>
          </p:cNvSpPr>
          <p:nvPr>
            <p:ph type="ftr" sz="quarter" idx="11"/>
          </p:nvPr>
        </p:nvSpPr>
        <p:spPr/>
        <p:txBody>
          <a:bodyPr/>
          <a:lstStyle>
            <a:lvl1pPr eaLnBrk="0" hangingPunct="0">
              <a:defRPr b="1"/>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4" name="スライド番号プレースホルダ 3"/>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C26EBA0-90EB-4D3C-A21B-06850FCDB3A1}" type="slidenum">
              <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637032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1"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eaLnBrk="0" hangingPunct="0">
              <a:defRPr b="1"/>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6" name="フッター プレースホルダ 5"/>
          <p:cNvSpPr>
            <a:spLocks noGrp="1"/>
          </p:cNvSpPr>
          <p:nvPr>
            <p:ph type="ftr" sz="quarter" idx="11"/>
          </p:nvPr>
        </p:nvSpPr>
        <p:spPr/>
        <p:txBody>
          <a:bodyPr/>
          <a:lstStyle>
            <a:lvl1pPr eaLnBrk="0" hangingPunct="0">
              <a:defRPr b="1"/>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7" name="スライド番号プレースホルダ 6"/>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71FC128-097E-4F8F-9768-2A7802F00068}" type="slidenum">
              <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6949326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eaLnBrk="0" hangingPunct="0">
              <a:defRPr b="1"/>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6" name="フッター プレースホルダ 5"/>
          <p:cNvSpPr>
            <a:spLocks noGrp="1"/>
          </p:cNvSpPr>
          <p:nvPr>
            <p:ph type="ftr" sz="quarter" idx="11"/>
          </p:nvPr>
        </p:nvSpPr>
        <p:spPr/>
        <p:txBody>
          <a:bodyPr/>
          <a:lstStyle>
            <a:lvl1pPr eaLnBrk="0" hangingPunct="0">
              <a:defRPr b="1"/>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7" name="スライド番号プレースホルダ 6"/>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5792F78-A13B-4923-A049-64D3C1A8712C}" type="slidenum">
              <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933938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eaLnBrk="0" hangingPunct="0">
              <a:defRPr b="1"/>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lvl1pPr eaLnBrk="0" hangingPunct="0">
              <a:defRPr b="1"/>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F88F7C6-A92E-4F98-B3EB-4BBB3D82C4D2}" type="slidenum">
              <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924129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2025/1/7</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994946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6"/>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46"/>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eaLnBrk="0" hangingPunct="0">
              <a:defRPr b="1"/>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lvl1pPr eaLnBrk="0" hangingPunct="0">
              <a:defRPr b="1"/>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lvl1pPr eaLnBrk="0" hangingPunct="0">
              <a:defRPr b="1"/>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929A517-5521-4B4C-BEBF-C0947DC652C3}" type="slidenum">
              <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3992962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990AD46-F187-4611-9059-CEACC0EA6A09}"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5495045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DCE77A-9CBA-4453-8285-697A951E8614}"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5259734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1EC4019-0023-40FA-8746-3D70CF73A2FA}"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6180635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10E6F44-AF50-45D7-A218-2F6F9F12A17C}"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8639545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6FDA25B-421E-4FAB-9161-9265DAC14D90}"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0755876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C7E0687-A9BC-4926-A068-028EBED99E55}"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962470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531B952-E73A-4EB2-9450-31BF5B534980}"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5950394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1FE59DD-BF5E-498A-88ED-1CC59A68805A}"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6525625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A99AA43-E967-4DE9-BCAA-1699C6CDAB91}"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034866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2025/1/7</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173840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1CA9351-72CF-4015-A140-E0F312D2E7DE}"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2699511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0E0B15F-0C9C-4480-A7C7-B1372C8087AC}"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7388514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30580DB-1041-48B4-BD04-2B530EAC4F49}"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835275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AE4381C-6342-4C39-9944-A6C574E9A711}" type="slidenum">
              <a:rPr kumimoji="1" lang="en-US" altLang="ja-JP" sz="1050" b="1"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33080871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316434F-11CF-497E-85B8-C636502B864C}" type="slidenum">
              <a:rPr kumimoji="1" lang="en-US" altLang="ja-JP" sz="1050" b="1"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17759938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3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9B1C211-7681-4603-8D96-8D1BC427B8CC}" type="slidenum">
              <a:rPr kumimoji="1" lang="en-US" altLang="ja-JP" sz="1050" b="1"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16421811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B6533D2-72BB-4159-918C-8115FD6B95B0}" type="slidenum">
              <a:rPr kumimoji="1" lang="en-US" altLang="ja-JP" sz="1050" b="1"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2921782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8" name="フッター プレースホルダ 7"/>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9" name="スライド番号プレースホルダ 8"/>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BBA621B-A6FE-4CBC-9D1D-FFD512B031D6}" type="slidenum">
              <a:rPr kumimoji="1" lang="en-US" altLang="ja-JP" sz="1050" b="1"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36470934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4" name="フッター プレースホルダ 3"/>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スライド番号プレースホルダ 4"/>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FDA4447-CC18-4AA2-B562-87305AC14E2E}" type="slidenum">
              <a:rPr kumimoji="1" lang="en-US" altLang="ja-JP" sz="1050" b="1"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42040764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3" name="フッター プレースホルダ 2"/>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4" name="スライド番号プレースホルダ 3"/>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2E89A38-A6B2-4DF4-A99D-FA11CE68BC6E}" type="slidenum">
              <a:rPr kumimoji="1" lang="en-US" altLang="ja-JP" sz="1050" b="1"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463574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59899D6C-5F64-440D-B7AF-BCF1677D35A2}" type="datetimeFigureOut">
              <a:rPr lang="ja-JP" altLang="en-US" smtClean="0">
                <a:solidFill>
                  <a:prstClr val="black">
                    <a:tint val="75000"/>
                  </a:prstClr>
                </a:solidFill>
              </a:rPr>
              <a:pPr/>
              <a:t>2025/1/7</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93B0137E-4B13-4544-911D-F93E6B86D99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236083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1500" b="1"/>
            </a:lvl1pPr>
          </a:lstStyle>
          <a:p>
            <a:r>
              <a:rPr lang="ja-JP" altLang="en-US"/>
              <a:t>マスタ タイトルの書式設定</a:t>
            </a:r>
          </a:p>
        </p:txBody>
      </p:sp>
      <p:sp>
        <p:nvSpPr>
          <p:cNvPr id="3" name="コンテンツ プレースホルダ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3D1EE93-95A1-4F21-AF8C-2A5A05F31A21}" type="slidenum">
              <a:rPr kumimoji="1" lang="en-US" altLang="ja-JP" sz="1050" b="1"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15747067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15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フッター プレースホルダ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7" name="スライド番号プレースホルダ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77AE05B-8576-4919-942B-1CCB1DB1CF91}" type="slidenum">
              <a:rPr kumimoji="1" lang="en-US" altLang="ja-JP" sz="1050" b="1"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5476361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9E0EE25-2D35-4BBA-8C9E-DFF90D0DF552}" type="slidenum">
              <a:rPr kumimoji="1" lang="en-US" altLang="ja-JP" sz="1050" b="1"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12945113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60B2A76-5B17-440D-ADB7-FE3788E37B49}" type="slidenum">
              <a:rPr kumimoji="1" lang="en-US" altLang="ja-JP" sz="1050" b="1"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050" b="1"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6610123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539"/>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F4BF516-8DA8-4C91-884D-B85CA5DB583A}" type="datetimeFigureOut">
              <a:rPr kumimoji="1" lang="ja-JP" altLang="en-US" smtClean="0"/>
              <a:t>2025/1/7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1CE4C6A-3F9D-4470-9232-AD995385FD20}" type="slidenum">
              <a:rPr kumimoji="1" lang="ja-JP" altLang="en-US" smtClean="0"/>
              <a:t>‹#›</a:t>
            </a:fld>
            <a:endParaRPr kumimoji="1" lang="ja-JP" altLang="en-US"/>
          </a:p>
        </p:txBody>
      </p:sp>
    </p:spTree>
    <p:extLst>
      <p:ext uri="{BB962C8B-B14F-4D97-AF65-F5344CB8AC3E}">
        <p14:creationId xmlns:p14="http://schemas.microsoft.com/office/powerpoint/2010/main" val="28545460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F4BF516-8DA8-4C91-884D-B85CA5DB583A}" type="datetimeFigureOut">
              <a:rPr kumimoji="1" lang="ja-JP" altLang="en-US" smtClean="0"/>
              <a:t>2025/1/7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1CE4C6A-3F9D-4470-9232-AD995385FD20}" type="slidenum">
              <a:rPr kumimoji="1" lang="ja-JP" altLang="en-US" smtClean="0"/>
              <a:t>‹#›</a:t>
            </a:fld>
            <a:endParaRPr kumimoji="1" lang="ja-JP" altLang="en-US"/>
          </a:p>
        </p:txBody>
      </p:sp>
    </p:spTree>
    <p:extLst>
      <p:ext uri="{BB962C8B-B14F-4D97-AF65-F5344CB8AC3E}">
        <p14:creationId xmlns:p14="http://schemas.microsoft.com/office/powerpoint/2010/main" val="37674528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1"/>
            <a:ext cx="7886700" cy="2852737"/>
          </a:xfrm>
        </p:spPr>
        <p:txBody>
          <a:bodyPr anchor="b"/>
          <a:lstStyle>
            <a:lvl1pPr>
              <a:defRPr sz="5539"/>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9" y="4589466"/>
            <a:ext cx="7886700" cy="1500187"/>
          </a:xfrm>
        </p:spPr>
        <p:txBody>
          <a:bodyPr/>
          <a:lstStyle>
            <a:lvl1pPr marL="0" indent="0">
              <a:buNone/>
              <a:defRPr sz="2215">
                <a:solidFill>
                  <a:schemeClr val="tx1"/>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F4BF516-8DA8-4C91-884D-B85CA5DB583A}" type="datetimeFigureOut">
              <a:rPr kumimoji="1" lang="ja-JP" altLang="en-US" smtClean="0"/>
              <a:t>2025/1/7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1CE4C6A-3F9D-4470-9232-AD995385FD20}" type="slidenum">
              <a:rPr kumimoji="1" lang="ja-JP" altLang="en-US" smtClean="0"/>
              <a:t>‹#›</a:t>
            </a:fld>
            <a:endParaRPr kumimoji="1" lang="ja-JP" altLang="en-US"/>
          </a:p>
        </p:txBody>
      </p:sp>
    </p:spTree>
    <p:extLst>
      <p:ext uri="{BB962C8B-B14F-4D97-AF65-F5344CB8AC3E}">
        <p14:creationId xmlns:p14="http://schemas.microsoft.com/office/powerpoint/2010/main" val="20203703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F4BF516-8DA8-4C91-884D-B85CA5DB583A}" type="datetimeFigureOut">
              <a:rPr kumimoji="1" lang="ja-JP" altLang="en-US" smtClean="0"/>
              <a:t>2025/1/7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1CE4C6A-3F9D-4470-9232-AD995385FD20}" type="slidenum">
              <a:rPr kumimoji="1" lang="ja-JP" altLang="en-US" smtClean="0"/>
              <a:t>‹#›</a:t>
            </a:fld>
            <a:endParaRPr kumimoji="1" lang="ja-JP" altLang="en-US"/>
          </a:p>
        </p:txBody>
      </p:sp>
    </p:spTree>
    <p:extLst>
      <p:ext uri="{BB962C8B-B14F-4D97-AF65-F5344CB8AC3E}">
        <p14:creationId xmlns:p14="http://schemas.microsoft.com/office/powerpoint/2010/main" val="33035536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8"/>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F4BF516-8DA8-4C91-884D-B85CA5DB583A}" type="datetimeFigureOut">
              <a:rPr kumimoji="1" lang="ja-JP" altLang="en-US" smtClean="0"/>
              <a:t>2025/1/7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1CE4C6A-3F9D-4470-9232-AD995385FD20}" type="slidenum">
              <a:rPr kumimoji="1" lang="ja-JP" altLang="en-US" smtClean="0"/>
              <a:t>‹#›</a:t>
            </a:fld>
            <a:endParaRPr kumimoji="1" lang="ja-JP" altLang="en-US"/>
          </a:p>
        </p:txBody>
      </p:sp>
    </p:spTree>
    <p:extLst>
      <p:ext uri="{BB962C8B-B14F-4D97-AF65-F5344CB8AC3E}">
        <p14:creationId xmlns:p14="http://schemas.microsoft.com/office/powerpoint/2010/main" val="35252554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F4BF516-8DA8-4C91-884D-B85CA5DB583A}" type="datetimeFigureOut">
              <a:rPr kumimoji="1" lang="ja-JP" altLang="en-US" smtClean="0"/>
              <a:t>2025/1/7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1CE4C6A-3F9D-4470-9232-AD995385FD20}" type="slidenum">
              <a:rPr kumimoji="1" lang="ja-JP" altLang="en-US" smtClean="0"/>
              <a:t>‹#›</a:t>
            </a:fld>
            <a:endParaRPr kumimoji="1" lang="ja-JP" altLang="en-US"/>
          </a:p>
        </p:txBody>
      </p:sp>
    </p:spTree>
    <p:extLst>
      <p:ext uri="{BB962C8B-B14F-4D97-AF65-F5344CB8AC3E}">
        <p14:creationId xmlns:p14="http://schemas.microsoft.com/office/powerpoint/2010/main" val="4153127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theme" Target="../theme/theme1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9899D6C-5F64-440D-B7AF-BCF1677D35A2}" type="datetimeFigureOut">
              <a:rPr lang="ja-JP" altLang="en-US" smtClean="0">
                <a:solidFill>
                  <a:prstClr val="black">
                    <a:tint val="75000"/>
                  </a:prstClr>
                </a:solidFill>
                <a:latin typeface="Calibri"/>
                <a:ea typeface="ＭＳ Ｐゴシック"/>
              </a:rPr>
              <a:pPr fontAlgn="auto">
                <a:spcBef>
                  <a:spcPts val="0"/>
                </a:spcBef>
                <a:spcAft>
                  <a:spcPts val="0"/>
                </a:spcAft>
              </a:pPr>
              <a:t>2025/1/7</a:t>
            </a:fld>
            <a:endParaRPr lang="ja-JP" altLang="en-US">
              <a:solidFill>
                <a:prstClr val="black">
                  <a:tint val="75000"/>
                </a:prstClr>
              </a:solidFill>
              <a:latin typeface="Calibri"/>
              <a:ea typeface="ＭＳ Ｐゴシック"/>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3B0137E-4B13-4544-911D-F93E6B86D99D}" type="slidenum">
              <a:rPr lang="ja-JP" altLang="en-US" smtClean="0">
                <a:solidFill>
                  <a:prstClr val="black">
                    <a:tint val="75000"/>
                  </a:prstClr>
                </a:solidFill>
                <a:latin typeface="Calibri"/>
                <a:ea typeface="ＭＳ Ｐゴシック"/>
              </a:rPr>
              <a:pPr fontAlgn="auto">
                <a:spcBef>
                  <a:spcPts val="0"/>
                </a:spcBef>
                <a:spcAft>
                  <a:spcPts val="0"/>
                </a:spcAft>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67847974"/>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ltLang="ja-JP">
              <a:solidFill>
                <a:srgbClr val="000000"/>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ltLang="ja-JP">
              <a:solidFill>
                <a:srgbClr val="000000"/>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171BBDD4-38FB-461B-8666-35DF77D51CD6}"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8470903"/>
      </p:ext>
    </p:extLst>
  </p:cSld>
  <p:clrMap bg1="lt1" tx1="dk1" bg2="lt2" tx2="dk2" accent1="accent1" accent2="accent2" accent3="accent3" accent4="accent4" accent5="accent5" accent6="accent6" hlink="hlink" folHlink="folHlink"/>
  <p:sldLayoutIdLst>
    <p:sldLayoutId id="2147485005" r:id="rId1"/>
    <p:sldLayoutId id="2147485006" r:id="rId2"/>
    <p:sldLayoutId id="2147485007" r:id="rId3"/>
    <p:sldLayoutId id="2147485008" r:id="rId4"/>
    <p:sldLayoutId id="2147485009" r:id="rId5"/>
    <p:sldLayoutId id="2147485010" r:id="rId6"/>
    <p:sldLayoutId id="2147485011" r:id="rId7"/>
    <p:sldLayoutId id="2147485012" r:id="rId8"/>
    <p:sldLayoutId id="2147485013" r:id="rId9"/>
    <p:sldLayoutId id="2147485014" r:id="rId10"/>
    <p:sldLayoutId id="2147485015" r:id="rId11"/>
    <p:sldLayoutId id="2147485016"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151DC80-C777-4D2F-8FB7-919F279DC856}" type="datetimeFigureOut">
              <a:rPr kumimoji="1" lang="ja-JP" altLang="en-US" smtClean="0"/>
              <a:t>2025/1/7</a:t>
            </a:fld>
            <a:endParaRPr kumimoji="1" lang="ja-JP" altLang="en-US"/>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82ED8F0-3321-4D8B-9E30-E003C722A47B}" type="slidenum">
              <a:rPr kumimoji="1" lang="ja-JP" altLang="en-US" smtClean="0"/>
              <a:t>‹#›</a:t>
            </a:fld>
            <a:endParaRPr kumimoji="1" lang="ja-JP" altLang="en-US"/>
          </a:p>
        </p:txBody>
      </p:sp>
    </p:spTree>
    <p:extLst>
      <p:ext uri="{BB962C8B-B14F-4D97-AF65-F5344CB8AC3E}">
        <p14:creationId xmlns:p14="http://schemas.microsoft.com/office/powerpoint/2010/main" val="2399179084"/>
      </p:ext>
    </p:extLst>
  </p:cSld>
  <p:clrMap bg1="lt1" tx1="dk1" bg2="lt2" tx2="dk2" accent1="accent1" accent2="accent2" accent3="accent3" accent4="accent4" accent5="accent5" accent6="accent6" hlink="hlink" folHlink="folHlink"/>
  <p:sldLayoutIdLst>
    <p:sldLayoutId id="2147485031" r:id="rId1"/>
    <p:sldLayoutId id="2147485032" r:id="rId2"/>
    <p:sldLayoutId id="2147485033" r:id="rId3"/>
    <p:sldLayoutId id="2147485034" r:id="rId4"/>
    <p:sldLayoutId id="2147485035" r:id="rId5"/>
    <p:sldLayoutId id="2147485036" r:id="rId6"/>
    <p:sldLayoutId id="2147485037" r:id="rId7"/>
    <p:sldLayoutId id="2147485038" r:id="rId8"/>
    <p:sldLayoutId id="2147485039" r:id="rId9"/>
    <p:sldLayoutId id="2147485040" r:id="rId10"/>
    <p:sldLayoutId id="214748504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1" y="6356353"/>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7017CFD3-2430-4BC4-AEA3-3972CF877A27}" type="datetimeFigureOut">
              <a:rPr kumimoji="1" lang="ja-JP" altLang="en-US" smtClean="0"/>
              <a:t>2025/1/7</a:t>
            </a:fld>
            <a:endParaRPr kumimoji="1" lang="ja-JP" altLang="en-US"/>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4B734342-F4C2-40C0-8C1F-DB9B6E51F0B6}" type="slidenum">
              <a:rPr kumimoji="1" lang="ja-JP" altLang="en-US" smtClean="0"/>
              <a:t>‹#›</a:t>
            </a:fld>
            <a:endParaRPr kumimoji="1" lang="ja-JP" altLang="en-US"/>
          </a:p>
        </p:txBody>
      </p:sp>
    </p:spTree>
    <p:extLst>
      <p:ext uri="{BB962C8B-B14F-4D97-AF65-F5344CB8AC3E}">
        <p14:creationId xmlns:p14="http://schemas.microsoft.com/office/powerpoint/2010/main" val="1414334960"/>
      </p:ext>
    </p:extLst>
  </p:cSld>
  <p:clrMap bg1="lt1" tx1="dk1" bg2="lt2" tx2="dk2" accent1="accent1" accent2="accent2" accent3="accent3" accent4="accent4" accent5="accent5" accent6="accent6" hlink="hlink" folHlink="folHlink"/>
  <p:sldLayoutIdLst>
    <p:sldLayoutId id="2147485056" r:id="rId1"/>
    <p:sldLayoutId id="2147485057" r:id="rId2"/>
    <p:sldLayoutId id="2147485058" r:id="rId3"/>
    <p:sldLayoutId id="2147485059" r:id="rId4"/>
    <p:sldLayoutId id="2147485060" r:id="rId5"/>
    <p:sldLayoutId id="2147485061" r:id="rId6"/>
    <p:sldLayoutId id="2147485062" r:id="rId7"/>
    <p:sldLayoutId id="2147485063" r:id="rId8"/>
    <p:sldLayoutId id="2147485064" r:id="rId9"/>
    <p:sldLayoutId id="2147485065" r:id="rId10"/>
    <p:sldLayoutId id="2147485066" r:id="rId11"/>
  </p:sldLayoutIdLst>
  <p:txStyles>
    <p:titleStyle>
      <a:lvl1pPr algn="l" defTabSz="844073" rtl="0" eaLnBrk="1" latinLnBrk="0" hangingPunct="1">
        <a:lnSpc>
          <a:spcPct val="90000"/>
        </a:lnSpc>
        <a:spcBef>
          <a:spcPct val="0"/>
        </a:spcBef>
        <a:buNone/>
        <a:defRPr kumimoji="1" sz="4062" kern="1200">
          <a:solidFill>
            <a:schemeClr val="tx1"/>
          </a:solidFill>
          <a:latin typeface="+mj-lt"/>
          <a:ea typeface="+mj-ea"/>
          <a:cs typeface="+mj-cs"/>
        </a:defRPr>
      </a:lvl1pPr>
    </p:titleStyle>
    <p:bodyStyle>
      <a:lvl1pPr marL="211019" indent="-211019" algn="l" defTabSz="844073" rtl="0" eaLnBrk="1" latinLnBrk="0" hangingPunct="1">
        <a:lnSpc>
          <a:spcPct val="90000"/>
        </a:lnSpc>
        <a:spcBef>
          <a:spcPts val="923"/>
        </a:spcBef>
        <a:buFont typeface="Arial" panose="020B0604020202020204" pitchFamily="34" charset="0"/>
        <a:buChar char="•"/>
        <a:defRPr kumimoji="1" sz="2584" kern="1200">
          <a:solidFill>
            <a:schemeClr val="tx1"/>
          </a:solidFill>
          <a:latin typeface="+mn-lt"/>
          <a:ea typeface="+mn-ea"/>
          <a:cs typeface="+mn-cs"/>
        </a:defRPr>
      </a:lvl1pPr>
      <a:lvl2pPr marL="633055" indent="-211019" algn="l" defTabSz="844073" rtl="0" eaLnBrk="1" latinLnBrk="0" hangingPunct="1">
        <a:lnSpc>
          <a:spcPct val="90000"/>
        </a:lnSpc>
        <a:spcBef>
          <a:spcPts val="461"/>
        </a:spcBef>
        <a:buFont typeface="Arial" panose="020B0604020202020204" pitchFamily="34" charset="0"/>
        <a:buChar char="•"/>
        <a:defRPr kumimoji="1" sz="2216" kern="1200">
          <a:solidFill>
            <a:schemeClr val="tx1"/>
          </a:solidFill>
          <a:latin typeface="+mn-lt"/>
          <a:ea typeface="+mn-ea"/>
          <a:cs typeface="+mn-cs"/>
        </a:defRPr>
      </a:lvl2pPr>
      <a:lvl3pPr marL="1055092" indent="-211019" algn="l" defTabSz="844073" rtl="0" eaLnBrk="1" latinLnBrk="0" hangingPunct="1">
        <a:lnSpc>
          <a:spcPct val="90000"/>
        </a:lnSpc>
        <a:spcBef>
          <a:spcPts val="461"/>
        </a:spcBef>
        <a:buFont typeface="Arial" panose="020B0604020202020204" pitchFamily="34" charset="0"/>
        <a:buChar char="•"/>
        <a:defRPr kumimoji="1" sz="1846" kern="1200">
          <a:solidFill>
            <a:schemeClr val="tx1"/>
          </a:solidFill>
          <a:latin typeface="+mn-lt"/>
          <a:ea typeface="+mn-ea"/>
          <a:cs typeface="+mn-cs"/>
        </a:defRPr>
      </a:lvl3pPr>
      <a:lvl4pPr marL="1477128" indent="-211019" algn="l" defTabSz="844073" rtl="0" eaLnBrk="1" latinLnBrk="0" hangingPunct="1">
        <a:lnSpc>
          <a:spcPct val="90000"/>
        </a:lnSpc>
        <a:spcBef>
          <a:spcPts val="461"/>
        </a:spcBef>
        <a:buFont typeface="Arial" panose="020B0604020202020204" pitchFamily="34" charset="0"/>
        <a:buChar char="•"/>
        <a:defRPr kumimoji="1" sz="1661" kern="1200">
          <a:solidFill>
            <a:schemeClr val="tx1"/>
          </a:solidFill>
          <a:latin typeface="+mn-lt"/>
          <a:ea typeface="+mn-ea"/>
          <a:cs typeface="+mn-cs"/>
        </a:defRPr>
      </a:lvl4pPr>
      <a:lvl5pPr marL="1899165" indent="-211019" algn="l" defTabSz="844073" rtl="0" eaLnBrk="1" latinLnBrk="0" hangingPunct="1">
        <a:lnSpc>
          <a:spcPct val="90000"/>
        </a:lnSpc>
        <a:spcBef>
          <a:spcPts val="461"/>
        </a:spcBef>
        <a:buFont typeface="Arial" panose="020B0604020202020204" pitchFamily="34" charset="0"/>
        <a:buChar char="•"/>
        <a:defRPr kumimoji="1" sz="1661" kern="1200">
          <a:solidFill>
            <a:schemeClr val="tx1"/>
          </a:solidFill>
          <a:latin typeface="+mn-lt"/>
          <a:ea typeface="+mn-ea"/>
          <a:cs typeface="+mn-cs"/>
        </a:defRPr>
      </a:lvl5pPr>
      <a:lvl6pPr marL="2321202" indent="-211019" algn="l" defTabSz="844073" rtl="0" eaLnBrk="1" latinLnBrk="0" hangingPunct="1">
        <a:lnSpc>
          <a:spcPct val="90000"/>
        </a:lnSpc>
        <a:spcBef>
          <a:spcPts val="461"/>
        </a:spcBef>
        <a:buFont typeface="Arial" panose="020B0604020202020204" pitchFamily="34" charset="0"/>
        <a:buChar char="•"/>
        <a:defRPr kumimoji="1" sz="1661" kern="1200">
          <a:solidFill>
            <a:schemeClr val="tx1"/>
          </a:solidFill>
          <a:latin typeface="+mn-lt"/>
          <a:ea typeface="+mn-ea"/>
          <a:cs typeface="+mn-cs"/>
        </a:defRPr>
      </a:lvl6pPr>
      <a:lvl7pPr marL="2743238" indent="-211019" algn="l" defTabSz="844073" rtl="0" eaLnBrk="1" latinLnBrk="0" hangingPunct="1">
        <a:lnSpc>
          <a:spcPct val="90000"/>
        </a:lnSpc>
        <a:spcBef>
          <a:spcPts val="461"/>
        </a:spcBef>
        <a:buFont typeface="Arial" panose="020B0604020202020204" pitchFamily="34" charset="0"/>
        <a:buChar char="•"/>
        <a:defRPr kumimoji="1" sz="1661" kern="1200">
          <a:solidFill>
            <a:schemeClr val="tx1"/>
          </a:solidFill>
          <a:latin typeface="+mn-lt"/>
          <a:ea typeface="+mn-ea"/>
          <a:cs typeface="+mn-cs"/>
        </a:defRPr>
      </a:lvl7pPr>
      <a:lvl8pPr marL="3165275" indent="-211019" algn="l" defTabSz="844073" rtl="0" eaLnBrk="1" latinLnBrk="0" hangingPunct="1">
        <a:lnSpc>
          <a:spcPct val="90000"/>
        </a:lnSpc>
        <a:spcBef>
          <a:spcPts val="461"/>
        </a:spcBef>
        <a:buFont typeface="Arial" panose="020B0604020202020204" pitchFamily="34" charset="0"/>
        <a:buChar char="•"/>
        <a:defRPr kumimoji="1" sz="1661" kern="1200">
          <a:solidFill>
            <a:schemeClr val="tx1"/>
          </a:solidFill>
          <a:latin typeface="+mn-lt"/>
          <a:ea typeface="+mn-ea"/>
          <a:cs typeface="+mn-cs"/>
        </a:defRPr>
      </a:lvl8pPr>
      <a:lvl9pPr marL="3587312" indent="-211019" algn="l" defTabSz="844073" rtl="0" eaLnBrk="1" latinLnBrk="0" hangingPunct="1">
        <a:lnSpc>
          <a:spcPct val="90000"/>
        </a:lnSpc>
        <a:spcBef>
          <a:spcPts val="461"/>
        </a:spcBef>
        <a:buFont typeface="Arial" panose="020B0604020202020204" pitchFamily="34" charset="0"/>
        <a:buChar char="•"/>
        <a:defRPr kumimoji="1" sz="1661" kern="1200">
          <a:solidFill>
            <a:schemeClr val="tx1"/>
          </a:solidFill>
          <a:latin typeface="+mn-lt"/>
          <a:ea typeface="+mn-ea"/>
          <a:cs typeface="+mn-cs"/>
        </a:defRPr>
      </a:lvl9pPr>
    </p:bodyStyle>
    <p:otherStyle>
      <a:defPPr>
        <a:defRPr lang="en-US"/>
      </a:defPPr>
      <a:lvl1pPr marL="0" algn="l" defTabSz="844073" rtl="0" eaLnBrk="1" latinLnBrk="0" hangingPunct="1">
        <a:defRPr kumimoji="1" sz="1661" kern="1200">
          <a:solidFill>
            <a:schemeClr val="tx1"/>
          </a:solidFill>
          <a:latin typeface="+mn-lt"/>
          <a:ea typeface="+mn-ea"/>
          <a:cs typeface="+mn-cs"/>
        </a:defRPr>
      </a:lvl1pPr>
      <a:lvl2pPr marL="422037" algn="l" defTabSz="844073" rtl="0" eaLnBrk="1" latinLnBrk="0" hangingPunct="1">
        <a:defRPr kumimoji="1" sz="1661" kern="1200">
          <a:solidFill>
            <a:schemeClr val="tx1"/>
          </a:solidFill>
          <a:latin typeface="+mn-lt"/>
          <a:ea typeface="+mn-ea"/>
          <a:cs typeface="+mn-cs"/>
        </a:defRPr>
      </a:lvl2pPr>
      <a:lvl3pPr marL="844073" algn="l" defTabSz="844073" rtl="0" eaLnBrk="1" latinLnBrk="0" hangingPunct="1">
        <a:defRPr kumimoji="1" sz="1661" kern="1200">
          <a:solidFill>
            <a:schemeClr val="tx1"/>
          </a:solidFill>
          <a:latin typeface="+mn-lt"/>
          <a:ea typeface="+mn-ea"/>
          <a:cs typeface="+mn-cs"/>
        </a:defRPr>
      </a:lvl3pPr>
      <a:lvl4pPr marL="1266110" algn="l" defTabSz="844073" rtl="0" eaLnBrk="1" latinLnBrk="0" hangingPunct="1">
        <a:defRPr kumimoji="1" sz="1661" kern="1200">
          <a:solidFill>
            <a:schemeClr val="tx1"/>
          </a:solidFill>
          <a:latin typeface="+mn-lt"/>
          <a:ea typeface="+mn-ea"/>
          <a:cs typeface="+mn-cs"/>
        </a:defRPr>
      </a:lvl4pPr>
      <a:lvl5pPr marL="1688147" algn="l" defTabSz="844073" rtl="0" eaLnBrk="1" latinLnBrk="0" hangingPunct="1">
        <a:defRPr kumimoji="1" sz="1661" kern="1200">
          <a:solidFill>
            <a:schemeClr val="tx1"/>
          </a:solidFill>
          <a:latin typeface="+mn-lt"/>
          <a:ea typeface="+mn-ea"/>
          <a:cs typeface="+mn-cs"/>
        </a:defRPr>
      </a:lvl5pPr>
      <a:lvl6pPr marL="2110184" algn="l" defTabSz="844073" rtl="0" eaLnBrk="1" latinLnBrk="0" hangingPunct="1">
        <a:defRPr kumimoji="1" sz="1661" kern="1200">
          <a:solidFill>
            <a:schemeClr val="tx1"/>
          </a:solidFill>
          <a:latin typeface="+mn-lt"/>
          <a:ea typeface="+mn-ea"/>
          <a:cs typeface="+mn-cs"/>
        </a:defRPr>
      </a:lvl6pPr>
      <a:lvl7pPr marL="2532220" algn="l" defTabSz="844073" rtl="0" eaLnBrk="1" latinLnBrk="0" hangingPunct="1">
        <a:defRPr kumimoji="1" sz="1661" kern="1200">
          <a:solidFill>
            <a:schemeClr val="tx1"/>
          </a:solidFill>
          <a:latin typeface="+mn-lt"/>
          <a:ea typeface="+mn-ea"/>
          <a:cs typeface="+mn-cs"/>
        </a:defRPr>
      </a:lvl7pPr>
      <a:lvl8pPr marL="2954257" algn="l" defTabSz="844073" rtl="0" eaLnBrk="1" latinLnBrk="0" hangingPunct="1">
        <a:defRPr kumimoji="1" sz="1661" kern="1200">
          <a:solidFill>
            <a:schemeClr val="tx1"/>
          </a:solidFill>
          <a:latin typeface="+mn-lt"/>
          <a:ea typeface="+mn-ea"/>
          <a:cs typeface="+mn-cs"/>
        </a:defRPr>
      </a:lvl8pPr>
      <a:lvl9pPr marL="3376293" algn="l" defTabSz="844073" rtl="0" eaLnBrk="1" latinLnBrk="0" hangingPunct="1">
        <a:defRPr kumimoji="1" sz="1661"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altLang="ja-JP" b="0">
              <a:solidFill>
                <a:srgbClr val="000000"/>
              </a:solidFill>
              <a:latin typeface="Arial" charset="0"/>
              <a:ea typeface="ＭＳ Ｐゴシック" charset="-128"/>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altLang="ja-JP" b="0">
              <a:solidFill>
                <a:srgbClr val="000000"/>
              </a:solidFill>
              <a:latin typeface="Arial" charset="0"/>
              <a:ea typeface="ＭＳ Ｐゴシック" charset="-128"/>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367A79ED-5BFB-469C-99E4-EEAC43B7DE94}" type="slidenum">
              <a:rPr lang="en-US" altLang="ja-JP" b="0">
                <a:solidFill>
                  <a:srgbClr val="000000"/>
                </a:solidFill>
                <a:latin typeface="Arial" charset="0"/>
                <a:ea typeface="ＭＳ Ｐゴシック" charset="-128"/>
              </a:rPr>
              <a:pPr eaLnBrk="1" hangingPunct="1"/>
              <a:t>‹#›</a:t>
            </a:fld>
            <a:endParaRPr lang="en-US" altLang="ja-JP" b="0">
              <a:solidFill>
                <a:srgbClr val="000000"/>
              </a:solidFill>
              <a:latin typeface="Arial" charset="0"/>
              <a:ea typeface="ＭＳ Ｐゴシック" charset="-128"/>
            </a:endParaRPr>
          </a:p>
        </p:txBody>
      </p:sp>
    </p:spTree>
    <p:extLst>
      <p:ext uri="{BB962C8B-B14F-4D97-AF65-F5344CB8AC3E}">
        <p14:creationId xmlns:p14="http://schemas.microsoft.com/office/powerpoint/2010/main" val="1466302875"/>
      </p:ext>
    </p:extLst>
  </p:cSld>
  <p:clrMap bg1="lt1" tx1="dk1" bg2="lt2" tx2="dk2" accent1="accent1" accent2="accent2" accent3="accent3" accent4="accent4" accent5="accent5" accent6="accent6" hlink="hlink" folHlink="folHlink"/>
  <p:sldLayoutIdLst>
    <p:sldLayoutId id="2147485143" r:id="rId1"/>
    <p:sldLayoutId id="2147485144" r:id="rId2"/>
    <p:sldLayoutId id="2147485145" r:id="rId3"/>
    <p:sldLayoutId id="2147485146" r:id="rId4"/>
    <p:sldLayoutId id="2147485147" r:id="rId5"/>
    <p:sldLayoutId id="2147485148" r:id="rId6"/>
    <p:sldLayoutId id="2147485149" r:id="rId7"/>
    <p:sldLayoutId id="2147485150" r:id="rId8"/>
    <p:sldLayoutId id="2147485151" r:id="rId9"/>
    <p:sldLayoutId id="2147485152" r:id="rId10"/>
    <p:sldLayoutId id="2147485153" r:id="rId11"/>
    <p:sldLayoutId id="2147485154" r:id="rId12"/>
    <p:sldLayoutId id="2147485155" r:id="rId13"/>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128"/>
        </a:defRPr>
      </a:lvl2pPr>
      <a:lvl3pPr algn="ctr" rtl="0" fontAlgn="base">
        <a:spcBef>
          <a:spcPct val="0"/>
        </a:spcBef>
        <a:spcAft>
          <a:spcPct val="0"/>
        </a:spcAft>
        <a:defRPr kumimoji="1" sz="4400">
          <a:solidFill>
            <a:schemeClr val="tx2"/>
          </a:solidFill>
          <a:latin typeface="Arial" charset="0"/>
          <a:ea typeface="ＭＳ Ｐゴシック" charset="-128"/>
        </a:defRPr>
      </a:lvl3pPr>
      <a:lvl4pPr algn="ctr" rtl="0" fontAlgn="base">
        <a:spcBef>
          <a:spcPct val="0"/>
        </a:spcBef>
        <a:spcAft>
          <a:spcPct val="0"/>
        </a:spcAft>
        <a:defRPr kumimoji="1" sz="4400">
          <a:solidFill>
            <a:schemeClr val="tx2"/>
          </a:solidFill>
          <a:latin typeface="Arial" charset="0"/>
          <a:ea typeface="ＭＳ Ｐゴシック" charset="-128"/>
        </a:defRPr>
      </a:lvl4pPr>
      <a:lvl5pPr algn="ctr" rtl="0" fontAlgn="base">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71BBDD4-38FB-461B-8666-35DF77D51CD6}" type="slidenum">
              <a:rPr kumimoji="1" lang="en-US" altLang="ja-JP" sz="1200" b="0" i="0" u="none" strike="noStrike" kern="1200" cap="none" spc="0" normalizeH="0" baseline="0" noProof="0" smtClean="0">
                <a:ln>
                  <a:noFill/>
                </a:ln>
                <a:solidFill>
                  <a:srgbClr val="000000"/>
                </a:solidFill>
                <a:effectLst/>
                <a:uLnTx/>
                <a:uFillTx/>
                <a:latin typeface="Calibri" panose="020F0502020204030204"/>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04387057"/>
      </p:ext>
    </p:extLst>
  </p:cSld>
  <p:clrMap bg1="lt1" tx1="dk1" bg2="lt2" tx2="dk2" accent1="accent1" accent2="accent2" accent3="accent3" accent4="accent4" accent5="accent5" accent6="accent6" hlink="hlink" folHlink="folHlink"/>
  <p:sldLayoutIdLst>
    <p:sldLayoutId id="2147485157" r:id="rId1"/>
    <p:sldLayoutId id="2147485158" r:id="rId2"/>
    <p:sldLayoutId id="2147485159" r:id="rId3"/>
    <p:sldLayoutId id="2147485160" r:id="rId4"/>
    <p:sldLayoutId id="2147485161" r:id="rId5"/>
    <p:sldLayoutId id="2147485162" r:id="rId6"/>
    <p:sldLayoutId id="2147485163" r:id="rId7"/>
    <p:sldLayoutId id="2147485164" r:id="rId8"/>
    <p:sldLayoutId id="2147485165" r:id="rId9"/>
    <p:sldLayoutId id="2147485166" r:id="rId10"/>
    <p:sldLayoutId id="2147485167" r:id="rId11"/>
    <p:sldLayoutId id="2147485168"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pitchFamily="34" charset="0"/>
                <a:ea typeface="ＭＳ Ｐゴシック" pitchFamily="50"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pitchFamily="34" charset="0"/>
                <a:ea typeface="ＭＳ Ｐゴシック" pitchFamily="50"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panose="020B0604020202020204" pitchFamily="34" charset="0"/>
                <a:ea typeface="ＭＳ Ｐゴシック" panose="020B0600070205080204" pitchFamily="50" charset="-128"/>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8B2E071-D9D2-4D0D-B226-A85D7CB9C477}" type="slidenum">
              <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052956960"/>
      </p:ext>
    </p:extLst>
  </p:cSld>
  <p:clrMap bg1="lt1" tx1="dk1" bg2="lt2" tx2="dk2" accent1="accent1" accent2="accent2" accent3="accent3" accent4="accent4" accent5="accent5" accent6="accent6" hlink="hlink" folHlink="folHlink"/>
  <p:sldLayoutIdLst>
    <p:sldLayoutId id="2147485170" r:id="rId1"/>
    <p:sldLayoutId id="2147485171" r:id="rId2"/>
    <p:sldLayoutId id="2147485172" r:id="rId3"/>
    <p:sldLayoutId id="2147485173" r:id="rId4"/>
    <p:sldLayoutId id="2147485174" r:id="rId5"/>
    <p:sldLayoutId id="2147485175" r:id="rId6"/>
    <p:sldLayoutId id="2147485176" r:id="rId7"/>
    <p:sldLayoutId id="2147485177" r:id="rId8"/>
    <p:sldLayoutId id="2147485178" r:id="rId9"/>
    <p:sldLayoutId id="2147485179" r:id="rId10"/>
    <p:sldLayoutId id="2147485180" r:id="rId11"/>
    <p:sldLayoutId id="2147485181" r:id="rId12"/>
    <p:sldLayoutId id="2147485182" r:id="rId13"/>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67A79ED-5BFB-469C-99E4-EEAC43B7DE94}"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580386183"/>
      </p:ext>
    </p:extLst>
  </p:cSld>
  <p:clrMap bg1="lt1" tx1="dk1" bg2="lt2" tx2="dk2" accent1="accent1" accent2="accent2" accent3="accent3" accent4="accent4" accent5="accent5" accent6="accent6" hlink="hlink" folHlink="folHlink"/>
  <p:sldLayoutIdLst>
    <p:sldLayoutId id="2147484508" r:id="rId1"/>
    <p:sldLayoutId id="2147484509" r:id="rId2"/>
    <p:sldLayoutId id="2147484510" r:id="rId3"/>
    <p:sldLayoutId id="2147484511" r:id="rId4"/>
    <p:sldLayoutId id="2147484512" r:id="rId5"/>
    <p:sldLayoutId id="2147484513" r:id="rId6"/>
    <p:sldLayoutId id="2147484514" r:id="rId7"/>
    <p:sldLayoutId id="2147484515" r:id="rId8"/>
    <p:sldLayoutId id="2147484516" r:id="rId9"/>
    <p:sldLayoutId id="2147484517" r:id="rId10"/>
    <p:sldLayoutId id="2147484518" r:id="rId11"/>
    <p:sldLayoutId id="2147484519" r:id="rId12"/>
    <p:sldLayoutId id="2147484520" r:id="rId13"/>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128"/>
        </a:defRPr>
      </a:lvl2pPr>
      <a:lvl3pPr algn="ctr" rtl="0" fontAlgn="base">
        <a:spcBef>
          <a:spcPct val="0"/>
        </a:spcBef>
        <a:spcAft>
          <a:spcPct val="0"/>
        </a:spcAft>
        <a:defRPr kumimoji="1" sz="4400">
          <a:solidFill>
            <a:schemeClr val="tx2"/>
          </a:solidFill>
          <a:latin typeface="Arial" charset="0"/>
          <a:ea typeface="ＭＳ Ｐゴシック" charset="-128"/>
        </a:defRPr>
      </a:lvl3pPr>
      <a:lvl4pPr algn="ctr" rtl="0" fontAlgn="base">
        <a:spcBef>
          <a:spcPct val="0"/>
        </a:spcBef>
        <a:spcAft>
          <a:spcPct val="0"/>
        </a:spcAft>
        <a:defRPr kumimoji="1" sz="4400">
          <a:solidFill>
            <a:schemeClr val="tx2"/>
          </a:solidFill>
          <a:latin typeface="Arial" charset="0"/>
          <a:ea typeface="ＭＳ Ｐゴシック" charset="-128"/>
        </a:defRPr>
      </a:lvl4pPr>
      <a:lvl5pPr algn="ctr" rtl="0" fontAlgn="base">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112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71FCDA3-408A-4E9C-A801-33299E36CA3C}" type="slidenum">
              <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386184595"/>
      </p:ext>
    </p:extLst>
  </p:cSld>
  <p:clrMap bg1="dk2" tx1="lt1" bg2="dk1" tx2="lt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 id="2147484571" r:id="rId12"/>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128"/>
        </a:defRPr>
      </a:lvl2pPr>
      <a:lvl3pPr algn="ctr" rtl="0" fontAlgn="base">
        <a:spcBef>
          <a:spcPct val="0"/>
        </a:spcBef>
        <a:spcAft>
          <a:spcPct val="0"/>
        </a:spcAft>
        <a:defRPr kumimoji="1" sz="4400">
          <a:solidFill>
            <a:schemeClr val="tx2"/>
          </a:solidFill>
          <a:latin typeface="Arial" charset="0"/>
          <a:ea typeface="ＭＳ Ｐゴシック" charset="-128"/>
        </a:defRPr>
      </a:lvl3pPr>
      <a:lvl4pPr algn="ctr" rtl="0" fontAlgn="base">
        <a:spcBef>
          <a:spcPct val="0"/>
        </a:spcBef>
        <a:spcAft>
          <a:spcPct val="0"/>
        </a:spcAft>
        <a:defRPr kumimoji="1" sz="4400">
          <a:solidFill>
            <a:schemeClr val="tx2"/>
          </a:solidFill>
          <a:latin typeface="Arial" charset="0"/>
          <a:ea typeface="ＭＳ Ｐゴシック" charset="-128"/>
        </a:defRPr>
      </a:lvl4pPr>
      <a:lvl5pPr algn="ctr" rtl="0" fontAlgn="base">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24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Osaka"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24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Osaka"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24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Osaka" charset="-128"/>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8886070-46D1-4196-A6D2-1BFBA0C48BB8}" type="slidenum">
              <a:rPr kumimoji="1" lang="en-US" altLang="ja-JP" sz="140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2609032178"/>
      </p:ext>
    </p:extLst>
  </p:cSld>
  <p:clrMap bg1="lt1" tx1="dk1" bg2="lt2" tx2="dk2" accent1="accent1" accent2="accent2" accent3="accent3" accent4="accent4" accent5="accent5" accent6="accent6" hlink="hlink" folHlink="folHlink"/>
  <p:sldLayoutIdLst>
    <p:sldLayoutId id="2147484573" r:id="rId1"/>
    <p:sldLayoutId id="2147484574" r:id="rId2"/>
    <p:sldLayoutId id="2147484575" r:id="rId3"/>
    <p:sldLayoutId id="2147484576" r:id="rId4"/>
    <p:sldLayoutId id="2147484577" r:id="rId5"/>
    <p:sldLayoutId id="2147484578" r:id="rId6"/>
    <p:sldLayoutId id="2147484579" r:id="rId7"/>
    <p:sldLayoutId id="2147484580" r:id="rId8"/>
    <p:sldLayoutId id="2147484581" r:id="rId9"/>
    <p:sldLayoutId id="2147484582" r:id="rId10"/>
    <p:sldLayoutId id="2147484583"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charset="0"/>
          <a:ea typeface="ＭＳ Ｐゴシック" charset="-128"/>
        </a:defRPr>
      </a:lvl2pPr>
      <a:lvl3pPr algn="ctr" rtl="0" fontAlgn="base">
        <a:spcBef>
          <a:spcPct val="0"/>
        </a:spcBef>
        <a:spcAft>
          <a:spcPct val="0"/>
        </a:spcAft>
        <a:defRPr kumimoji="1" sz="4400">
          <a:solidFill>
            <a:schemeClr val="tx2"/>
          </a:solidFill>
          <a:latin typeface="Times" charset="0"/>
          <a:ea typeface="ＭＳ Ｐゴシック" charset="-128"/>
        </a:defRPr>
      </a:lvl3pPr>
      <a:lvl4pPr algn="ctr" rtl="0" fontAlgn="base">
        <a:spcBef>
          <a:spcPct val="0"/>
        </a:spcBef>
        <a:spcAft>
          <a:spcPct val="0"/>
        </a:spcAft>
        <a:defRPr kumimoji="1" sz="4400">
          <a:solidFill>
            <a:schemeClr val="tx2"/>
          </a:solidFill>
          <a:latin typeface="Times" charset="0"/>
          <a:ea typeface="ＭＳ Ｐゴシック" charset="-128"/>
        </a:defRPr>
      </a:lvl4pPr>
      <a:lvl5pPr algn="ctr" rtl="0" fontAlgn="base">
        <a:spcBef>
          <a:spcPct val="0"/>
        </a:spcBef>
        <a:spcAft>
          <a:spcPct val="0"/>
        </a:spcAft>
        <a:defRPr kumimoji="1" sz="4400">
          <a:solidFill>
            <a:schemeClr val="tx2"/>
          </a:solidFill>
          <a:latin typeface="Times" charset="0"/>
          <a:ea typeface="ＭＳ Ｐゴシック" charset="-128"/>
        </a:defRPr>
      </a:lvl5pPr>
      <a:lvl6pPr marL="457200" algn="ctr" rtl="0" fontAlgn="base">
        <a:spcBef>
          <a:spcPct val="0"/>
        </a:spcBef>
        <a:spcAft>
          <a:spcPct val="0"/>
        </a:spcAft>
        <a:defRPr kumimoji="1" sz="4400">
          <a:solidFill>
            <a:schemeClr val="tx2"/>
          </a:solidFill>
          <a:latin typeface="Times" charset="0"/>
          <a:ea typeface="ＭＳ Ｐゴシック" charset="-128"/>
        </a:defRPr>
      </a:lvl6pPr>
      <a:lvl7pPr marL="914400" algn="ctr" rtl="0" fontAlgn="base">
        <a:spcBef>
          <a:spcPct val="0"/>
        </a:spcBef>
        <a:spcAft>
          <a:spcPct val="0"/>
        </a:spcAft>
        <a:defRPr kumimoji="1" sz="4400">
          <a:solidFill>
            <a:schemeClr val="tx2"/>
          </a:solidFill>
          <a:latin typeface="Times" charset="0"/>
          <a:ea typeface="ＭＳ Ｐゴシック" charset="-128"/>
        </a:defRPr>
      </a:lvl7pPr>
      <a:lvl8pPr marL="1371600" algn="ctr" rtl="0" fontAlgn="base">
        <a:spcBef>
          <a:spcPct val="0"/>
        </a:spcBef>
        <a:spcAft>
          <a:spcPct val="0"/>
        </a:spcAft>
        <a:defRPr kumimoji="1" sz="4400">
          <a:solidFill>
            <a:schemeClr val="tx2"/>
          </a:solidFill>
          <a:latin typeface="Times" charset="0"/>
          <a:ea typeface="ＭＳ Ｐゴシック" charset="-128"/>
        </a:defRPr>
      </a:lvl8pPr>
      <a:lvl9pPr marL="1828800" algn="ctr" rtl="0" fontAlgn="base">
        <a:spcBef>
          <a:spcPct val="0"/>
        </a:spcBef>
        <a:spcAft>
          <a:spcPct val="0"/>
        </a:spcAft>
        <a:defRPr kumimoji="1" sz="4400">
          <a:solidFill>
            <a:schemeClr val="tx2"/>
          </a:solidFill>
          <a:latin typeface="Times"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64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9564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956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ea typeface="Osaka"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5717E9F-26A8-4156-B91C-1F0AFAF517A2}" type="datetimeFigureOut">
              <a:rPr kumimoji="1" lang="ja-JP" altLang="en-US" sz="1400" b="0" i="0" u="none" strike="noStrike" kern="1200" cap="none" spc="0" normalizeH="0" baseline="0" noProof="0" smtClean="0">
                <a:ln>
                  <a:noFill/>
                </a:ln>
                <a:solidFill>
                  <a:srgbClr val="000000"/>
                </a:solidFill>
                <a:effectLst/>
                <a:uLnTx/>
                <a:uFillTx/>
                <a:latin typeface="Times"/>
                <a:ea typeface="Osaka"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2025/1/7</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956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ea typeface="Osaka"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956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mn-lt"/>
                <a:ea typeface="Osaka" charset="-128"/>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320725-AF47-4261-AEA7-4950DBA85548}" type="slidenum">
              <a:rPr kumimoji="1" lang="ja-JP" altLang="en-US" sz="1400" b="0" i="0" u="none" strike="noStrike" kern="1200" cap="none" spc="0" normalizeH="0" baseline="0" noProof="0" smtClean="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2569925234"/>
      </p:ext>
    </p:extLst>
  </p:cSld>
  <p:clrMap bg1="lt1" tx1="dk1" bg2="lt2" tx2="dk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 id="2147484595" r:id="rId11"/>
    <p:sldLayoutId id="2147484596" r:id="rId12"/>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charset="0"/>
          <a:ea typeface="ＭＳ Ｐゴシック" pitchFamily="50" charset="-128"/>
        </a:defRPr>
      </a:lvl2pPr>
      <a:lvl3pPr algn="ctr" rtl="0" fontAlgn="base">
        <a:spcBef>
          <a:spcPct val="0"/>
        </a:spcBef>
        <a:spcAft>
          <a:spcPct val="0"/>
        </a:spcAft>
        <a:defRPr kumimoji="1" sz="4400">
          <a:solidFill>
            <a:schemeClr val="tx2"/>
          </a:solidFill>
          <a:latin typeface="Times" charset="0"/>
          <a:ea typeface="ＭＳ Ｐゴシック" pitchFamily="50" charset="-128"/>
        </a:defRPr>
      </a:lvl3pPr>
      <a:lvl4pPr algn="ctr" rtl="0" fontAlgn="base">
        <a:spcBef>
          <a:spcPct val="0"/>
        </a:spcBef>
        <a:spcAft>
          <a:spcPct val="0"/>
        </a:spcAft>
        <a:defRPr kumimoji="1" sz="4400">
          <a:solidFill>
            <a:schemeClr val="tx2"/>
          </a:solidFill>
          <a:latin typeface="Times" charset="0"/>
          <a:ea typeface="ＭＳ Ｐゴシック" pitchFamily="50" charset="-128"/>
        </a:defRPr>
      </a:lvl4pPr>
      <a:lvl5pPr algn="ctr" rtl="0" fontAlgn="base">
        <a:spcBef>
          <a:spcPct val="0"/>
        </a:spcBef>
        <a:spcAft>
          <a:spcPct val="0"/>
        </a:spcAft>
        <a:defRPr kumimoji="1" sz="4400">
          <a:solidFill>
            <a:schemeClr val="tx2"/>
          </a:solidFill>
          <a:latin typeface="Times" charset="0"/>
          <a:ea typeface="ＭＳ Ｐゴシック" pitchFamily="50" charset="-128"/>
        </a:defRPr>
      </a:lvl5pPr>
      <a:lvl6pPr marL="457200" algn="ctr" rtl="0" fontAlgn="base">
        <a:spcBef>
          <a:spcPct val="0"/>
        </a:spcBef>
        <a:spcAft>
          <a:spcPct val="0"/>
        </a:spcAft>
        <a:defRPr kumimoji="1" sz="4400">
          <a:solidFill>
            <a:schemeClr val="tx2"/>
          </a:solidFill>
          <a:latin typeface="Times" charset="0"/>
          <a:ea typeface="ＭＳ Ｐゴシック" pitchFamily="50" charset="-128"/>
        </a:defRPr>
      </a:lvl6pPr>
      <a:lvl7pPr marL="914400" algn="ctr" rtl="0" fontAlgn="base">
        <a:spcBef>
          <a:spcPct val="0"/>
        </a:spcBef>
        <a:spcAft>
          <a:spcPct val="0"/>
        </a:spcAft>
        <a:defRPr kumimoji="1" sz="4400">
          <a:solidFill>
            <a:schemeClr val="tx2"/>
          </a:solidFill>
          <a:latin typeface="Times" charset="0"/>
          <a:ea typeface="ＭＳ Ｐゴシック" pitchFamily="50" charset="-128"/>
        </a:defRPr>
      </a:lvl7pPr>
      <a:lvl8pPr marL="1371600" algn="ctr" rtl="0" fontAlgn="base">
        <a:spcBef>
          <a:spcPct val="0"/>
        </a:spcBef>
        <a:spcAft>
          <a:spcPct val="0"/>
        </a:spcAft>
        <a:defRPr kumimoji="1" sz="4400">
          <a:solidFill>
            <a:schemeClr val="tx2"/>
          </a:solidFill>
          <a:latin typeface="Times" charset="0"/>
          <a:ea typeface="ＭＳ Ｐゴシック" pitchFamily="50" charset="-128"/>
        </a:defRPr>
      </a:lvl8pPr>
      <a:lvl9pPr marL="1828800" algn="ctr" rtl="0" fontAlgn="base">
        <a:spcBef>
          <a:spcPct val="0"/>
        </a:spcBef>
        <a:spcAft>
          <a:spcPct val="0"/>
        </a:spcAft>
        <a:defRPr kumimoji="1" sz="4400">
          <a:solidFill>
            <a:schemeClr val="tx2"/>
          </a:solidFill>
          <a:latin typeface="Times"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70659"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0">
                <a:solidFill>
                  <a:srgbClr val="898989"/>
                </a:solidFill>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8" name="フッター プレースホル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0">
                <a:solidFill>
                  <a:srgbClr val="898989"/>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200" b="0"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9"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C742A0B-7862-4C53-BE1D-B56060AECE32}" type="slidenum">
              <a:rPr kumimoji="1" lang="en-US" altLang="ja-JP" sz="1200" b="0"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30166587"/>
      </p:ext>
    </p:extLst>
  </p:cSld>
  <p:clrMap bg1="lt1" tx1="dk1" bg2="lt2" tx2="dk2" accent1="accent1" accent2="accent2" accent3="accent3" accent4="accent4" accent5="accent5" accent6="accent6" hlink="hlink" folHlink="folHlink"/>
  <p:sldLayoutIdLst>
    <p:sldLayoutId id="2147484624" r:id="rId1"/>
    <p:sldLayoutId id="2147484625" r:id="rId2"/>
    <p:sldLayoutId id="2147484626" r:id="rId3"/>
    <p:sldLayoutId id="2147484627" r:id="rId4"/>
    <p:sldLayoutId id="2147484628" r:id="rId5"/>
    <p:sldLayoutId id="2147484629" r:id="rId6"/>
    <p:sldLayoutId id="2147484630" r:id="rId7"/>
    <p:sldLayoutId id="2147484631" r:id="rId8"/>
    <p:sldLayoutId id="2147484632" r:id="rId9"/>
    <p:sldLayoutId id="2147484633" r:id="rId10"/>
    <p:sldLayoutId id="2147484634" r:id="rId11"/>
  </p:sldLayoutIdLst>
  <p:hf hdr="0" ftr="0" dt="0"/>
  <p:txStyles>
    <p:titleStyle>
      <a:lvl1pPr algn="ctr" defTabSz="457200" rtl="0" eaLnBrk="0" fontAlgn="base" hangingPunct="0">
        <a:spcBef>
          <a:spcPct val="0"/>
        </a:spcBef>
        <a:spcAft>
          <a:spcPct val="0"/>
        </a:spcAft>
        <a:defRPr kumimoji="1" sz="4400">
          <a:solidFill>
            <a:schemeClr val="tx1"/>
          </a:solidFill>
          <a:latin typeface="+mj-lt"/>
          <a:ea typeface="+mj-ea"/>
          <a:cs typeface="+mj-cs"/>
        </a:defRPr>
      </a:lvl1pPr>
      <a:lvl2pPr algn="ctr" defTabSz="457200"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defTabSz="457200"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defTabSz="457200"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defTabSz="457200"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defTabSz="457200"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defTabSz="457200"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defTabSz="457200"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defTabSz="457200"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kumimoji="1"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kumimoji="1"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kumimoji="1"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kumimoji="1"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kumimoji="1" sz="2000">
          <a:solidFill>
            <a:schemeClr val="tx1"/>
          </a:solidFill>
          <a:latin typeface="+mn-lt"/>
          <a:ea typeface="+mn-ea"/>
        </a:defRPr>
      </a:lvl5pPr>
      <a:lvl6pPr marL="25146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6pPr>
      <a:lvl7pPr marL="29718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7pPr>
      <a:lvl8pPr marL="34290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8pPr>
      <a:lvl9pPr marL="3886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150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112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A837F07-2765-42E7-A358-4451CACD08B0}" type="slidenum">
              <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425900266"/>
      </p:ext>
    </p:extLst>
  </p:cSld>
  <p:clrMap bg1="dk2" tx1="lt1" bg2="dk1" tx2="lt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 id="2147484640" r:id="rId5"/>
    <p:sldLayoutId id="2147484641" r:id="rId6"/>
    <p:sldLayoutId id="2147484642" r:id="rId7"/>
    <p:sldLayoutId id="2147484643" r:id="rId8"/>
    <p:sldLayoutId id="2147484644" r:id="rId9"/>
    <p:sldLayoutId id="2147484645" r:id="rId10"/>
    <p:sldLayoutId id="2147484646" r:id="rId11"/>
    <p:sldLayoutId id="2147484647"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24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mn-lt"/>
                <a:ea typeface="Osaka"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5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24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mn-lt"/>
                <a:ea typeface="Osaka"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50" b="0" i="0" u="none" strike="noStrike" kern="1200" cap="none" spc="0" normalizeH="0" baseline="0" noProof="0">
              <a:ln>
                <a:noFill/>
              </a:ln>
              <a:solidFill>
                <a:srgbClr val="000000"/>
              </a:solidFill>
              <a:effectLst/>
              <a:uLnTx/>
              <a:uFillTx/>
              <a:latin typeface="Times"/>
              <a:ea typeface="Osaka" charset="-128"/>
              <a:cs typeface="+mn-cs"/>
            </a:endParaRPr>
          </a:p>
        </p:txBody>
      </p:sp>
      <p:sp>
        <p:nvSpPr>
          <p:cNvPr id="624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mn-lt"/>
                <a:ea typeface="Osaka" charset="-128"/>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8886070-46D1-4196-A6D2-1BFBA0C48BB8}" type="slidenum">
              <a:rPr kumimoji="1" lang="en-US" altLang="ja-JP" sz="1050" b="0" i="0" u="none" strike="noStrike" kern="1200" cap="none" spc="0" normalizeH="0" baseline="0" noProof="0">
                <a:ln>
                  <a:noFill/>
                </a:ln>
                <a:solidFill>
                  <a:srgbClr val="000000"/>
                </a:solidFill>
                <a:effectLst/>
                <a:uLnTx/>
                <a:uFillTx/>
                <a:latin typeface="Times"/>
                <a:ea typeface="Osaka"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050" b="0" i="0" u="none" strike="noStrike" kern="1200" cap="none" spc="0" normalizeH="0" baseline="0" noProof="0">
              <a:ln>
                <a:noFill/>
              </a:ln>
              <a:solidFill>
                <a:srgbClr val="000000"/>
              </a:solidFill>
              <a:effectLst/>
              <a:uLnTx/>
              <a:uFillTx/>
              <a:latin typeface="Times"/>
              <a:ea typeface="Osaka" charset="-128"/>
              <a:cs typeface="+mn-cs"/>
            </a:endParaRPr>
          </a:p>
        </p:txBody>
      </p:sp>
    </p:spTree>
    <p:extLst>
      <p:ext uri="{BB962C8B-B14F-4D97-AF65-F5344CB8AC3E}">
        <p14:creationId xmlns:p14="http://schemas.microsoft.com/office/powerpoint/2010/main" val="3180976901"/>
      </p:ext>
    </p:extLst>
  </p:cSld>
  <p:clrMap bg1="lt1" tx1="dk1" bg2="lt2" tx2="dk2" accent1="accent1" accent2="accent2" accent3="accent3" accent4="accent4" accent5="accent5" accent6="accent6" hlink="hlink" folHlink="folHlink"/>
  <p:sldLayoutIdLst>
    <p:sldLayoutId id="2147484649" r:id="rId1"/>
    <p:sldLayoutId id="2147484650" r:id="rId2"/>
    <p:sldLayoutId id="2147484651" r:id="rId3"/>
    <p:sldLayoutId id="2147484652" r:id="rId4"/>
    <p:sldLayoutId id="2147484653" r:id="rId5"/>
    <p:sldLayoutId id="2147484654" r:id="rId6"/>
    <p:sldLayoutId id="2147484655" r:id="rId7"/>
    <p:sldLayoutId id="2147484656" r:id="rId8"/>
    <p:sldLayoutId id="2147484657" r:id="rId9"/>
    <p:sldLayoutId id="2147484658" r:id="rId10"/>
    <p:sldLayoutId id="2147484659" r:id="rId11"/>
  </p:sldLayoutIdLst>
  <p:txStyles>
    <p:titleStyle>
      <a:lvl1pPr algn="ctr" rtl="0" fontAlgn="base">
        <a:spcBef>
          <a:spcPct val="0"/>
        </a:spcBef>
        <a:spcAft>
          <a:spcPct val="0"/>
        </a:spcAft>
        <a:defRPr kumimoji="1" sz="3300">
          <a:solidFill>
            <a:schemeClr val="tx2"/>
          </a:solidFill>
          <a:latin typeface="+mj-lt"/>
          <a:ea typeface="+mj-ea"/>
          <a:cs typeface="+mj-cs"/>
        </a:defRPr>
      </a:lvl1pPr>
      <a:lvl2pPr algn="ctr" rtl="0" fontAlgn="base">
        <a:spcBef>
          <a:spcPct val="0"/>
        </a:spcBef>
        <a:spcAft>
          <a:spcPct val="0"/>
        </a:spcAft>
        <a:defRPr kumimoji="1" sz="3300">
          <a:solidFill>
            <a:schemeClr val="tx2"/>
          </a:solidFill>
          <a:latin typeface="Times" charset="0"/>
          <a:ea typeface="ＭＳ Ｐゴシック" charset="-128"/>
        </a:defRPr>
      </a:lvl2pPr>
      <a:lvl3pPr algn="ctr" rtl="0" fontAlgn="base">
        <a:spcBef>
          <a:spcPct val="0"/>
        </a:spcBef>
        <a:spcAft>
          <a:spcPct val="0"/>
        </a:spcAft>
        <a:defRPr kumimoji="1" sz="3300">
          <a:solidFill>
            <a:schemeClr val="tx2"/>
          </a:solidFill>
          <a:latin typeface="Times" charset="0"/>
          <a:ea typeface="ＭＳ Ｐゴシック" charset="-128"/>
        </a:defRPr>
      </a:lvl3pPr>
      <a:lvl4pPr algn="ctr" rtl="0" fontAlgn="base">
        <a:spcBef>
          <a:spcPct val="0"/>
        </a:spcBef>
        <a:spcAft>
          <a:spcPct val="0"/>
        </a:spcAft>
        <a:defRPr kumimoji="1" sz="3300">
          <a:solidFill>
            <a:schemeClr val="tx2"/>
          </a:solidFill>
          <a:latin typeface="Times" charset="0"/>
          <a:ea typeface="ＭＳ Ｐゴシック" charset="-128"/>
        </a:defRPr>
      </a:lvl4pPr>
      <a:lvl5pPr algn="ctr" rtl="0" fontAlgn="base">
        <a:spcBef>
          <a:spcPct val="0"/>
        </a:spcBef>
        <a:spcAft>
          <a:spcPct val="0"/>
        </a:spcAft>
        <a:defRPr kumimoji="1" sz="3300">
          <a:solidFill>
            <a:schemeClr val="tx2"/>
          </a:solidFill>
          <a:latin typeface="Times" charset="0"/>
          <a:ea typeface="ＭＳ Ｐゴシック" charset="-128"/>
        </a:defRPr>
      </a:lvl5pPr>
      <a:lvl6pPr marL="342900" algn="ctr" rtl="0" fontAlgn="base">
        <a:spcBef>
          <a:spcPct val="0"/>
        </a:spcBef>
        <a:spcAft>
          <a:spcPct val="0"/>
        </a:spcAft>
        <a:defRPr kumimoji="1" sz="3300">
          <a:solidFill>
            <a:schemeClr val="tx2"/>
          </a:solidFill>
          <a:latin typeface="Times" charset="0"/>
          <a:ea typeface="ＭＳ Ｐゴシック" charset="-128"/>
        </a:defRPr>
      </a:lvl6pPr>
      <a:lvl7pPr marL="685800" algn="ctr" rtl="0" fontAlgn="base">
        <a:spcBef>
          <a:spcPct val="0"/>
        </a:spcBef>
        <a:spcAft>
          <a:spcPct val="0"/>
        </a:spcAft>
        <a:defRPr kumimoji="1" sz="3300">
          <a:solidFill>
            <a:schemeClr val="tx2"/>
          </a:solidFill>
          <a:latin typeface="Times" charset="0"/>
          <a:ea typeface="ＭＳ Ｐゴシック" charset="-128"/>
        </a:defRPr>
      </a:lvl7pPr>
      <a:lvl8pPr marL="1028700" algn="ctr" rtl="0" fontAlgn="base">
        <a:spcBef>
          <a:spcPct val="0"/>
        </a:spcBef>
        <a:spcAft>
          <a:spcPct val="0"/>
        </a:spcAft>
        <a:defRPr kumimoji="1" sz="3300">
          <a:solidFill>
            <a:schemeClr val="tx2"/>
          </a:solidFill>
          <a:latin typeface="Times" charset="0"/>
          <a:ea typeface="ＭＳ Ｐゴシック" charset="-128"/>
        </a:defRPr>
      </a:lvl8pPr>
      <a:lvl9pPr marL="1371600" algn="ctr" rtl="0" fontAlgn="base">
        <a:spcBef>
          <a:spcPct val="0"/>
        </a:spcBef>
        <a:spcAft>
          <a:spcPct val="0"/>
        </a:spcAft>
        <a:defRPr kumimoji="1" sz="3300">
          <a:solidFill>
            <a:schemeClr val="tx2"/>
          </a:solidFill>
          <a:latin typeface="Times" charset="0"/>
          <a:ea typeface="ＭＳ Ｐゴシック" charset="-128"/>
        </a:defRPr>
      </a:lvl9pPr>
    </p:titleStyle>
    <p:bodyStyle>
      <a:lvl1pPr marL="257175" indent="-257175" algn="l" rtl="0" fontAlgn="base">
        <a:spcBef>
          <a:spcPct val="20000"/>
        </a:spcBef>
        <a:spcAft>
          <a:spcPct val="0"/>
        </a:spcAft>
        <a:buChar char="•"/>
        <a:defRPr kumimoji="1" sz="2400">
          <a:solidFill>
            <a:schemeClr val="tx1"/>
          </a:solidFill>
          <a:latin typeface="+mn-lt"/>
          <a:ea typeface="+mn-ea"/>
          <a:cs typeface="+mn-cs"/>
        </a:defRPr>
      </a:lvl1pPr>
      <a:lvl2pPr marL="557213" indent="-214313" algn="l" rtl="0" fontAlgn="base">
        <a:spcBef>
          <a:spcPct val="20000"/>
        </a:spcBef>
        <a:spcAft>
          <a:spcPct val="0"/>
        </a:spcAft>
        <a:buChar char="–"/>
        <a:defRPr kumimoji="1" sz="2100">
          <a:solidFill>
            <a:schemeClr val="tx1"/>
          </a:solidFill>
          <a:latin typeface="+mn-lt"/>
          <a:ea typeface="+mn-ea"/>
        </a:defRPr>
      </a:lvl2pPr>
      <a:lvl3pPr marL="857250" indent="-171450" algn="l" rtl="0" fontAlgn="base">
        <a:spcBef>
          <a:spcPct val="20000"/>
        </a:spcBef>
        <a:spcAft>
          <a:spcPct val="0"/>
        </a:spcAft>
        <a:buChar char="•"/>
        <a:defRPr kumimoji="1" sz="1800">
          <a:solidFill>
            <a:schemeClr val="tx1"/>
          </a:solidFill>
          <a:latin typeface="+mn-lt"/>
          <a:ea typeface="+mn-ea"/>
        </a:defRPr>
      </a:lvl3pPr>
      <a:lvl4pPr marL="1200150" indent="-171450" algn="l" rtl="0" fontAlgn="base">
        <a:spcBef>
          <a:spcPct val="20000"/>
        </a:spcBef>
        <a:spcAft>
          <a:spcPct val="0"/>
        </a:spcAft>
        <a:buChar char="–"/>
        <a:defRPr kumimoji="1" sz="1500">
          <a:solidFill>
            <a:schemeClr val="tx1"/>
          </a:solidFill>
          <a:latin typeface="+mn-lt"/>
          <a:ea typeface="+mn-ea"/>
        </a:defRPr>
      </a:lvl4pPr>
      <a:lvl5pPr marL="1543050" indent="-171450" algn="l" rtl="0" fontAlgn="base">
        <a:spcBef>
          <a:spcPct val="20000"/>
        </a:spcBef>
        <a:spcAft>
          <a:spcPct val="0"/>
        </a:spcAft>
        <a:buChar char="»"/>
        <a:defRPr kumimoji="1" sz="1500">
          <a:solidFill>
            <a:schemeClr val="tx1"/>
          </a:solidFill>
          <a:latin typeface="+mn-lt"/>
          <a:ea typeface="+mn-ea"/>
        </a:defRPr>
      </a:lvl5pPr>
      <a:lvl6pPr marL="1885950" indent="-171450" algn="l" rtl="0" fontAlgn="base">
        <a:spcBef>
          <a:spcPct val="20000"/>
        </a:spcBef>
        <a:spcAft>
          <a:spcPct val="0"/>
        </a:spcAft>
        <a:buChar char="»"/>
        <a:defRPr kumimoji="1" sz="1500">
          <a:solidFill>
            <a:schemeClr val="tx1"/>
          </a:solidFill>
          <a:latin typeface="+mn-lt"/>
          <a:ea typeface="+mn-ea"/>
        </a:defRPr>
      </a:lvl6pPr>
      <a:lvl7pPr marL="2228850" indent="-171450" algn="l" rtl="0" fontAlgn="base">
        <a:spcBef>
          <a:spcPct val="20000"/>
        </a:spcBef>
        <a:spcAft>
          <a:spcPct val="0"/>
        </a:spcAft>
        <a:buChar char="»"/>
        <a:defRPr kumimoji="1" sz="1500">
          <a:solidFill>
            <a:schemeClr val="tx1"/>
          </a:solidFill>
          <a:latin typeface="+mn-lt"/>
          <a:ea typeface="+mn-ea"/>
        </a:defRPr>
      </a:lvl7pPr>
      <a:lvl8pPr marL="2571750" indent="-171450" algn="l" rtl="0" fontAlgn="base">
        <a:spcBef>
          <a:spcPct val="20000"/>
        </a:spcBef>
        <a:spcAft>
          <a:spcPct val="0"/>
        </a:spcAft>
        <a:buChar char="»"/>
        <a:defRPr kumimoji="1" sz="1500">
          <a:solidFill>
            <a:schemeClr val="tx1"/>
          </a:solidFill>
          <a:latin typeface="+mn-lt"/>
          <a:ea typeface="+mn-ea"/>
        </a:defRPr>
      </a:lvl8pPr>
      <a:lvl9pPr marL="2914650" indent="-171450" algn="l" rtl="0" fontAlgn="base">
        <a:spcBef>
          <a:spcPct val="20000"/>
        </a:spcBef>
        <a:spcAft>
          <a:spcPct val="0"/>
        </a:spcAft>
        <a:buChar char="»"/>
        <a:defRPr kumimoji="1" sz="1500">
          <a:solidFill>
            <a:schemeClr val="tx1"/>
          </a:solidFill>
          <a:latin typeface="+mn-lt"/>
          <a:ea typeface="+mn-ea"/>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FF4BF516-8DA8-4C91-884D-B85CA5DB583A}" type="datetimeFigureOut">
              <a:rPr kumimoji="1" lang="ja-JP" altLang="en-US" smtClean="0"/>
              <a:t>2025/1/7</a:t>
            </a:fld>
            <a:endParaRPr kumimoji="1" lang="ja-JP" altLang="en-US"/>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41CE4C6A-3F9D-4470-9232-AD995385FD20}" type="slidenum">
              <a:rPr kumimoji="1" lang="ja-JP" altLang="en-US" smtClean="0"/>
              <a:t>‹#›</a:t>
            </a:fld>
            <a:endParaRPr kumimoji="1" lang="ja-JP" altLang="en-US"/>
          </a:p>
        </p:txBody>
      </p:sp>
    </p:spTree>
    <p:extLst>
      <p:ext uri="{BB962C8B-B14F-4D97-AF65-F5344CB8AC3E}">
        <p14:creationId xmlns:p14="http://schemas.microsoft.com/office/powerpoint/2010/main" val="440780118"/>
      </p:ext>
    </p:extLst>
  </p:cSld>
  <p:clrMap bg1="lt1" tx1="dk1" bg2="lt2" tx2="dk2" accent1="accent1" accent2="accent2" accent3="accent3" accent4="accent4" accent5="accent5" accent6="accent6" hlink="hlink" folHlink="folHlink"/>
  <p:sldLayoutIdLst>
    <p:sldLayoutId id="2147484702" r:id="rId1"/>
    <p:sldLayoutId id="2147484703" r:id="rId2"/>
    <p:sldLayoutId id="2147484704" r:id="rId3"/>
    <p:sldLayoutId id="2147484705" r:id="rId4"/>
    <p:sldLayoutId id="2147484706" r:id="rId5"/>
    <p:sldLayoutId id="2147484707" r:id="rId6"/>
    <p:sldLayoutId id="2147484708" r:id="rId7"/>
    <p:sldLayoutId id="2147484709" r:id="rId8"/>
    <p:sldLayoutId id="2147484710" r:id="rId9"/>
    <p:sldLayoutId id="2147484711" r:id="rId10"/>
    <p:sldLayoutId id="2147484712" r:id="rId11"/>
  </p:sldLayoutIdLst>
  <p:txStyles>
    <p:titleStyle>
      <a:lvl1pPr algn="l" defTabSz="844083" rtl="0" eaLnBrk="1" latinLnBrk="0" hangingPunct="1">
        <a:lnSpc>
          <a:spcPct val="90000"/>
        </a:lnSpc>
        <a:spcBef>
          <a:spcPct val="0"/>
        </a:spcBef>
        <a:buNone/>
        <a:defRPr kumimoji="1"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kumimoji="1"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kumimoji="1"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kumimoji="1"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p:bodyStyle>
    <p:otherStyle>
      <a:defPPr>
        <a:defRPr lang="en-US"/>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95.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8.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1.xml"/><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18.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9.jpeg"/><Relationship Id="rId1" Type="http://schemas.openxmlformats.org/officeDocument/2006/relationships/slideLayout" Target="../slideLayouts/slideLayout18.xml"/><Relationship Id="rId5" Type="http://schemas.openxmlformats.org/officeDocument/2006/relationships/image" Target="../media/image48.jpe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1.jpeg"/><Relationship Id="rId2" Type="http://schemas.openxmlformats.org/officeDocument/2006/relationships/image" Target="../media/image49.jpeg"/><Relationship Id="rId1" Type="http://schemas.openxmlformats.org/officeDocument/2006/relationships/slideLayout" Target="../slideLayouts/slideLayout18.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28.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18.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18.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8.xml"/><Relationship Id="rId5" Type="http://schemas.openxmlformats.org/officeDocument/2006/relationships/image" Target="../media/image71.jpeg"/><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18.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6.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18.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7.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18.xml"/><Relationship Id="rId6" Type="http://schemas.openxmlformats.org/officeDocument/2006/relationships/image" Target="../media/image85.jpeg"/><Relationship Id="rId5" Type="http://schemas.openxmlformats.org/officeDocument/2006/relationships/image" Target="../media/image84.jpeg"/><Relationship Id="rId10" Type="http://schemas.openxmlformats.org/officeDocument/2006/relationships/image" Target="../media/image88.jpeg"/><Relationship Id="rId4" Type="http://schemas.openxmlformats.org/officeDocument/2006/relationships/image" Target="../media/image83.jpeg"/><Relationship Id="rId9" Type="http://schemas.openxmlformats.org/officeDocument/2006/relationships/image" Target="../media/image4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8.xml"/><Relationship Id="rId5" Type="http://schemas.openxmlformats.org/officeDocument/2006/relationships/image" Target="../media/image92.jpeg"/><Relationship Id="rId4" Type="http://schemas.openxmlformats.org/officeDocument/2006/relationships/image" Target="../media/image91.jpeg"/></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0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image" Target="../media/image93.jpeg"/><Relationship Id="rId1" Type="http://schemas.openxmlformats.org/officeDocument/2006/relationships/slideLayout" Target="../slideLayouts/slideLayout18.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00.jpe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4.xml"/></Relationships>
</file>

<file path=ppt/slides/_rels/slide4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63.xml"/></Relationships>
</file>

<file path=ppt/slides/_rels/slide4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16.xml"/><Relationship Id="rId5" Type="http://schemas.openxmlformats.org/officeDocument/2006/relationships/image" Target="../media/image110.jpeg"/><Relationship Id="rId4" Type="http://schemas.openxmlformats.org/officeDocument/2006/relationships/image" Target="../media/image109.jpeg"/></Relationships>
</file>

<file path=ppt/slides/_rels/slide43.xml.rels><?xml version="1.0" encoding="UTF-8" standalone="yes"?>
<Relationships xmlns="http://schemas.openxmlformats.org/package/2006/relationships"><Relationship Id="rId8" Type="http://schemas.openxmlformats.org/officeDocument/2006/relationships/image" Target="../media/image115.wmf"/><Relationship Id="rId3" Type="http://schemas.openxmlformats.org/officeDocument/2006/relationships/image" Target="../media/image106.jpeg"/><Relationship Id="rId7" Type="http://schemas.openxmlformats.org/officeDocument/2006/relationships/oleObject" Target="../embeddings/oleObject1.bin"/><Relationship Id="rId2" Type="http://schemas.openxmlformats.org/officeDocument/2006/relationships/image" Target="../media/image111.jpeg"/><Relationship Id="rId1" Type="http://schemas.openxmlformats.org/officeDocument/2006/relationships/slideLayout" Target="../slideLayouts/slideLayout116.xml"/><Relationship Id="rId6" Type="http://schemas.openxmlformats.org/officeDocument/2006/relationships/image" Target="../media/image114.png"/><Relationship Id="rId11" Type="http://schemas.openxmlformats.org/officeDocument/2006/relationships/image" Target="../media/image118.jpeg"/><Relationship Id="rId5" Type="http://schemas.openxmlformats.org/officeDocument/2006/relationships/image" Target="../media/image113.jpeg"/><Relationship Id="rId10" Type="http://schemas.openxmlformats.org/officeDocument/2006/relationships/image" Target="../media/image117.png"/><Relationship Id="rId4" Type="http://schemas.openxmlformats.org/officeDocument/2006/relationships/image" Target="../media/image112.jpeg"/><Relationship Id="rId9" Type="http://schemas.openxmlformats.org/officeDocument/2006/relationships/image" Target="../media/image116.png"/></Relationships>
</file>

<file path=ppt/slides/_rels/slide44.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png"/><Relationship Id="rId1" Type="http://schemas.openxmlformats.org/officeDocument/2006/relationships/slideLayout" Target="../slideLayouts/slideLayout116.xml"/><Relationship Id="rId5" Type="http://schemas.openxmlformats.org/officeDocument/2006/relationships/image" Target="../media/image122.png"/><Relationship Id="rId4" Type="http://schemas.openxmlformats.org/officeDocument/2006/relationships/image" Target="../media/image121.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7.xml"/></Relationships>
</file>

<file path=ppt/slides/_rels/slide4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18.xml"/></Relationships>
</file>

<file path=ppt/slides/_rels/slide4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116.xml"/></Relationships>
</file>

<file path=ppt/slides/_rels/slide4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1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59.xml"/></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106.jpeg"/><Relationship Id="rId7" Type="http://schemas.openxmlformats.org/officeDocument/2006/relationships/image" Target="../media/image116.png"/><Relationship Id="rId2" Type="http://schemas.openxmlformats.org/officeDocument/2006/relationships/image" Target="../media/image111.jpeg"/><Relationship Id="rId1" Type="http://schemas.openxmlformats.org/officeDocument/2006/relationships/slideLayout" Target="../slideLayouts/slideLayout116.xml"/><Relationship Id="rId6" Type="http://schemas.openxmlformats.org/officeDocument/2006/relationships/image" Target="../media/image114.png"/><Relationship Id="rId11" Type="http://schemas.openxmlformats.org/officeDocument/2006/relationships/image" Target="../media/image118.jpeg"/><Relationship Id="rId5" Type="http://schemas.openxmlformats.org/officeDocument/2006/relationships/image" Target="../media/image113.jpeg"/><Relationship Id="rId10" Type="http://schemas.openxmlformats.org/officeDocument/2006/relationships/image" Target="../media/image117.png"/><Relationship Id="rId4" Type="http://schemas.openxmlformats.org/officeDocument/2006/relationships/image" Target="../media/image112.jpeg"/><Relationship Id="rId9" Type="http://schemas.openxmlformats.org/officeDocument/2006/relationships/image" Target="../media/image115.wmf"/></Relationships>
</file>

<file path=ppt/slides/_rels/slide5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18.xml"/></Relationships>
</file>

<file path=ppt/slides/_rels/slide5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1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7.xml"/></Relationships>
</file>

<file path=ppt/slides/_rels/slide57.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123.xml"/></Relationships>
</file>

<file path=ppt/slides/_rels/slide5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140.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4.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gif"/><Relationship Id="rId1" Type="http://schemas.openxmlformats.org/officeDocument/2006/relationships/slideLayout" Target="../slideLayouts/slideLayout3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 Id="rId9"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BBA251C-0AE5-D108-5374-D6B8EB1809B9}"/>
              </a:ext>
            </a:extLst>
          </p:cNvPr>
          <p:cNvSpPr txBox="1"/>
          <p:nvPr/>
        </p:nvSpPr>
        <p:spPr>
          <a:xfrm>
            <a:off x="1247954" y="1772816"/>
            <a:ext cx="2262158" cy="923330"/>
          </a:xfrm>
          <a:prstGeom prst="rect">
            <a:avLst/>
          </a:prstGeom>
          <a:noFill/>
        </p:spPr>
        <p:txBody>
          <a:bodyPr wrap="none" rtlCol="0">
            <a:spAutoFit/>
          </a:bodyPr>
          <a:lstStyle/>
          <a:p>
            <a:r>
              <a:rPr lang="ja-JP" altLang="en-US" sz="5400" dirty="0">
                <a:latin typeface="メイリオ" panose="020B0604030504040204" pitchFamily="50" charset="-128"/>
                <a:ea typeface="メイリオ" panose="020B0604030504040204" pitchFamily="50" charset="-128"/>
              </a:rPr>
              <a:t>さて、</a:t>
            </a:r>
            <a:endParaRPr kumimoji="1" lang="ja-JP" altLang="en-US" sz="5400" dirty="0">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1CADD617-AA58-34A0-8A94-F4379513B089}"/>
              </a:ext>
            </a:extLst>
          </p:cNvPr>
          <p:cNvGrpSpPr/>
          <p:nvPr/>
        </p:nvGrpSpPr>
        <p:grpSpPr>
          <a:xfrm>
            <a:off x="1619672" y="4064055"/>
            <a:ext cx="6055226" cy="553998"/>
            <a:chOff x="1619672" y="4064055"/>
            <a:chExt cx="6055226" cy="553998"/>
          </a:xfrm>
        </p:grpSpPr>
        <p:pic>
          <p:nvPicPr>
            <p:cNvPr id="6" name="図 5">
              <a:extLst>
                <a:ext uri="{FF2B5EF4-FFF2-40B4-BE49-F238E27FC236}">
                  <a16:creationId xmlns:a16="http://schemas.microsoft.com/office/drawing/2014/main" id="{D7B4FD5E-A9B4-C8E7-F391-E56BC4B47D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4064055"/>
              <a:ext cx="1518722" cy="553998"/>
            </a:xfrm>
            <a:prstGeom prst="rect">
              <a:avLst/>
            </a:prstGeom>
          </p:spPr>
        </p:pic>
        <p:pic>
          <p:nvPicPr>
            <p:cNvPr id="7" name="図 6">
              <a:extLst>
                <a:ext uri="{FF2B5EF4-FFF2-40B4-BE49-F238E27FC236}">
                  <a16:creationId xmlns:a16="http://schemas.microsoft.com/office/drawing/2014/main" id="{A1EC276C-7F2F-4B53-E41F-6D1E595904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7924" y="4064055"/>
              <a:ext cx="1518722" cy="553998"/>
            </a:xfrm>
            <a:prstGeom prst="rect">
              <a:avLst/>
            </a:prstGeom>
          </p:spPr>
        </p:pic>
        <p:pic>
          <p:nvPicPr>
            <p:cNvPr id="8" name="図 7">
              <a:extLst>
                <a:ext uri="{FF2B5EF4-FFF2-40B4-BE49-F238E27FC236}">
                  <a16:creationId xmlns:a16="http://schemas.microsoft.com/office/drawing/2014/main" id="{DC605A90-0471-3F3C-F064-A7DCAEC8EC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176" y="4064055"/>
              <a:ext cx="1518722" cy="553998"/>
            </a:xfrm>
            <a:prstGeom prst="rect">
              <a:avLst/>
            </a:prstGeom>
          </p:spPr>
        </p:pic>
      </p:grpSp>
    </p:spTree>
    <p:extLst>
      <p:ext uri="{BB962C8B-B14F-4D97-AF65-F5344CB8AC3E}">
        <p14:creationId xmlns:p14="http://schemas.microsoft.com/office/powerpoint/2010/main" val="275296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635896" y="4175538"/>
            <a:ext cx="5200463" cy="181588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最初は</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「古き良き時代」を思い出している</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懐古主義者のおじさん達</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と思っていました。</a:t>
            </a:r>
          </a:p>
        </p:txBody>
      </p:sp>
      <p:sp>
        <p:nvSpPr>
          <p:cNvPr id="10" name="テキスト ボックス 9"/>
          <p:cNvSpPr txBox="1"/>
          <p:nvPr/>
        </p:nvSpPr>
        <p:spPr>
          <a:xfrm>
            <a:off x="-234280" y="144950"/>
            <a:ext cx="961256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なぜ多くの日本人がメダカを保護しようとしているの？</a:t>
            </a:r>
          </a:p>
        </p:txBody>
      </p:sp>
      <p:grpSp>
        <p:nvGrpSpPr>
          <p:cNvPr id="6" name="グループ化 5">
            <a:extLst>
              <a:ext uri="{FF2B5EF4-FFF2-40B4-BE49-F238E27FC236}">
                <a16:creationId xmlns:a16="http://schemas.microsoft.com/office/drawing/2014/main" id="{917745B4-4416-E9BB-8FCE-E982BAB7BC0B}"/>
              </a:ext>
            </a:extLst>
          </p:cNvPr>
          <p:cNvGrpSpPr/>
          <p:nvPr/>
        </p:nvGrpSpPr>
        <p:grpSpPr>
          <a:xfrm>
            <a:off x="107504" y="996994"/>
            <a:ext cx="4222998" cy="5724288"/>
            <a:chOff x="107504" y="996994"/>
            <a:chExt cx="4222998" cy="5724288"/>
          </a:xfrm>
        </p:grpSpPr>
        <p:grpSp>
          <p:nvGrpSpPr>
            <p:cNvPr id="8" name="グループ化 7"/>
            <p:cNvGrpSpPr/>
            <p:nvPr/>
          </p:nvGrpSpPr>
          <p:grpSpPr>
            <a:xfrm>
              <a:off x="107504" y="996994"/>
              <a:ext cx="4222998" cy="5724288"/>
              <a:chOff x="107504" y="996994"/>
              <a:chExt cx="4222998" cy="5724288"/>
            </a:xfrm>
          </p:grpSpPr>
          <p:sp>
            <p:nvSpPr>
              <p:cNvPr id="5" name="テキスト ボックス 4"/>
              <p:cNvSpPr txBox="1"/>
              <p:nvPr/>
            </p:nvSpPr>
            <p:spPr>
              <a:xfrm>
                <a:off x="107504" y="996994"/>
                <a:ext cx="4222998"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活動している方々は、</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定年間近のおじさん達と</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若いお母さん達</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1430534" name="Picture 6" descr="ããã ã ä¿è­·æ´»å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38" y="4636274"/>
                <a:ext cx="2707802" cy="2085008"/>
              </a:xfrm>
              <a:prstGeom prst="rect">
                <a:avLst/>
              </a:prstGeom>
              <a:noFill/>
              <a:extLst>
                <a:ext uri="{909E8E84-426E-40DD-AFC4-6F175D3DCCD1}">
                  <a14:hiddenFill xmlns:a14="http://schemas.microsoft.com/office/drawing/2010/main">
                    <a:solidFill>
                      <a:srgbClr val="FFFFFF"/>
                    </a:solidFill>
                  </a14:hiddenFill>
                </a:ext>
              </a:extLst>
            </p:spPr>
          </p:pic>
          <p:pic>
            <p:nvPicPr>
              <p:cNvPr id="1430542" name="Picture 14" descr="ããã ã ä¿è­·æ´»åãã®ç»åæ¤ç´¢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038" y="2555312"/>
                <a:ext cx="2707802" cy="2030852"/>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図 15">
              <a:extLst>
                <a:ext uri="{FF2B5EF4-FFF2-40B4-BE49-F238E27FC236}">
                  <a16:creationId xmlns:a16="http://schemas.microsoft.com/office/drawing/2014/main" id="{19CE51C5-78C8-347F-86FD-0CC4ADCF12F9}"/>
                </a:ext>
              </a:extLst>
            </p:cNvPr>
            <p:cNvPicPr>
              <a:picLocks noChangeAspect="1"/>
            </p:cNvPicPr>
            <p:nvPr/>
          </p:nvPicPr>
          <p:blipFill>
            <a:blip r:embed="rId5"/>
            <a:stretch>
              <a:fillRect/>
            </a:stretch>
          </p:blipFill>
          <p:spPr>
            <a:xfrm>
              <a:off x="445960" y="2555312"/>
              <a:ext cx="2711679" cy="2010056"/>
            </a:xfrm>
            <a:prstGeom prst="rect">
              <a:avLst/>
            </a:prstGeom>
          </p:spPr>
        </p:pic>
      </p:grpSp>
      <p:grpSp>
        <p:nvGrpSpPr>
          <p:cNvPr id="4" name="グループ化 3">
            <a:extLst>
              <a:ext uri="{FF2B5EF4-FFF2-40B4-BE49-F238E27FC236}">
                <a16:creationId xmlns:a16="http://schemas.microsoft.com/office/drawing/2014/main" id="{D0896C36-D2C6-4614-FAF0-116FDC53678C}"/>
              </a:ext>
            </a:extLst>
          </p:cNvPr>
          <p:cNvGrpSpPr/>
          <p:nvPr/>
        </p:nvGrpSpPr>
        <p:grpSpPr>
          <a:xfrm>
            <a:off x="4572000" y="908720"/>
            <a:ext cx="4104456" cy="2736304"/>
            <a:chOff x="4572000" y="908720"/>
            <a:chExt cx="4104456" cy="2736304"/>
          </a:xfrm>
        </p:grpSpPr>
        <p:pic>
          <p:nvPicPr>
            <p:cNvPr id="1430530" name="Picture 2" descr="é¢é£ç»å"/>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908720"/>
              <a:ext cx="4102405" cy="2736304"/>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8E00D7D7-2AE0-2A7B-5006-6802469E4566}"/>
                </a:ext>
              </a:extLst>
            </p:cNvPr>
            <p:cNvPicPr>
              <a:picLocks noChangeAspect="1"/>
            </p:cNvPicPr>
            <p:nvPr/>
          </p:nvPicPr>
          <p:blipFill>
            <a:blip r:embed="rId7"/>
            <a:stretch>
              <a:fillRect/>
            </a:stretch>
          </p:blipFill>
          <p:spPr>
            <a:xfrm>
              <a:off x="4572000" y="908720"/>
              <a:ext cx="4104456" cy="2736304"/>
            </a:xfrm>
            <a:prstGeom prst="rect">
              <a:avLst/>
            </a:prstGeom>
          </p:spPr>
        </p:pic>
      </p:grpSp>
      <p:sp>
        <p:nvSpPr>
          <p:cNvPr id="2" name="テキスト ボックス 1">
            <a:extLst>
              <a:ext uri="{FF2B5EF4-FFF2-40B4-BE49-F238E27FC236}">
                <a16:creationId xmlns:a16="http://schemas.microsoft.com/office/drawing/2014/main" id="{473494E5-F7ED-B2F9-B67F-2EF67B3DA0DB}"/>
              </a:ext>
            </a:extLst>
          </p:cNvPr>
          <p:cNvSpPr txBox="1"/>
          <p:nvPr/>
        </p:nvSpPr>
        <p:spPr>
          <a:xfrm>
            <a:off x="5030458" y="6152602"/>
            <a:ext cx="3185487" cy="369332"/>
          </a:xfrm>
          <a:prstGeom prst="rect">
            <a:avLst/>
          </a:prstGeom>
          <a:noFill/>
        </p:spPr>
        <p:txBody>
          <a:bodyPr wrap="none" rtlCol="0">
            <a:spAutoFit/>
          </a:bodyPr>
          <a:lstStyle/>
          <a:p>
            <a:r>
              <a:rPr kumimoji="1" lang="ja-JP" altLang="en-US" sz="180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「若いお母さん達</a:t>
            </a:r>
            <a:r>
              <a:rPr lang="ja-JP" altLang="en-US" sz="180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」はなぜ？</a:t>
            </a:r>
            <a:endParaRPr kumimoji="1" lang="en-US" altLang="ja-JP" sz="180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261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9506" name="Picture 2" descr="ãå¼¥çæä»£ãç¨²ä½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049" y="2616156"/>
            <a:ext cx="4920481" cy="347714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259632" y="1516421"/>
            <a:ext cx="578716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約</a:t>
            </a:r>
            <a:r>
              <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rPr>
              <a:t>3,000</a:t>
            </a: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年前に稲作が始まった（弥生時代）</a:t>
            </a:r>
          </a:p>
        </p:txBody>
      </p:sp>
      <p:sp>
        <p:nvSpPr>
          <p:cNvPr id="2" name="テキスト ボックス 1"/>
          <p:cNvSpPr txBox="1"/>
          <p:nvPr/>
        </p:nvSpPr>
        <p:spPr>
          <a:xfrm>
            <a:off x="6172206" y="2396205"/>
            <a:ext cx="2690160"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charset="0"/>
                <a:ea typeface="ＭＳ Ｐゴシック" charset="-128"/>
                <a:cs typeface="+mn-cs"/>
              </a:rPr>
              <a:t>縄文時代は狩猟と採集</a:t>
            </a:r>
          </a:p>
        </p:txBody>
      </p:sp>
      <p:pic>
        <p:nvPicPr>
          <p:cNvPr id="4" name="Picture 2" descr="é¢é£ç»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199" y="3048204"/>
            <a:ext cx="2644167" cy="1983125"/>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672493" y="755242"/>
            <a:ext cx="1874231"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Arial" charset="0"/>
                <a:ea typeface="ＭＳ Ｐゴシック" charset="-128"/>
                <a:cs typeface="+mn-cs"/>
              </a:rPr>
              <a:t>そもそも、</a:t>
            </a:r>
          </a:p>
        </p:txBody>
      </p:sp>
      <p:sp>
        <p:nvSpPr>
          <p:cNvPr id="5" name="テキスト ボックス 4">
            <a:extLst>
              <a:ext uri="{FF2B5EF4-FFF2-40B4-BE49-F238E27FC236}">
                <a16:creationId xmlns:a16="http://schemas.microsoft.com/office/drawing/2014/main" id="{9779A7BE-9ECC-3C72-B5F7-873C91250B0E}"/>
              </a:ext>
            </a:extLst>
          </p:cNvPr>
          <p:cNvSpPr txBox="1"/>
          <p:nvPr/>
        </p:nvSpPr>
        <p:spPr>
          <a:xfrm>
            <a:off x="4153213" y="6237312"/>
            <a:ext cx="1569660" cy="369332"/>
          </a:xfrm>
          <a:prstGeom prst="rect">
            <a:avLst/>
          </a:prstGeom>
          <a:noFill/>
        </p:spPr>
        <p:txBody>
          <a:bodyPr wrap="none" rtlCol="0">
            <a:spAutoFit/>
          </a:bodyPr>
          <a:lstStyle/>
          <a:p>
            <a:r>
              <a:rPr kumimoji="1" lang="ja-JP" altLang="en-US" b="1" dirty="0">
                <a:latin typeface="メイリオ" panose="020B0604030504040204" pitchFamily="50" charset="-128"/>
                <a:ea typeface="メイリオ" panose="020B0604030504040204" pitchFamily="50" charset="-128"/>
              </a:rPr>
              <a:t>（イメージ）</a:t>
            </a:r>
          </a:p>
        </p:txBody>
      </p:sp>
      <p:sp>
        <p:nvSpPr>
          <p:cNvPr id="7" name="テキスト ボックス 6">
            <a:extLst>
              <a:ext uri="{FF2B5EF4-FFF2-40B4-BE49-F238E27FC236}">
                <a16:creationId xmlns:a16="http://schemas.microsoft.com/office/drawing/2014/main" id="{75AE5888-491D-1A04-BD29-B25ED6547E38}"/>
              </a:ext>
            </a:extLst>
          </p:cNvPr>
          <p:cNvSpPr txBox="1"/>
          <p:nvPr/>
        </p:nvSpPr>
        <p:spPr>
          <a:xfrm>
            <a:off x="7498812" y="5098552"/>
            <a:ext cx="1569660" cy="369332"/>
          </a:xfrm>
          <a:prstGeom prst="rect">
            <a:avLst/>
          </a:prstGeom>
          <a:noFill/>
        </p:spPr>
        <p:txBody>
          <a:bodyPr wrap="none" rtlCol="0">
            <a:spAutoFit/>
          </a:bodyPr>
          <a:lstStyle/>
          <a:p>
            <a:r>
              <a:rPr kumimoji="1" lang="ja-JP" altLang="en-US" b="1" dirty="0">
                <a:latin typeface="メイリオ" panose="020B0604030504040204" pitchFamily="50" charset="-128"/>
                <a:ea typeface="メイリオ" panose="020B0604030504040204" pitchFamily="50" charset="-128"/>
              </a:rPr>
              <a:t>（イメージ）</a:t>
            </a:r>
          </a:p>
        </p:txBody>
      </p:sp>
    </p:spTree>
    <p:extLst>
      <p:ext uri="{BB962C8B-B14F-4D97-AF65-F5344CB8AC3E}">
        <p14:creationId xmlns:p14="http://schemas.microsoft.com/office/powerpoint/2010/main" val="3774739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28" name="Picture 4" descr="ãæ°´ç°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34" y="620688"/>
            <a:ext cx="8910012" cy="5906497"/>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835696" y="13166"/>
            <a:ext cx="5428089"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その後、日本人は日本中を田んぼにした</a:t>
            </a:r>
          </a:p>
        </p:txBody>
      </p:sp>
    </p:spTree>
    <p:extLst>
      <p:ext uri="{BB962C8B-B14F-4D97-AF65-F5344CB8AC3E}">
        <p14:creationId xmlns:p14="http://schemas.microsoft.com/office/powerpoint/2010/main" val="3533157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06" name="Picture 6" descr="é¢é£ç»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886" y="557224"/>
            <a:ext cx="3068706" cy="4091608"/>
          </a:xfrm>
          <a:prstGeom prst="rect">
            <a:avLst/>
          </a:prstGeom>
          <a:noFill/>
          <a:extLst>
            <a:ext uri="{909E8E84-426E-40DD-AFC4-6F175D3DCCD1}">
              <a14:hiddenFill xmlns:a14="http://schemas.microsoft.com/office/drawing/2010/main">
                <a:solidFill>
                  <a:srgbClr val="FFFFFF"/>
                </a:solidFill>
              </a14:hiddenFill>
            </a:ext>
          </a:extLst>
        </p:spPr>
      </p:pic>
      <p:pic>
        <p:nvPicPr>
          <p:cNvPr id="1433608" name="Picture 8" descr="é¢é£ç»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8412" y="557224"/>
            <a:ext cx="5474068" cy="2488212"/>
          </a:xfrm>
          <a:prstGeom prst="rect">
            <a:avLst/>
          </a:prstGeom>
          <a:noFill/>
          <a:extLst>
            <a:ext uri="{909E8E84-426E-40DD-AFC4-6F175D3DCCD1}">
              <a14:hiddenFill xmlns:a14="http://schemas.microsoft.com/office/drawing/2010/main">
                <a:solidFill>
                  <a:srgbClr val="FFFFFF"/>
                </a:solidFill>
              </a14:hiddenFill>
            </a:ext>
          </a:extLst>
        </p:spPr>
      </p:pic>
      <p:pic>
        <p:nvPicPr>
          <p:cNvPr id="1433610" name="Picture 10" descr="é¢é£ç»å"/>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8412" y="3189452"/>
            <a:ext cx="5440069" cy="3623924"/>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1835696" y="13166"/>
            <a:ext cx="5428089"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その後、日本人は日本中を田んぼにした</a:t>
            </a:r>
          </a:p>
        </p:txBody>
      </p:sp>
    </p:spTree>
    <p:extLst>
      <p:ext uri="{BB962C8B-B14F-4D97-AF65-F5344CB8AC3E}">
        <p14:creationId xmlns:p14="http://schemas.microsoft.com/office/powerpoint/2010/main" val="2882860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445" y="764704"/>
            <a:ext cx="3839999" cy="2880000"/>
          </a:xfrm>
          <a:prstGeom prst="rect">
            <a:avLst/>
          </a:prstGeom>
        </p:spPr>
      </p:pic>
      <p:sp>
        <p:nvSpPr>
          <p:cNvPr id="3" name="テキスト ボックス 2"/>
          <p:cNvSpPr txBox="1"/>
          <p:nvPr/>
        </p:nvSpPr>
        <p:spPr>
          <a:xfrm>
            <a:off x="1623917" y="12739"/>
            <a:ext cx="589616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2400" dirty="0">
                <a:solidFill>
                  <a:srgbClr val="000000"/>
                </a:solidFill>
              </a:rPr>
              <a:t>一方、</a:t>
            </a: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メダカは湿地や浅い沼に生息していた</a:t>
            </a:r>
          </a:p>
        </p:txBody>
      </p:sp>
      <p:pic>
        <p:nvPicPr>
          <p:cNvPr id="1431554" name="Picture 2" descr="ãã¡ãã«ãæ°´ç°ãã®ç»åæ¤ç´¢çµ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6726" y="764704"/>
            <a:ext cx="384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1431556" name="Picture 4" descr="ãã¡ãã«ãæ°´ç°ãã®ç»åæ¤ç´¢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444" y="3763639"/>
            <a:ext cx="384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1431558" name="Picture 6" descr="é¢é£ç»å"/>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6726" y="3785663"/>
            <a:ext cx="3840000" cy="28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539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166813" y="842963"/>
            <a:ext cx="184150" cy="36671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pic>
        <p:nvPicPr>
          <p:cNvPr id="14343" name="Picture 7" descr="IMG_2089"/>
          <p:cNvPicPr>
            <a:picLocks noChangeAspect="1" noChangeArrowheads="1"/>
          </p:cNvPicPr>
          <p:nvPr/>
        </p:nvPicPr>
        <p:blipFill>
          <a:blip r:embed="rId2" cstate="print"/>
          <a:srcRect/>
          <a:stretch>
            <a:fillRect/>
          </a:stretch>
        </p:blipFill>
        <p:spPr bwMode="auto">
          <a:xfrm>
            <a:off x="441710" y="4248296"/>
            <a:ext cx="2101212" cy="858560"/>
          </a:xfrm>
          <a:prstGeom prst="rect">
            <a:avLst/>
          </a:prstGeom>
          <a:noFill/>
        </p:spPr>
      </p:pic>
      <p:sp>
        <p:nvSpPr>
          <p:cNvPr id="11" name="Text Box 10"/>
          <p:cNvSpPr txBox="1">
            <a:spLocks noChangeArrowheads="1"/>
          </p:cNvSpPr>
          <p:nvPr/>
        </p:nvSpPr>
        <p:spPr bwMode="auto">
          <a:xfrm>
            <a:off x="323528" y="5158480"/>
            <a:ext cx="2600392" cy="46166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メダカ</a:t>
            </a:r>
            <a:r>
              <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体長</a:t>
            </a:r>
            <a:r>
              <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rPr>
              <a:t> 3 cm)</a:t>
            </a:r>
            <a:endPar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30" name="Picture 2" descr="ãç°ãã¼ãã®ç»åæ¤ç´¢çµ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978" y="1581473"/>
            <a:ext cx="4240943" cy="2384366"/>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8"/>
          <p:cNvSpPr txBox="1">
            <a:spLocks noChangeArrowheads="1"/>
          </p:cNvSpPr>
          <p:nvPr/>
        </p:nvSpPr>
        <p:spPr bwMode="auto">
          <a:xfrm>
            <a:off x="1166813" y="297481"/>
            <a:ext cx="6952544" cy="52322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3366"/>
                </a:solidFill>
                <a:effectLst/>
                <a:uLnTx/>
                <a:uFillTx/>
                <a:latin typeface="Arial" charset="0"/>
                <a:ea typeface="ＭＳ Ｐゴシック" charset="-128"/>
                <a:cs typeface="+mn-cs"/>
              </a:rPr>
              <a:t>水田はメダカにとって、理想的</a:t>
            </a:r>
            <a:r>
              <a:rPr kumimoji="1" lang="ja-JP" altLang="en-US" sz="2800" b="0" i="0" u="none" strike="noStrike" kern="1200" cap="none" spc="0" normalizeH="0" baseline="0" noProof="0">
                <a:ln>
                  <a:noFill/>
                </a:ln>
                <a:solidFill>
                  <a:srgbClr val="003366"/>
                </a:solidFill>
                <a:effectLst/>
                <a:uLnTx/>
                <a:uFillTx/>
                <a:latin typeface="Arial" charset="0"/>
                <a:ea typeface="ＭＳ Ｐゴシック" charset="-128"/>
                <a:cs typeface="+mn-cs"/>
              </a:rPr>
              <a:t>な住処となった</a:t>
            </a:r>
            <a:endParaRPr kumimoji="1" lang="ja-JP" altLang="en-US" sz="2800" b="0" i="0" u="none" strike="noStrike" kern="1200" cap="none" spc="0" normalizeH="0" baseline="0" noProof="0" dirty="0">
              <a:ln>
                <a:noFill/>
              </a:ln>
              <a:solidFill>
                <a:srgbClr val="003366"/>
              </a:solidFill>
              <a:effectLst/>
              <a:uLnTx/>
              <a:uFillTx/>
              <a:latin typeface="Arial" charset="0"/>
              <a:ea typeface="ＭＳ Ｐゴシック" charset="-128"/>
              <a:cs typeface="+mn-cs"/>
            </a:endParaRPr>
          </a:p>
        </p:txBody>
      </p:sp>
      <p:grpSp>
        <p:nvGrpSpPr>
          <p:cNvPr id="10" name="グループ化 9"/>
          <p:cNvGrpSpPr/>
          <p:nvPr/>
        </p:nvGrpSpPr>
        <p:grpSpPr>
          <a:xfrm>
            <a:off x="3834838" y="986936"/>
            <a:ext cx="5833871" cy="5875863"/>
            <a:chOff x="3834838" y="986936"/>
            <a:chExt cx="5833871" cy="5875863"/>
          </a:xfrm>
        </p:grpSpPr>
        <p:grpSp>
          <p:nvGrpSpPr>
            <p:cNvPr id="7" name="グループ化 6"/>
            <p:cNvGrpSpPr/>
            <p:nvPr/>
          </p:nvGrpSpPr>
          <p:grpSpPr>
            <a:xfrm>
              <a:off x="3834838" y="4666719"/>
              <a:ext cx="4883133" cy="2196080"/>
              <a:chOff x="3834838" y="4666719"/>
              <a:chExt cx="4883133" cy="2196080"/>
            </a:xfrm>
          </p:grpSpPr>
          <p:sp>
            <p:nvSpPr>
              <p:cNvPr id="8" name="テキスト ボックス 7"/>
              <p:cNvSpPr txBox="1"/>
              <p:nvPr/>
            </p:nvSpPr>
            <p:spPr>
              <a:xfrm>
                <a:off x="4139952" y="6493467"/>
                <a:ext cx="62228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ヤゴ</a:t>
                </a:r>
              </a:p>
            </p:txBody>
          </p:sp>
          <p:sp>
            <p:nvSpPr>
              <p:cNvPr id="21" name="テキスト ボックス 20"/>
              <p:cNvSpPr txBox="1"/>
              <p:nvPr/>
            </p:nvSpPr>
            <p:spPr>
              <a:xfrm>
                <a:off x="7615472" y="5995146"/>
                <a:ext cx="86046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タガメ</a:t>
                </a:r>
              </a:p>
            </p:txBody>
          </p:sp>
          <p:pic>
            <p:nvPicPr>
              <p:cNvPr id="1432581" name="Picture 5" descr="ã¿ã¬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8250" y="4666719"/>
                <a:ext cx="1309721" cy="1283527"/>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5666360" y="6404757"/>
                <a:ext cx="117235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タイコウチ</a:t>
                </a:r>
              </a:p>
            </p:txBody>
          </p:sp>
          <p:pic>
            <p:nvPicPr>
              <p:cNvPr id="1432585" name="Picture 9" descr="ãã¿ã¤ã³ã¦ããã®ç»åæ¤ç´¢çµæ"/>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5377541"/>
                <a:ext cx="1392089" cy="1048394"/>
              </a:xfrm>
              <a:prstGeom prst="rect">
                <a:avLst/>
              </a:prstGeom>
              <a:noFill/>
              <a:extLst>
                <a:ext uri="{909E8E84-426E-40DD-AFC4-6F175D3DCCD1}">
                  <a14:hiddenFill xmlns:a14="http://schemas.microsoft.com/office/drawing/2010/main">
                    <a:solidFill>
                      <a:srgbClr val="FFFFFF"/>
                    </a:solidFill>
                  </a14:hiddenFill>
                </a:ext>
              </a:extLst>
            </p:spPr>
          </p:pic>
          <p:pic>
            <p:nvPicPr>
              <p:cNvPr id="1432587" name="Picture 11" descr="ãã¤ã´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34838" y="5343989"/>
                <a:ext cx="1464097" cy="11262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グループ化 5"/>
            <p:cNvGrpSpPr/>
            <p:nvPr/>
          </p:nvGrpSpPr>
          <p:grpSpPr>
            <a:xfrm>
              <a:off x="5034584" y="986936"/>
              <a:ext cx="4634125" cy="3808400"/>
              <a:chOff x="5034584" y="986936"/>
              <a:chExt cx="4634125" cy="3808400"/>
            </a:xfrm>
          </p:grpSpPr>
          <p:sp>
            <p:nvSpPr>
              <p:cNvPr id="2" name="テキスト ボックス 1"/>
              <p:cNvSpPr txBox="1"/>
              <p:nvPr/>
            </p:nvSpPr>
            <p:spPr>
              <a:xfrm>
                <a:off x="5813380" y="986936"/>
                <a:ext cx="186621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3366"/>
                    </a:solidFill>
                    <a:effectLst/>
                    <a:uLnTx/>
                    <a:uFillTx/>
                    <a:latin typeface="Arial" charset="0"/>
                    <a:ea typeface="ＭＳ Ｐゴシック" charset="-128"/>
                    <a:cs typeface="+mn-cs"/>
                  </a:rPr>
                  <a:t>メダカの天敵</a:t>
                </a:r>
                <a:endPar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1432578" name="Picture 2" descr="ããããºãã®ç»åæ¤ç´¢çµæ"/>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34584" y="1911151"/>
                <a:ext cx="1658805" cy="1244104"/>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5544105" y="1492886"/>
                <a:ext cx="83388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ナマズ</a:t>
                </a:r>
              </a:p>
            </p:txBody>
          </p:sp>
          <p:pic>
            <p:nvPicPr>
              <p:cNvPr id="15" name="Picture 20" descr="250px-Common_car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8710" y="1916955"/>
                <a:ext cx="2829999" cy="122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p:cNvSpPr txBox="1"/>
              <p:nvPr/>
            </p:nvSpPr>
            <p:spPr>
              <a:xfrm>
                <a:off x="7765819" y="1522673"/>
                <a:ext cx="55976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コイ</a:t>
                </a:r>
              </a:p>
            </p:txBody>
          </p:sp>
          <p:pic>
            <p:nvPicPr>
              <p:cNvPr id="1432591" name="Picture 15" descr="ãã¦ãã®ãã®ç»åæ¤ç´¢çµæ"/>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31247" y="3619786"/>
                <a:ext cx="1659600" cy="1175550"/>
              </a:xfrm>
              <a:prstGeom prst="rect">
                <a:avLst/>
              </a:prstGeom>
              <a:noFill/>
              <a:extLst>
                <a:ext uri="{909E8E84-426E-40DD-AFC4-6F175D3DCCD1}">
                  <a14:hiddenFill xmlns:a14="http://schemas.microsoft.com/office/drawing/2010/main">
                    <a:solidFill>
                      <a:srgbClr val="FFFFFF"/>
                    </a:solidFill>
                  </a14:hiddenFill>
                </a:ext>
              </a:extLst>
            </p:spPr>
          </p:pic>
          <p:sp>
            <p:nvSpPr>
              <p:cNvPr id="29" name="テキスト ボックス 28"/>
              <p:cNvSpPr txBox="1"/>
              <p:nvPr/>
            </p:nvSpPr>
            <p:spPr>
              <a:xfrm>
                <a:off x="5655834" y="3223538"/>
                <a:ext cx="84350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ウナギ</a:t>
                </a:r>
              </a:p>
            </p:txBody>
          </p:sp>
        </p:grpSp>
        <p:sp>
          <p:nvSpPr>
            <p:cNvPr id="5" name="テキスト ボックス 4"/>
            <p:cNvSpPr txBox="1"/>
            <p:nvPr/>
          </p:nvSpPr>
          <p:spPr>
            <a:xfrm>
              <a:off x="7138693" y="4172615"/>
              <a:ext cx="157927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大型水棲昆虫</a:t>
              </a:r>
            </a:p>
          </p:txBody>
        </p:sp>
      </p:grpSp>
    </p:spTree>
    <p:extLst>
      <p:ext uri="{BB962C8B-B14F-4D97-AF65-F5344CB8AC3E}">
        <p14:creationId xmlns:p14="http://schemas.microsoft.com/office/powerpoint/2010/main" val="224132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652" name="Picture 4" descr="é¢é£ç»å"/>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269286"/>
            <a:ext cx="3840361" cy="28802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ããããºãã®ç»åæ¤ç´¢çµ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2021" y="3155268"/>
            <a:ext cx="1658805" cy="12441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0" descr="250px-Common_car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716" y="1773342"/>
            <a:ext cx="2829999" cy="122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ãã¦ãã®ãã®ç»åæ¤ç´¢çµæ"/>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8867" y="4557706"/>
            <a:ext cx="1659600" cy="117555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755576" y="4533740"/>
            <a:ext cx="489749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水田は浅いので、大型魚類がいない</a:t>
            </a:r>
          </a:p>
        </p:txBody>
      </p:sp>
      <p:grpSp>
        <p:nvGrpSpPr>
          <p:cNvPr id="11" name="グループ化 10"/>
          <p:cNvGrpSpPr/>
          <p:nvPr/>
        </p:nvGrpSpPr>
        <p:grpSpPr>
          <a:xfrm>
            <a:off x="6163615" y="2068542"/>
            <a:ext cx="1955152" cy="3407789"/>
            <a:chOff x="6657850" y="2726408"/>
            <a:chExt cx="1955152" cy="3407789"/>
          </a:xfrm>
        </p:grpSpPr>
        <p:grpSp>
          <p:nvGrpSpPr>
            <p:cNvPr id="9" name="グループ化 8"/>
            <p:cNvGrpSpPr/>
            <p:nvPr/>
          </p:nvGrpSpPr>
          <p:grpSpPr>
            <a:xfrm>
              <a:off x="6657850" y="2726408"/>
              <a:ext cx="1800200" cy="661700"/>
              <a:chOff x="6657850" y="2726408"/>
              <a:chExt cx="1800200" cy="661700"/>
            </a:xfrm>
          </p:grpSpPr>
          <p:cxnSp>
            <p:nvCxnSpPr>
              <p:cNvPr id="7" name="直線コネクタ 6"/>
              <p:cNvCxnSpPr/>
              <p:nvPr/>
            </p:nvCxnSpPr>
            <p:spPr>
              <a:xfrm flipV="1">
                <a:off x="6657850" y="2726408"/>
                <a:ext cx="1800200" cy="661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H="1" flipV="1">
                <a:off x="6657850" y="2726408"/>
                <a:ext cx="1800200" cy="661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グループ化 12"/>
            <p:cNvGrpSpPr/>
            <p:nvPr/>
          </p:nvGrpSpPr>
          <p:grpSpPr>
            <a:xfrm>
              <a:off x="6812802" y="4104336"/>
              <a:ext cx="1800200" cy="661700"/>
              <a:chOff x="6657850" y="2726408"/>
              <a:chExt cx="1800200" cy="661700"/>
            </a:xfrm>
          </p:grpSpPr>
          <p:cxnSp>
            <p:nvCxnSpPr>
              <p:cNvPr id="14" name="直線コネクタ 13"/>
              <p:cNvCxnSpPr/>
              <p:nvPr/>
            </p:nvCxnSpPr>
            <p:spPr>
              <a:xfrm flipV="1">
                <a:off x="6657850" y="2726408"/>
                <a:ext cx="1800200" cy="661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flipV="1">
                <a:off x="6657850" y="2726408"/>
                <a:ext cx="1800200" cy="661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グループ化 15"/>
            <p:cNvGrpSpPr/>
            <p:nvPr/>
          </p:nvGrpSpPr>
          <p:grpSpPr>
            <a:xfrm>
              <a:off x="6812802" y="5472497"/>
              <a:ext cx="1800200" cy="661700"/>
              <a:chOff x="6657850" y="2726408"/>
              <a:chExt cx="1800200" cy="661700"/>
            </a:xfrm>
          </p:grpSpPr>
          <p:cxnSp>
            <p:nvCxnSpPr>
              <p:cNvPr id="17" name="直線コネクタ 16"/>
              <p:cNvCxnSpPr/>
              <p:nvPr/>
            </p:nvCxnSpPr>
            <p:spPr>
              <a:xfrm flipV="1">
                <a:off x="6657850" y="2726408"/>
                <a:ext cx="1800200" cy="661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flipV="1">
                <a:off x="6657850" y="2726408"/>
                <a:ext cx="1800200" cy="661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9" name="Text Box 8"/>
          <p:cNvSpPr txBox="1">
            <a:spLocks noChangeArrowheads="1"/>
          </p:cNvSpPr>
          <p:nvPr/>
        </p:nvSpPr>
        <p:spPr bwMode="auto">
          <a:xfrm>
            <a:off x="1166813" y="297481"/>
            <a:ext cx="6952544" cy="52322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3366"/>
                </a:solidFill>
                <a:effectLst/>
                <a:uLnTx/>
                <a:uFillTx/>
                <a:latin typeface="Arial" charset="0"/>
                <a:ea typeface="ＭＳ Ｐゴシック" charset="-128"/>
                <a:cs typeface="+mn-cs"/>
              </a:rPr>
              <a:t>水田はメダカにとって、理想的</a:t>
            </a:r>
            <a:r>
              <a:rPr kumimoji="1" lang="ja-JP" altLang="en-US" sz="2800" b="0" i="0" u="none" strike="noStrike" kern="1200" cap="none" spc="0" normalizeH="0" baseline="0" noProof="0">
                <a:ln>
                  <a:noFill/>
                </a:ln>
                <a:solidFill>
                  <a:srgbClr val="003366"/>
                </a:solidFill>
                <a:effectLst/>
                <a:uLnTx/>
                <a:uFillTx/>
                <a:latin typeface="Arial" charset="0"/>
                <a:ea typeface="ＭＳ Ｐゴシック" charset="-128"/>
                <a:cs typeface="+mn-cs"/>
              </a:rPr>
              <a:t>な住処となった</a:t>
            </a:r>
            <a:endParaRPr kumimoji="1" lang="ja-JP" altLang="en-US" sz="2800" b="0" i="0" u="none" strike="noStrike" kern="1200" cap="none" spc="0" normalizeH="0" baseline="0" noProof="0" dirty="0">
              <a:ln>
                <a:noFill/>
              </a:ln>
              <a:solidFill>
                <a:srgbClr val="003366"/>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46693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8"/>
          <p:cNvSpPr txBox="1">
            <a:spLocks noChangeArrowheads="1"/>
          </p:cNvSpPr>
          <p:nvPr/>
        </p:nvSpPr>
        <p:spPr bwMode="auto">
          <a:xfrm>
            <a:off x="1166813" y="297481"/>
            <a:ext cx="6952544" cy="52322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3366"/>
                </a:solidFill>
                <a:effectLst/>
                <a:uLnTx/>
                <a:uFillTx/>
                <a:latin typeface="Arial" charset="0"/>
                <a:ea typeface="ＭＳ Ｐゴシック" charset="-128"/>
                <a:cs typeface="+mn-cs"/>
              </a:rPr>
              <a:t>水田はメダカにとって、理想的</a:t>
            </a:r>
            <a:r>
              <a:rPr kumimoji="1" lang="ja-JP" altLang="en-US" sz="2800" b="0" i="0" u="none" strike="noStrike" kern="1200" cap="none" spc="0" normalizeH="0" baseline="0" noProof="0">
                <a:ln>
                  <a:noFill/>
                </a:ln>
                <a:solidFill>
                  <a:srgbClr val="003366"/>
                </a:solidFill>
                <a:effectLst/>
                <a:uLnTx/>
                <a:uFillTx/>
                <a:latin typeface="Arial" charset="0"/>
                <a:ea typeface="ＭＳ Ｐゴシック" charset="-128"/>
                <a:cs typeface="+mn-cs"/>
              </a:rPr>
              <a:t>な住処となった</a:t>
            </a:r>
            <a:endParaRPr kumimoji="1" lang="ja-JP" altLang="en-US" sz="2800" b="0" i="0" u="none" strike="noStrike" kern="1200" cap="none" spc="0" normalizeH="0" baseline="0" noProof="0" dirty="0">
              <a:ln>
                <a:noFill/>
              </a:ln>
              <a:solidFill>
                <a:srgbClr val="003366"/>
              </a:solidFill>
              <a:effectLst/>
              <a:uLnTx/>
              <a:uFillTx/>
              <a:latin typeface="Arial" charset="0"/>
              <a:ea typeface="ＭＳ Ｐゴシック" charset="-128"/>
              <a:cs typeface="+mn-cs"/>
            </a:endParaRPr>
          </a:p>
        </p:txBody>
      </p:sp>
      <p:pic>
        <p:nvPicPr>
          <p:cNvPr id="22" name="Picture 4" descr="é¢é£ç»å"/>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269286"/>
            <a:ext cx="3840361" cy="288027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グループ化 9">
            <a:extLst>
              <a:ext uri="{FF2B5EF4-FFF2-40B4-BE49-F238E27FC236}">
                <a16:creationId xmlns:a16="http://schemas.microsoft.com/office/drawing/2014/main" id="{81717D1B-42E3-3C42-D0D0-8E91E799346F}"/>
              </a:ext>
            </a:extLst>
          </p:cNvPr>
          <p:cNvGrpSpPr/>
          <p:nvPr/>
        </p:nvGrpSpPr>
        <p:grpSpPr>
          <a:xfrm>
            <a:off x="4932040" y="1072834"/>
            <a:ext cx="3960440" cy="3332464"/>
            <a:chOff x="4932040" y="1072834"/>
            <a:chExt cx="3960440" cy="3332464"/>
          </a:xfrm>
        </p:grpSpPr>
        <p:grpSp>
          <p:nvGrpSpPr>
            <p:cNvPr id="4" name="グループ化 3"/>
            <p:cNvGrpSpPr/>
            <p:nvPr/>
          </p:nvGrpSpPr>
          <p:grpSpPr>
            <a:xfrm>
              <a:off x="4932040" y="1072834"/>
              <a:ext cx="3960440" cy="1325110"/>
              <a:chOff x="4777912" y="821431"/>
              <a:chExt cx="3960440" cy="1325110"/>
            </a:xfrm>
          </p:grpSpPr>
          <p:sp>
            <p:nvSpPr>
              <p:cNvPr id="5" name="テキスト ボックス 4"/>
              <p:cNvSpPr txBox="1"/>
              <p:nvPr/>
            </p:nvSpPr>
            <p:spPr>
              <a:xfrm>
                <a:off x="4777912" y="821431"/>
                <a:ext cx="3960440" cy="830997"/>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サギ、コウノトリが大型水棲昆虫等を捕食する</a:t>
                </a:r>
              </a:p>
            </p:txBody>
          </p:sp>
          <p:sp>
            <p:nvSpPr>
              <p:cNvPr id="2" name="テキスト ボックス 1"/>
              <p:cNvSpPr txBox="1"/>
              <p:nvPr/>
            </p:nvSpPr>
            <p:spPr>
              <a:xfrm>
                <a:off x="4875684" y="1777209"/>
                <a:ext cx="3358612"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「コウノトリはメダカを食べない。」</a:t>
                </a:r>
              </a:p>
            </p:txBody>
          </p:sp>
        </p:grpSp>
        <p:pic>
          <p:nvPicPr>
            <p:cNvPr id="1026" name="Picture 2" descr="絶滅から野生復帰へ 兵庫県豊岡市の「コウノトリ育む農法」とは｜マイナビ農業">
              <a:extLst>
                <a:ext uri="{FF2B5EF4-FFF2-40B4-BE49-F238E27FC236}">
                  <a16:creationId xmlns:a16="http://schemas.microsoft.com/office/drawing/2014/main" id="{EA4EFA54-9CEB-518F-F547-0A3D29CC8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0368" y="2471723"/>
              <a:ext cx="2857500" cy="19335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グループ化 23">
            <a:extLst>
              <a:ext uri="{FF2B5EF4-FFF2-40B4-BE49-F238E27FC236}">
                <a16:creationId xmlns:a16="http://schemas.microsoft.com/office/drawing/2014/main" id="{67D0E55E-2BC9-3200-6D84-4EF1A02B6BB5}"/>
              </a:ext>
            </a:extLst>
          </p:cNvPr>
          <p:cNvGrpSpPr/>
          <p:nvPr/>
        </p:nvGrpSpPr>
        <p:grpSpPr>
          <a:xfrm>
            <a:off x="1089816" y="4618734"/>
            <a:ext cx="7483046" cy="1477534"/>
            <a:chOff x="1089816" y="4618734"/>
            <a:chExt cx="7483046" cy="1477534"/>
          </a:xfrm>
        </p:grpSpPr>
        <p:pic>
          <p:nvPicPr>
            <p:cNvPr id="7" name="Picture 5" descr="ã¿ã¬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812" y="4653564"/>
              <a:ext cx="146938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ãã¿ã¤ã³ã¦ããã®ç»åæ¤ç´¢çµæ"/>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5339" y="4656268"/>
              <a:ext cx="1912075" cy="144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ãã¤ã´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0940" y="4653564"/>
              <a:ext cx="1872001" cy="1440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グループ化 2"/>
            <p:cNvGrpSpPr/>
            <p:nvPr/>
          </p:nvGrpSpPr>
          <p:grpSpPr>
            <a:xfrm>
              <a:off x="1089816" y="5042714"/>
              <a:ext cx="5591744" cy="661700"/>
              <a:chOff x="312404" y="5327774"/>
              <a:chExt cx="5591744" cy="661700"/>
            </a:xfrm>
          </p:grpSpPr>
          <p:grpSp>
            <p:nvGrpSpPr>
              <p:cNvPr id="12" name="グループ化 11"/>
              <p:cNvGrpSpPr/>
              <p:nvPr/>
            </p:nvGrpSpPr>
            <p:grpSpPr>
              <a:xfrm>
                <a:off x="312404" y="5327774"/>
                <a:ext cx="1800200" cy="661700"/>
                <a:chOff x="6657850" y="2726408"/>
                <a:chExt cx="1800200" cy="661700"/>
              </a:xfrm>
            </p:grpSpPr>
            <p:cxnSp>
              <p:nvCxnSpPr>
                <p:cNvPr id="19" name="直線コネクタ 18"/>
                <p:cNvCxnSpPr/>
                <p:nvPr/>
              </p:nvCxnSpPr>
              <p:spPr>
                <a:xfrm flipV="1">
                  <a:off x="6657850" y="2726408"/>
                  <a:ext cx="1800200" cy="661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flipV="1">
                  <a:off x="6657850" y="2726408"/>
                  <a:ext cx="1800200" cy="661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グループ化 12"/>
              <p:cNvGrpSpPr/>
              <p:nvPr/>
            </p:nvGrpSpPr>
            <p:grpSpPr>
              <a:xfrm>
                <a:off x="2280847" y="5327774"/>
                <a:ext cx="1800200" cy="661700"/>
                <a:chOff x="6657850" y="2726408"/>
                <a:chExt cx="1800200" cy="661700"/>
              </a:xfrm>
            </p:grpSpPr>
            <p:cxnSp>
              <p:nvCxnSpPr>
                <p:cNvPr id="17" name="直線コネクタ 16"/>
                <p:cNvCxnSpPr/>
                <p:nvPr/>
              </p:nvCxnSpPr>
              <p:spPr>
                <a:xfrm flipV="1">
                  <a:off x="6657850" y="2726408"/>
                  <a:ext cx="1800200" cy="661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flipV="1">
                  <a:off x="6657850" y="2726408"/>
                  <a:ext cx="1800200" cy="661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 name="グループ化 13"/>
              <p:cNvGrpSpPr/>
              <p:nvPr/>
            </p:nvGrpSpPr>
            <p:grpSpPr>
              <a:xfrm>
                <a:off x="4103948" y="5327774"/>
                <a:ext cx="1800200" cy="661700"/>
                <a:chOff x="6460303" y="2726408"/>
                <a:chExt cx="1800200" cy="661700"/>
              </a:xfrm>
            </p:grpSpPr>
            <p:cxnSp>
              <p:nvCxnSpPr>
                <p:cNvPr id="15" name="直線コネクタ 14"/>
                <p:cNvCxnSpPr/>
                <p:nvPr/>
              </p:nvCxnSpPr>
              <p:spPr>
                <a:xfrm flipV="1">
                  <a:off x="6460303" y="2726408"/>
                  <a:ext cx="1800200" cy="661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H="1" flipV="1">
                  <a:off x="6460303" y="2726408"/>
                  <a:ext cx="1800200" cy="661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pic>
          <p:nvPicPr>
            <p:cNvPr id="6" name="Picture 2" descr="http://www.8kawa.com/field-note/zukan-amamrikazaribani2.jpg">
              <a:extLst>
                <a:ext uri="{FF2B5EF4-FFF2-40B4-BE49-F238E27FC236}">
                  <a16:creationId xmlns:a16="http://schemas.microsoft.com/office/drawing/2014/main" id="{E187F40C-F5E8-DBD5-0A2C-CEF16225FA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2671" y="4618734"/>
              <a:ext cx="1970191" cy="147483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線コネクタ 10">
              <a:extLst>
                <a:ext uri="{FF2B5EF4-FFF2-40B4-BE49-F238E27FC236}">
                  <a16:creationId xmlns:a16="http://schemas.microsoft.com/office/drawing/2014/main" id="{1F53019D-F74B-C48C-9D7E-A8717FD3D57D}"/>
                </a:ext>
              </a:extLst>
            </p:cNvPr>
            <p:cNvCxnSpPr/>
            <p:nvPr/>
          </p:nvCxnSpPr>
          <p:spPr>
            <a:xfrm flipV="1">
              <a:off x="6671434" y="5042714"/>
              <a:ext cx="1800200" cy="661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D2BA687C-8F08-3BCD-6B55-10DCDA6DE825}"/>
                </a:ext>
              </a:extLst>
            </p:cNvPr>
            <p:cNvCxnSpPr/>
            <p:nvPr/>
          </p:nvCxnSpPr>
          <p:spPr>
            <a:xfrm flipH="1" flipV="1">
              <a:off x="6671434" y="5042714"/>
              <a:ext cx="1800200" cy="6617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790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27584" y="332656"/>
            <a:ext cx="7540847" cy="95410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かくて、３</a:t>
            </a:r>
            <a:r>
              <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０００年間にわたり</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　　　　日本中（の田んぼ）がメダカの楽園となった</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8" name="Picture 2" descr="ãç°ãã¼ãã¡ãã«ãã®ç»åæ¤ç´¢çµæ">
            <a:extLst>
              <a:ext uri="{FF2B5EF4-FFF2-40B4-BE49-F238E27FC236}">
                <a16:creationId xmlns:a16="http://schemas.microsoft.com/office/drawing/2014/main" id="{2C3F3B02-F5C5-02AF-1237-1154B8831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589" y="1286763"/>
            <a:ext cx="7770791"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664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115616" y="1447474"/>
            <a:ext cx="7329251"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この</a:t>
            </a:r>
            <a:r>
              <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rPr>
              <a:t>50</a:t>
            </a: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年間で、日本の米つくりが大きく変容した</a:t>
            </a:r>
          </a:p>
        </p:txBody>
      </p:sp>
      <p:sp>
        <p:nvSpPr>
          <p:cNvPr id="3" name="テキスト ボックス 2"/>
          <p:cNvSpPr txBox="1"/>
          <p:nvPr/>
        </p:nvSpPr>
        <p:spPr>
          <a:xfrm>
            <a:off x="3419872" y="197642"/>
            <a:ext cx="2133918" cy="10156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0" b="0" i="0" u="none" strike="noStrike" kern="1200" cap="none" spc="0" normalizeH="0" baseline="0" noProof="0" dirty="0">
                <a:ln>
                  <a:noFill/>
                </a:ln>
                <a:solidFill>
                  <a:srgbClr val="000000"/>
                </a:solidFill>
                <a:effectLst/>
                <a:uLnTx/>
                <a:uFillTx/>
                <a:latin typeface="Arial" charset="0"/>
                <a:ea typeface="ＭＳ Ｐゴシック" charset="-128"/>
                <a:cs typeface="+mn-cs"/>
              </a:rPr>
              <a:t>しかし</a:t>
            </a:r>
          </a:p>
        </p:txBody>
      </p:sp>
      <p:pic>
        <p:nvPicPr>
          <p:cNvPr id="4" name="Picture 2" descr="ãéå±±ãã®ç»åæ¤ç´¢çµæ">
            <a:extLst>
              <a:ext uri="{FF2B5EF4-FFF2-40B4-BE49-F238E27FC236}">
                <a16:creationId xmlns:a16="http://schemas.microsoft.com/office/drawing/2014/main" id="{6287E217-B95C-62B8-27A0-22BC6F1C2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204864"/>
            <a:ext cx="6469747" cy="428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530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rot="21349384">
            <a:off x="263896" y="1316084"/>
            <a:ext cx="8905002" cy="1323439"/>
          </a:xfrm>
          <a:prstGeom prst="rect">
            <a:avLst/>
          </a:prstGeom>
          <a:noFill/>
        </p:spPr>
        <p:txBody>
          <a:bodyPr wrap="none" rtlCol="0">
            <a:spAutoFit/>
          </a:bodyPr>
          <a:lstStyle/>
          <a:p>
            <a:pPr defTabSz="422037" fontAlgn="auto">
              <a:spcBef>
                <a:spcPts val="0"/>
              </a:spcBef>
              <a:spcAft>
                <a:spcPts val="0"/>
              </a:spcAft>
            </a:pPr>
            <a:r>
              <a:rPr lang="ja-JP" altLang="en-US" sz="4000" i="1" dirty="0">
                <a:solidFill>
                  <a:prstClr val="black"/>
                </a:solidFill>
                <a:latin typeface="ADL-祥南行書V-P-2004JIS" panose="03000700000000000000" pitchFamily="66" charset="-128"/>
                <a:ea typeface="ADL-祥南行書V-P-2004JIS" panose="03000700000000000000" pitchFamily="66" charset="-128"/>
              </a:rPr>
              <a:t>令和</a:t>
            </a:r>
            <a:r>
              <a:rPr lang="en-US" altLang="ja-JP" sz="4000" i="1" dirty="0">
                <a:solidFill>
                  <a:prstClr val="black"/>
                </a:solidFill>
                <a:latin typeface="ADL-祥南行書V-P-2004JIS" panose="03000700000000000000" pitchFamily="66" charset="-128"/>
                <a:ea typeface="ADL-祥南行書V-P-2004JIS" panose="03000700000000000000" pitchFamily="66" charset="-128"/>
              </a:rPr>
              <a:t>2</a:t>
            </a:r>
            <a:r>
              <a:rPr lang="ja-JP" altLang="en-US" sz="4000" i="1" dirty="0">
                <a:solidFill>
                  <a:prstClr val="black"/>
                </a:solidFill>
                <a:latin typeface="ADL-祥南行書V-P-2004JIS" panose="03000700000000000000" pitchFamily="66" charset="-128"/>
                <a:ea typeface="ADL-祥南行書V-P-2004JIS" panose="03000700000000000000" pitchFamily="66" charset="-128"/>
              </a:rPr>
              <a:t>年度限定　緊急企画</a:t>
            </a:r>
            <a:endParaRPr lang="en-US" altLang="ja-JP" sz="4000" i="1" dirty="0">
              <a:solidFill>
                <a:prstClr val="black"/>
              </a:solidFill>
              <a:latin typeface="ADL-祥南行書V-P-2004JIS" panose="03000700000000000000" pitchFamily="66" charset="-128"/>
              <a:ea typeface="ADL-祥南行書V-P-2004JIS" panose="03000700000000000000" pitchFamily="66" charset="-128"/>
            </a:endParaRPr>
          </a:p>
          <a:p>
            <a:pPr defTabSz="422037" fontAlgn="auto">
              <a:spcBef>
                <a:spcPts val="0"/>
              </a:spcBef>
              <a:spcAft>
                <a:spcPts val="0"/>
              </a:spcAft>
            </a:pPr>
            <a:r>
              <a:rPr lang="ja-JP" altLang="en-US" sz="4000" i="1" dirty="0">
                <a:solidFill>
                  <a:prstClr val="black"/>
                </a:solidFill>
                <a:latin typeface="ADL-祥南行書V-P-2004JIS" panose="03000700000000000000" pitchFamily="66" charset="-128"/>
                <a:ea typeface="ADL-祥南行書V-P-2004JIS" panose="03000700000000000000" pitchFamily="66" charset="-128"/>
              </a:rPr>
              <a:t>新型コロナをファクトフルに考える！</a:t>
            </a:r>
          </a:p>
        </p:txBody>
      </p:sp>
      <p:pic>
        <p:nvPicPr>
          <p:cNvPr id="1026" name="Picture 2" descr="「武漢 病院」の画像検索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840" y="3684866"/>
            <a:ext cx="3103883" cy="23279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ダイヤモンドプリンセス　コロナ」の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1090" y="3684866"/>
            <a:ext cx="4138512" cy="2327914"/>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5812960" y="0"/>
            <a:ext cx="3377848" cy="646331"/>
          </a:xfrm>
          <a:prstGeom prst="rect">
            <a:avLst/>
          </a:prstGeom>
          <a:noFill/>
          <a:ln w="9525">
            <a:noFill/>
            <a:miter lim="800000"/>
            <a:headEnd/>
            <a:tailEnd/>
          </a:ln>
        </p:spPr>
        <p:txBody>
          <a:bodyPr wrap="none">
            <a:spAutoFit/>
          </a:bodyPr>
          <a:lstStyle/>
          <a:p>
            <a:pPr defTabSz="914418"/>
            <a:r>
              <a:rPr lang="en-US" altLang="ja-JP" dirty="0">
                <a:solidFill>
                  <a:srgbClr val="000000"/>
                </a:solidFill>
                <a:latin typeface="Arial" pitchFamily="34" charset="0"/>
                <a:ea typeface="ＭＳ Ｐゴシック" pitchFamily="50" charset="-128"/>
              </a:rPr>
              <a:t>2020_10_2 </a:t>
            </a:r>
            <a:r>
              <a:rPr lang="ja-JP" altLang="en-US" dirty="0">
                <a:solidFill>
                  <a:srgbClr val="000000"/>
                </a:solidFill>
                <a:latin typeface="Arial" pitchFamily="34" charset="0"/>
                <a:ea typeface="ＭＳ Ｐゴシック" pitchFamily="50" charset="-128"/>
              </a:rPr>
              <a:t>県立柏高校</a:t>
            </a:r>
            <a:endParaRPr lang="en-US" altLang="ja-JP" dirty="0">
              <a:solidFill>
                <a:srgbClr val="000000"/>
              </a:solidFill>
              <a:latin typeface="Arial" pitchFamily="34" charset="0"/>
              <a:ea typeface="ＭＳ Ｐゴシック" pitchFamily="50" charset="-128"/>
            </a:endParaRPr>
          </a:p>
          <a:p>
            <a:pPr defTabSz="914418"/>
            <a:r>
              <a:rPr lang="ja-JP" altLang="en-US" dirty="0">
                <a:solidFill>
                  <a:srgbClr val="000000"/>
                </a:solidFill>
                <a:latin typeface="Arial" pitchFamily="34" charset="0"/>
                <a:ea typeface="ＭＳ Ｐゴシック" pitchFamily="50" charset="-128"/>
              </a:rPr>
              <a:t>第</a:t>
            </a:r>
            <a:r>
              <a:rPr lang="en-US" altLang="ja-JP" dirty="0">
                <a:solidFill>
                  <a:srgbClr val="000000"/>
                </a:solidFill>
                <a:latin typeface="Arial" pitchFamily="34" charset="0"/>
                <a:ea typeface="ＭＳ Ｐゴシック" pitchFamily="50" charset="-128"/>
              </a:rPr>
              <a:t>1</a:t>
            </a:r>
            <a:r>
              <a:rPr lang="ja-JP" altLang="en-US" dirty="0">
                <a:solidFill>
                  <a:srgbClr val="000000"/>
                </a:solidFill>
                <a:latin typeface="Arial" pitchFamily="34" charset="0"/>
                <a:ea typeface="ＭＳ Ｐゴシック" pitchFamily="50" charset="-128"/>
              </a:rPr>
              <a:t>学年「課題研究 」特別講演会</a:t>
            </a:r>
            <a:endParaRPr lang="en-US" altLang="ja-JP" dirty="0">
              <a:solidFill>
                <a:srgbClr val="000000"/>
              </a:solidFill>
              <a:latin typeface="Arial" pitchFamily="34" charset="0"/>
              <a:ea typeface="ＭＳ Ｐゴシック" pitchFamily="50" charset="-128"/>
            </a:endParaRPr>
          </a:p>
        </p:txBody>
      </p:sp>
      <p:sp>
        <p:nvSpPr>
          <p:cNvPr id="2" name="テキスト ボックス 1">
            <a:extLst>
              <a:ext uri="{FF2B5EF4-FFF2-40B4-BE49-F238E27FC236}">
                <a16:creationId xmlns:a16="http://schemas.microsoft.com/office/drawing/2014/main" id="{E9675B3E-D43A-CBDA-2B55-8FD6E732CE1F}"/>
              </a:ext>
            </a:extLst>
          </p:cNvPr>
          <p:cNvSpPr txBox="1"/>
          <p:nvPr/>
        </p:nvSpPr>
        <p:spPr>
          <a:xfrm>
            <a:off x="519334" y="349909"/>
            <a:ext cx="4689104" cy="646331"/>
          </a:xfrm>
          <a:prstGeom prst="rect">
            <a:avLst/>
          </a:prstGeom>
          <a:noFill/>
        </p:spPr>
        <p:txBody>
          <a:bodyPr wrap="none" rtlCol="0">
            <a:spAutoFit/>
          </a:bodyPr>
          <a:lstStyle/>
          <a:p>
            <a:r>
              <a:rPr kumimoji="1" lang="ja-JP" altLang="en-US" sz="3600" dirty="0">
                <a:solidFill>
                  <a:srgbClr val="FF0000"/>
                </a:solidFill>
              </a:rPr>
              <a:t>コロナ禍も、はや３年</a:t>
            </a:r>
            <a:r>
              <a:rPr kumimoji="1" lang="en-US" altLang="ja-JP" sz="3600" dirty="0">
                <a:solidFill>
                  <a:srgbClr val="FF0000"/>
                </a:solidFill>
              </a:rPr>
              <a:t>…</a:t>
            </a:r>
            <a:endParaRPr kumimoji="1" lang="ja-JP" altLang="en-US" sz="3600" dirty="0">
              <a:solidFill>
                <a:srgbClr val="FF0000"/>
              </a:solidFill>
            </a:endParaRPr>
          </a:p>
        </p:txBody>
      </p:sp>
    </p:spTree>
    <p:extLst>
      <p:ext uri="{BB962C8B-B14F-4D97-AF65-F5344CB8AC3E}">
        <p14:creationId xmlns:p14="http://schemas.microsoft.com/office/powerpoint/2010/main" val="192411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7698" name="Picture 2" descr="ãæ°´ç°ãç¨æ°´è·¯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32" y="2545235"/>
            <a:ext cx="2295695" cy="3060927"/>
          </a:xfrm>
          <a:prstGeom prst="rect">
            <a:avLst/>
          </a:prstGeom>
          <a:noFill/>
          <a:extLst>
            <a:ext uri="{909E8E84-426E-40DD-AFC4-6F175D3DCCD1}">
              <a14:hiddenFill xmlns:a14="http://schemas.microsoft.com/office/drawing/2010/main">
                <a:solidFill>
                  <a:srgbClr val="FFFFFF"/>
                </a:solidFill>
              </a14:hiddenFill>
            </a:ext>
          </a:extLst>
        </p:spPr>
      </p:pic>
      <p:pic>
        <p:nvPicPr>
          <p:cNvPr id="1437700" name="Picture 4" descr="ãæ°´ç°ãç¨æ°´è·¯ãã®ç»åæ¤ç´¢çµ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2396" y="675441"/>
            <a:ext cx="2499128" cy="1944216"/>
          </a:xfrm>
          <a:prstGeom prst="rect">
            <a:avLst/>
          </a:prstGeom>
          <a:noFill/>
          <a:extLst>
            <a:ext uri="{909E8E84-426E-40DD-AFC4-6F175D3DCCD1}">
              <a14:hiddenFill xmlns:a14="http://schemas.microsoft.com/office/drawing/2010/main">
                <a:solidFill>
                  <a:srgbClr val="FFFFFF"/>
                </a:solidFill>
              </a14:hiddenFill>
            </a:ext>
          </a:extLst>
        </p:spPr>
      </p:pic>
      <p:pic>
        <p:nvPicPr>
          <p:cNvPr id="1437704" name="Picture 8" descr="ãæ°´ç°ãç¨æ°´è·¯ãã®ç»åæ¤ç´¢çµæ"/>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5702" y="3766269"/>
            <a:ext cx="2139702" cy="2852936"/>
          </a:xfrm>
          <a:prstGeom prst="rect">
            <a:avLst/>
          </a:prstGeom>
          <a:noFill/>
          <a:extLst>
            <a:ext uri="{909E8E84-426E-40DD-AFC4-6F175D3DCCD1}">
              <a14:hiddenFill xmlns:a14="http://schemas.microsoft.com/office/drawing/2010/main">
                <a:solidFill>
                  <a:srgbClr val="FFFFFF"/>
                </a:solidFill>
              </a14:hiddenFill>
            </a:ext>
          </a:extLst>
        </p:spPr>
      </p:pic>
      <p:pic>
        <p:nvPicPr>
          <p:cNvPr id="1437706" name="Picture 10" descr="é¢é£ç»å"/>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6763" y="4620091"/>
            <a:ext cx="2629522" cy="1972142"/>
          </a:xfrm>
          <a:prstGeom prst="rect">
            <a:avLst/>
          </a:prstGeom>
          <a:noFill/>
          <a:extLst>
            <a:ext uri="{909E8E84-426E-40DD-AFC4-6F175D3DCCD1}">
              <a14:hiddenFill xmlns:a14="http://schemas.microsoft.com/office/drawing/2010/main">
                <a:solidFill>
                  <a:srgbClr val="FFFFFF"/>
                </a:solidFill>
              </a14:hiddenFill>
            </a:ext>
          </a:extLst>
        </p:spPr>
      </p:pic>
      <p:pic>
        <p:nvPicPr>
          <p:cNvPr id="1437708" name="Picture 12" descr="ããæ°´ç°ãèå£ãã®ç»åæ¤ç´¢çµæ"/>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2021" y="1776488"/>
            <a:ext cx="3030487" cy="1843386"/>
          </a:xfrm>
          <a:prstGeom prst="rect">
            <a:avLst/>
          </a:prstGeom>
          <a:noFill/>
          <a:extLst>
            <a:ext uri="{909E8E84-426E-40DD-AFC4-6F175D3DCCD1}">
              <a14:hiddenFill xmlns:a14="http://schemas.microsoft.com/office/drawing/2010/main">
                <a:solidFill>
                  <a:srgbClr val="FFFFFF"/>
                </a:solidFill>
              </a14:hiddenFill>
            </a:ext>
          </a:extLst>
        </p:spPr>
      </p:pic>
      <p:pic>
        <p:nvPicPr>
          <p:cNvPr id="1430530" name="Picture 2" descr="ãã¡ãã«ãæ°´ç°ãã®ç»åæ¤ç´¢çµæ"/>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1236" y="535977"/>
            <a:ext cx="2784309" cy="2088232"/>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1524097" y="153089"/>
            <a:ext cx="1723549"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旧来の水田</a:t>
            </a:r>
          </a:p>
        </p:txBody>
      </p:sp>
      <p:sp>
        <p:nvSpPr>
          <p:cNvPr id="9" name="テキスト ボックス 8"/>
          <p:cNvSpPr txBox="1"/>
          <p:nvPr/>
        </p:nvSpPr>
        <p:spPr>
          <a:xfrm>
            <a:off x="4445861" y="3844865"/>
            <a:ext cx="203132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「近代的」水田</a:t>
            </a:r>
          </a:p>
        </p:txBody>
      </p:sp>
      <p:sp>
        <p:nvSpPr>
          <p:cNvPr id="3" name="テキスト ボックス 2"/>
          <p:cNvSpPr txBox="1"/>
          <p:nvPr/>
        </p:nvSpPr>
        <p:spPr>
          <a:xfrm>
            <a:off x="1715768" y="2711077"/>
            <a:ext cx="5950090" cy="769441"/>
          </a:xfrm>
          <a:prstGeom prst="rect">
            <a:avLst/>
          </a:prstGeom>
          <a:solidFill>
            <a:schemeClr val="bg1"/>
          </a:solidFill>
          <a:ln>
            <a:solidFill>
              <a:srgbClr val="FF0000"/>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400" b="0" i="0" u="none" strike="noStrike" kern="1200" cap="none" spc="0" normalizeH="0" baseline="0" noProof="0" dirty="0">
                <a:ln>
                  <a:noFill/>
                </a:ln>
                <a:solidFill>
                  <a:srgbClr val="000000"/>
                </a:solidFill>
                <a:effectLst/>
                <a:uLnTx/>
                <a:uFillTx/>
                <a:latin typeface="Arial" charset="0"/>
                <a:ea typeface="ＭＳ Ｐゴシック" charset="-128"/>
                <a:cs typeface="+mn-cs"/>
              </a:rPr>
              <a:t>What is the difference?</a:t>
            </a:r>
            <a:endParaRPr kumimoji="1" lang="ja-JP" altLang="en-US" sz="4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45047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0772" name="Picture 4" descr="ããæ°´ç°ãæ©æ¢°ææ°´ãã®ç»åæ¤ç´¢çµæ"/>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8736" y="1754702"/>
            <a:ext cx="2087832" cy="2087832"/>
          </a:xfrm>
          <a:prstGeom prst="rect">
            <a:avLst/>
          </a:prstGeom>
          <a:noFill/>
          <a:extLst>
            <a:ext uri="{909E8E84-426E-40DD-AFC4-6F175D3DCCD1}">
              <a14:hiddenFill xmlns:a14="http://schemas.microsoft.com/office/drawing/2010/main">
                <a:solidFill>
                  <a:srgbClr val="FFFFFF"/>
                </a:solidFill>
              </a14:hiddenFill>
            </a:ext>
          </a:extLst>
        </p:spPr>
      </p:pic>
      <p:pic>
        <p:nvPicPr>
          <p:cNvPr id="1440774" name="Picture 6" descr="é¢é£ç»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1754702"/>
            <a:ext cx="1941283" cy="1455962"/>
          </a:xfrm>
          <a:prstGeom prst="rect">
            <a:avLst/>
          </a:prstGeom>
          <a:noFill/>
          <a:extLst>
            <a:ext uri="{909E8E84-426E-40DD-AFC4-6F175D3DCCD1}">
              <a14:hiddenFill xmlns:a14="http://schemas.microsoft.com/office/drawing/2010/main">
                <a:solidFill>
                  <a:srgbClr val="FFFFFF"/>
                </a:solidFill>
              </a14:hiddenFill>
            </a:ext>
          </a:extLst>
        </p:spPr>
      </p:pic>
      <p:pic>
        <p:nvPicPr>
          <p:cNvPr id="1434626" name="Picture 2" descr="é¢é£ç»å"/>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8736" y="4044483"/>
            <a:ext cx="3944366" cy="2632864"/>
          </a:xfrm>
          <a:prstGeom prst="rect">
            <a:avLst/>
          </a:prstGeom>
          <a:noFill/>
          <a:extLst>
            <a:ext uri="{909E8E84-426E-40DD-AFC4-6F175D3DCCD1}">
              <a14:hiddenFill xmlns:a14="http://schemas.microsoft.com/office/drawing/2010/main">
                <a:solidFill>
                  <a:srgbClr val="FFFFFF"/>
                </a:solidFill>
              </a14:hiddenFill>
            </a:ext>
          </a:extLst>
        </p:spPr>
      </p:pic>
      <p:pic>
        <p:nvPicPr>
          <p:cNvPr id="1434628" name="Picture 4" descr="é¢é£ç»å"/>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620688"/>
            <a:ext cx="2278963" cy="1515511"/>
          </a:xfrm>
          <a:prstGeom prst="rect">
            <a:avLst/>
          </a:prstGeom>
          <a:noFill/>
          <a:extLst>
            <a:ext uri="{909E8E84-426E-40DD-AFC4-6F175D3DCCD1}">
              <a14:hiddenFill xmlns:a14="http://schemas.microsoft.com/office/drawing/2010/main">
                <a:solidFill>
                  <a:srgbClr val="FFFFFF"/>
                </a:solidFill>
              </a14:hiddenFill>
            </a:ext>
          </a:extLst>
        </p:spPr>
      </p:pic>
      <p:pic>
        <p:nvPicPr>
          <p:cNvPr id="1434630" name="Picture 6" descr="é¢é£ç»å"/>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2195016"/>
            <a:ext cx="2418584" cy="1813938"/>
          </a:xfrm>
          <a:prstGeom prst="rect">
            <a:avLst/>
          </a:prstGeom>
          <a:noFill/>
          <a:extLst>
            <a:ext uri="{909E8E84-426E-40DD-AFC4-6F175D3DCCD1}">
              <a14:hiddenFill xmlns:a14="http://schemas.microsoft.com/office/drawing/2010/main">
                <a:solidFill>
                  <a:srgbClr val="FFFFFF"/>
                </a:solidFill>
              </a14:hiddenFill>
            </a:ext>
          </a:extLst>
        </p:spPr>
      </p:pic>
      <p:pic>
        <p:nvPicPr>
          <p:cNvPr id="1434632" name="Picture 8" descr="ãç°ãã¼ãå¼æ°´ãã®ç»åæ¤ç´¢çµæ"/>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4188499"/>
            <a:ext cx="3600400" cy="2670576"/>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3990033" y="216968"/>
            <a:ext cx="3677610"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sng" strike="noStrike" kern="1200" cap="none" spc="0" normalizeH="0" baseline="0" noProof="0" dirty="0">
                <a:ln>
                  <a:noFill/>
                </a:ln>
                <a:solidFill>
                  <a:srgbClr val="000000"/>
                </a:solidFill>
                <a:effectLst/>
                <a:uLnTx/>
                <a:uFillTx/>
                <a:latin typeface="Arial" charset="0"/>
                <a:ea typeface="ＭＳ Ｐゴシック" charset="-128"/>
                <a:cs typeface="+mn-cs"/>
              </a:rPr>
              <a:t>引水の方法が変わった</a:t>
            </a:r>
          </a:p>
        </p:txBody>
      </p:sp>
      <p:sp>
        <p:nvSpPr>
          <p:cNvPr id="10" name="テキスト ボックス 9"/>
          <p:cNvSpPr txBox="1"/>
          <p:nvPr/>
        </p:nvSpPr>
        <p:spPr>
          <a:xfrm>
            <a:off x="270938" y="130135"/>
            <a:ext cx="1723549"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旧来の水田</a:t>
            </a:r>
          </a:p>
        </p:txBody>
      </p:sp>
      <p:sp>
        <p:nvSpPr>
          <p:cNvPr id="11" name="テキスト ボックス 10"/>
          <p:cNvSpPr txBox="1"/>
          <p:nvPr/>
        </p:nvSpPr>
        <p:spPr>
          <a:xfrm>
            <a:off x="5292080" y="1091088"/>
            <a:ext cx="203132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「近代的」水田</a:t>
            </a:r>
          </a:p>
        </p:txBody>
      </p:sp>
      <p:sp>
        <p:nvSpPr>
          <p:cNvPr id="3" name="テキスト ボックス 2"/>
          <p:cNvSpPr txBox="1"/>
          <p:nvPr/>
        </p:nvSpPr>
        <p:spPr>
          <a:xfrm>
            <a:off x="5940552" y="3319314"/>
            <a:ext cx="2196435" cy="523220"/>
          </a:xfrm>
          <a:prstGeom prst="rect">
            <a:avLst/>
          </a:prstGeom>
          <a:solidFill>
            <a:schemeClr val="bg1"/>
          </a:solidFill>
          <a:ln>
            <a:solidFill>
              <a:srgbClr val="FF0000"/>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ポンプで給水</a:t>
            </a:r>
          </a:p>
        </p:txBody>
      </p:sp>
      <p:sp>
        <p:nvSpPr>
          <p:cNvPr id="13" name="テキスト ボックス 12"/>
          <p:cNvSpPr txBox="1"/>
          <p:nvPr/>
        </p:nvSpPr>
        <p:spPr>
          <a:xfrm>
            <a:off x="1004285" y="3130519"/>
            <a:ext cx="1980029" cy="523220"/>
          </a:xfrm>
          <a:prstGeom prst="rect">
            <a:avLst/>
          </a:prstGeom>
          <a:solidFill>
            <a:schemeClr val="bg1"/>
          </a:solidFill>
          <a:ln>
            <a:solidFill>
              <a:srgbClr val="FF0000"/>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自然の水流</a:t>
            </a:r>
          </a:p>
        </p:txBody>
      </p:sp>
      <p:sp>
        <p:nvSpPr>
          <p:cNvPr id="4" name="テキスト ボックス 3">
            <a:extLst>
              <a:ext uri="{FF2B5EF4-FFF2-40B4-BE49-F238E27FC236}">
                <a16:creationId xmlns:a16="http://schemas.microsoft.com/office/drawing/2014/main" id="{4872898F-95E9-6C9D-A28D-98B621D38FA8}"/>
              </a:ext>
            </a:extLst>
          </p:cNvPr>
          <p:cNvSpPr txBox="1"/>
          <p:nvPr/>
        </p:nvSpPr>
        <p:spPr>
          <a:xfrm>
            <a:off x="5994062" y="4098016"/>
            <a:ext cx="3007555" cy="523220"/>
          </a:xfrm>
          <a:prstGeom prst="rect">
            <a:avLst/>
          </a:prstGeom>
          <a:solidFill>
            <a:schemeClr val="bg1"/>
          </a:solidFill>
          <a:ln>
            <a:solidFill>
              <a:srgbClr val="FF0000"/>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＝電気代がかかる</a:t>
            </a:r>
          </a:p>
        </p:txBody>
      </p:sp>
    </p:spTree>
    <p:extLst>
      <p:ext uri="{BB962C8B-B14F-4D97-AF65-F5344CB8AC3E}">
        <p14:creationId xmlns:p14="http://schemas.microsoft.com/office/powerpoint/2010/main" val="265398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1794" name="Picture 2" descr="ããæ°´ç°ãæ°´å¼µãã®ç»åæ¤ç´¢çµæ"/>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016" y="1647733"/>
            <a:ext cx="4361426" cy="3271069"/>
          </a:xfrm>
          <a:prstGeom prst="rect">
            <a:avLst/>
          </a:prstGeom>
          <a:noFill/>
          <a:extLst>
            <a:ext uri="{909E8E84-426E-40DD-AFC4-6F175D3DCCD1}">
              <a14:hiddenFill xmlns:a14="http://schemas.microsoft.com/office/drawing/2010/main">
                <a:solidFill>
                  <a:srgbClr val="FFFFFF"/>
                </a:solidFill>
              </a14:hiddenFill>
            </a:ext>
          </a:extLst>
        </p:spPr>
      </p:pic>
      <p:pic>
        <p:nvPicPr>
          <p:cNvPr id="1435654" name="Picture 6" descr="ãç°æ¤ããã®ç»åæ¤ç´¢çµ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647733"/>
            <a:ext cx="4392488" cy="329436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2606846" y="188640"/>
            <a:ext cx="4269117"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sng" strike="noStrike" kern="1200" cap="none" spc="0" normalizeH="0" baseline="0" noProof="0" dirty="0">
                <a:ln>
                  <a:noFill/>
                </a:ln>
                <a:solidFill>
                  <a:srgbClr val="000000"/>
                </a:solidFill>
                <a:effectLst/>
                <a:uLnTx/>
                <a:uFillTx/>
                <a:latin typeface="Arial" charset="0"/>
                <a:ea typeface="ＭＳ Ｐゴシック" charset="-128"/>
                <a:cs typeface="+mn-cs"/>
              </a:rPr>
              <a:t>田植えのやり方が変わった</a:t>
            </a:r>
          </a:p>
        </p:txBody>
      </p:sp>
      <p:sp>
        <p:nvSpPr>
          <p:cNvPr id="7" name="テキスト ボックス 6"/>
          <p:cNvSpPr txBox="1"/>
          <p:nvPr/>
        </p:nvSpPr>
        <p:spPr>
          <a:xfrm>
            <a:off x="1259632" y="1027204"/>
            <a:ext cx="1723549"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旧来の水田</a:t>
            </a:r>
          </a:p>
        </p:txBody>
      </p:sp>
      <p:sp>
        <p:nvSpPr>
          <p:cNvPr id="8" name="テキスト ボックス 7"/>
          <p:cNvSpPr txBox="1"/>
          <p:nvPr/>
        </p:nvSpPr>
        <p:spPr>
          <a:xfrm>
            <a:off x="5860300" y="1027204"/>
            <a:ext cx="203132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「近代的」水田</a:t>
            </a:r>
          </a:p>
        </p:txBody>
      </p:sp>
    </p:spTree>
    <p:extLst>
      <p:ext uri="{BB962C8B-B14F-4D97-AF65-F5344CB8AC3E}">
        <p14:creationId xmlns:p14="http://schemas.microsoft.com/office/powerpoint/2010/main" val="3582670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7698" name="Picture 2" descr="é¢é£ç»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267" y="4365104"/>
            <a:ext cx="3600400"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437700" name="Picture 4" descr="é¢é£ç»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012" y="1521675"/>
            <a:ext cx="3599217" cy="2699413"/>
          </a:xfrm>
          <a:prstGeom prst="rect">
            <a:avLst/>
          </a:prstGeom>
          <a:noFill/>
          <a:extLst>
            <a:ext uri="{909E8E84-426E-40DD-AFC4-6F175D3DCCD1}">
              <a14:hiddenFill xmlns:a14="http://schemas.microsoft.com/office/drawing/2010/main">
                <a:solidFill>
                  <a:srgbClr val="FFFFFF"/>
                </a:solidFill>
              </a14:hiddenFill>
            </a:ext>
          </a:extLst>
        </p:spPr>
      </p:pic>
      <p:pic>
        <p:nvPicPr>
          <p:cNvPr id="1437702" name="Picture 6" descr="ãæ°´ç°ãç¨²åããã®ç»åæ¤ç´¢çµæ"/>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6269" y="1509954"/>
            <a:ext cx="3552155" cy="2664116"/>
          </a:xfrm>
          <a:prstGeom prst="rect">
            <a:avLst/>
          </a:prstGeom>
          <a:noFill/>
          <a:extLst>
            <a:ext uri="{909E8E84-426E-40DD-AFC4-6F175D3DCCD1}">
              <a14:hiddenFill xmlns:a14="http://schemas.microsoft.com/office/drawing/2010/main">
                <a:solidFill>
                  <a:srgbClr val="FFFFFF"/>
                </a:solidFill>
              </a14:hiddenFill>
            </a:ext>
          </a:extLst>
        </p:spPr>
      </p:pic>
      <p:pic>
        <p:nvPicPr>
          <p:cNvPr id="1437704" name="Picture 8" descr="é¢é£ç»å"/>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0859" y="4353811"/>
            <a:ext cx="3552329" cy="237007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6404120" y="3933545"/>
            <a:ext cx="1984304" cy="523220"/>
          </a:xfrm>
          <a:prstGeom prst="rect">
            <a:avLst/>
          </a:prstGeom>
          <a:solidFill>
            <a:schemeClr val="bg1"/>
          </a:solidFill>
          <a:ln>
            <a:solidFill>
              <a:srgbClr val="FF00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燃料が必要</a:t>
            </a:r>
          </a:p>
        </p:txBody>
      </p:sp>
      <p:sp>
        <p:nvSpPr>
          <p:cNvPr id="10" name="テキスト ボックス 9"/>
          <p:cNvSpPr txBox="1"/>
          <p:nvPr/>
        </p:nvSpPr>
        <p:spPr>
          <a:xfrm>
            <a:off x="1259632" y="1027204"/>
            <a:ext cx="1723549"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旧来の水田</a:t>
            </a:r>
          </a:p>
        </p:txBody>
      </p:sp>
      <p:sp>
        <p:nvSpPr>
          <p:cNvPr id="11" name="テキスト ボックス 10"/>
          <p:cNvSpPr txBox="1"/>
          <p:nvPr/>
        </p:nvSpPr>
        <p:spPr>
          <a:xfrm>
            <a:off x="5860300" y="1027204"/>
            <a:ext cx="203132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「近代的」水田</a:t>
            </a:r>
          </a:p>
        </p:txBody>
      </p:sp>
      <p:sp>
        <p:nvSpPr>
          <p:cNvPr id="12" name="テキスト ボックス 11"/>
          <p:cNvSpPr txBox="1"/>
          <p:nvPr/>
        </p:nvSpPr>
        <p:spPr>
          <a:xfrm>
            <a:off x="2586005" y="292424"/>
            <a:ext cx="4357283"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sng" strike="noStrike" kern="1200" cap="none" spc="0" normalizeH="0" baseline="0" noProof="0" dirty="0">
                <a:ln>
                  <a:noFill/>
                </a:ln>
                <a:solidFill>
                  <a:srgbClr val="000000"/>
                </a:solidFill>
                <a:effectLst/>
                <a:uLnTx/>
                <a:uFillTx/>
                <a:latin typeface="Arial" charset="0"/>
                <a:ea typeface="ＭＳ Ｐゴシック" charset="-128"/>
                <a:cs typeface="+mn-cs"/>
              </a:rPr>
              <a:t>農業機械の使用が広まった</a:t>
            </a:r>
          </a:p>
        </p:txBody>
      </p:sp>
    </p:spTree>
    <p:extLst>
      <p:ext uri="{BB962C8B-B14F-4D97-AF65-F5344CB8AC3E}">
        <p14:creationId xmlns:p14="http://schemas.microsoft.com/office/powerpoint/2010/main" val="195170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6674" name="Picture 2" descr="é¢é£ç»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060848"/>
            <a:ext cx="4271797" cy="3203848"/>
          </a:xfrm>
          <a:prstGeom prst="rect">
            <a:avLst/>
          </a:prstGeom>
          <a:noFill/>
          <a:extLst>
            <a:ext uri="{909E8E84-426E-40DD-AFC4-6F175D3DCCD1}">
              <a14:hiddenFill xmlns:a14="http://schemas.microsoft.com/office/drawing/2010/main">
                <a:solidFill>
                  <a:srgbClr val="FFFFFF"/>
                </a:solidFill>
              </a14:hiddenFill>
            </a:ext>
          </a:extLst>
        </p:spPr>
      </p:pic>
      <p:pic>
        <p:nvPicPr>
          <p:cNvPr id="1436680" name="Picture 8" descr="ãæ°´ç°ãé¤èå¤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043263"/>
            <a:ext cx="4271797" cy="320384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2593849" y="404664"/>
            <a:ext cx="4289957"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sng" strike="noStrike" kern="1200" cap="none" spc="0" normalizeH="0" baseline="0" noProof="0" dirty="0">
                <a:ln>
                  <a:noFill/>
                </a:ln>
                <a:solidFill>
                  <a:srgbClr val="000000"/>
                </a:solidFill>
                <a:effectLst/>
                <a:uLnTx/>
                <a:uFillTx/>
                <a:latin typeface="Arial" charset="0"/>
                <a:ea typeface="ＭＳ Ｐゴシック" charset="-128"/>
                <a:cs typeface="+mn-cs"/>
              </a:rPr>
              <a:t>田んぼの草取りが変わった</a:t>
            </a:r>
          </a:p>
        </p:txBody>
      </p:sp>
      <p:sp>
        <p:nvSpPr>
          <p:cNvPr id="7" name="テキスト ボックス 6"/>
          <p:cNvSpPr txBox="1"/>
          <p:nvPr/>
        </p:nvSpPr>
        <p:spPr>
          <a:xfrm>
            <a:off x="1267476" y="1406969"/>
            <a:ext cx="1723549"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旧来の水田</a:t>
            </a:r>
          </a:p>
        </p:txBody>
      </p:sp>
      <p:sp>
        <p:nvSpPr>
          <p:cNvPr id="8" name="テキスト ボックス 7"/>
          <p:cNvSpPr txBox="1"/>
          <p:nvPr/>
        </p:nvSpPr>
        <p:spPr>
          <a:xfrm>
            <a:off x="5868144" y="1406969"/>
            <a:ext cx="203132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「近代的」水田</a:t>
            </a:r>
          </a:p>
        </p:txBody>
      </p:sp>
      <p:sp>
        <p:nvSpPr>
          <p:cNvPr id="9" name="テキスト ボックス 8"/>
          <p:cNvSpPr txBox="1"/>
          <p:nvPr/>
        </p:nvSpPr>
        <p:spPr>
          <a:xfrm>
            <a:off x="6404120" y="3933545"/>
            <a:ext cx="2344344" cy="523220"/>
          </a:xfrm>
          <a:prstGeom prst="rect">
            <a:avLst/>
          </a:prstGeom>
          <a:solidFill>
            <a:schemeClr val="bg1"/>
          </a:solidFill>
          <a:ln>
            <a:solidFill>
              <a:srgbClr val="FF00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除草剤が必要</a:t>
            </a:r>
          </a:p>
        </p:txBody>
      </p:sp>
    </p:spTree>
    <p:extLst>
      <p:ext uri="{BB962C8B-B14F-4D97-AF65-F5344CB8AC3E}">
        <p14:creationId xmlns:p14="http://schemas.microsoft.com/office/powerpoint/2010/main" val="347642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9746" name="Picture 2" descr="ãæ°´ç° è¾²è¬æ£å¸ãã®ç»åæ¤ç´¢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868" y="1086315"/>
            <a:ext cx="3672408" cy="2754306"/>
          </a:xfrm>
          <a:prstGeom prst="rect">
            <a:avLst/>
          </a:prstGeom>
          <a:noFill/>
          <a:extLst>
            <a:ext uri="{909E8E84-426E-40DD-AFC4-6F175D3DCCD1}">
              <a14:hiddenFill xmlns:a14="http://schemas.microsoft.com/office/drawing/2010/main">
                <a:solidFill>
                  <a:srgbClr val="FFFFFF"/>
                </a:solidFill>
              </a14:hiddenFill>
            </a:ext>
          </a:extLst>
        </p:spPr>
      </p:pic>
      <p:pic>
        <p:nvPicPr>
          <p:cNvPr id="1439748" name="Picture 4" descr="ãæ°´ç°ãå®³è«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792" y="1482958"/>
            <a:ext cx="3598822" cy="193662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1570460" y="934860"/>
            <a:ext cx="141577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稲の害虫</a:t>
            </a:r>
          </a:p>
        </p:txBody>
      </p:sp>
      <p:pic>
        <p:nvPicPr>
          <p:cNvPr id="1439750" name="Picture 6" descr="ããã«ã¡ã¤ãã¥ã¦ãã®ç»åæ¤ç´¢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8072" y="4540720"/>
            <a:ext cx="190500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1439752" name="Picture 8" descr="ãããã°ã­ã¨ã³ãã¤ ã¤ããã®ç»åæ¤ç´¢çµæ"/>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3062" y="3504715"/>
            <a:ext cx="2081733" cy="3279443"/>
          </a:xfrm>
          <a:prstGeom prst="rect">
            <a:avLst/>
          </a:prstGeom>
          <a:noFill/>
          <a:extLst>
            <a:ext uri="{909E8E84-426E-40DD-AFC4-6F175D3DCCD1}">
              <a14:hiddenFill xmlns:a14="http://schemas.microsoft.com/office/drawing/2010/main">
                <a:solidFill>
                  <a:srgbClr val="FFFFFF"/>
                </a:solidFill>
              </a14:hiddenFill>
            </a:ext>
          </a:extLst>
        </p:spPr>
      </p:pic>
      <p:pic>
        <p:nvPicPr>
          <p:cNvPr id="1439754" name="Picture 10" descr="ãã«ã¡ã ã·ãã¤ã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1232" y="3518852"/>
            <a:ext cx="2099012" cy="1801391"/>
          </a:xfrm>
          <a:prstGeom prst="rect">
            <a:avLst/>
          </a:prstGeom>
          <a:noFill/>
          <a:extLst>
            <a:ext uri="{909E8E84-426E-40DD-AFC4-6F175D3DCCD1}">
              <a14:hiddenFill xmlns:a14="http://schemas.microsoft.com/office/drawing/2010/main">
                <a:solidFill>
                  <a:srgbClr val="FFFFFF"/>
                </a:solidFill>
              </a14:hiddenFill>
            </a:ext>
          </a:extLst>
        </p:spPr>
      </p:pic>
      <p:pic>
        <p:nvPicPr>
          <p:cNvPr id="1439756" name="Picture 12" descr="ãã¤ãã«ã©ãã¨ãã¤ããã®ç»åæ¤ç´¢çµæ"/>
          <p:cNvPicPr>
            <a:picLocks noChangeAspect="1" noChangeArrowheads="1"/>
          </p:cNvPicPr>
          <p:nvPr/>
        </p:nvPicPr>
        <p:blipFill rotWithShape="1">
          <a:blip r:embed="rId7">
            <a:extLst>
              <a:ext uri="{28A0092B-C50C-407E-A947-70E740481C1C}">
                <a14:useLocalDpi xmlns:a14="http://schemas.microsoft.com/office/drawing/2010/main" val="0"/>
              </a:ext>
            </a:extLst>
          </a:blip>
          <a:srcRect l="26554" t="-318" r="27247" b="2319"/>
          <a:stretch/>
        </p:blipFill>
        <p:spPr bwMode="auto">
          <a:xfrm>
            <a:off x="7136349" y="4535040"/>
            <a:ext cx="1584176" cy="2520279"/>
          </a:xfrm>
          <a:prstGeom prst="rect">
            <a:avLst/>
          </a:prstGeom>
          <a:noFill/>
          <a:extLst>
            <a:ext uri="{909E8E84-426E-40DD-AFC4-6F175D3DCCD1}">
              <a14:hiddenFill xmlns:a14="http://schemas.microsoft.com/office/drawing/2010/main">
                <a:solidFill>
                  <a:srgbClr val="FFFFFF"/>
                </a:solidFill>
              </a14:hiddenFill>
            </a:ext>
          </a:extLst>
        </p:spPr>
      </p:pic>
      <p:pic>
        <p:nvPicPr>
          <p:cNvPr id="1439758" name="Picture 14" descr="ãã¤ãã¾ã¦ã ã·ãã¤ããã®ç»åæ¤ç´¢çµæ"/>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819940" y="5188022"/>
            <a:ext cx="1680121" cy="2039197"/>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1637830" y="213046"/>
            <a:ext cx="5759910"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sng" strike="noStrike" kern="1200" cap="none" spc="0" normalizeH="0" baseline="0" noProof="0" dirty="0">
                <a:ln>
                  <a:noFill/>
                </a:ln>
                <a:solidFill>
                  <a:srgbClr val="000000"/>
                </a:solidFill>
                <a:effectLst/>
                <a:uLnTx/>
                <a:uFillTx/>
                <a:latin typeface="Arial" charset="0"/>
                <a:ea typeface="ＭＳ Ｐゴシック" charset="-128"/>
                <a:cs typeface="+mn-cs"/>
              </a:rPr>
              <a:t>害虫駆除のために殺虫剤を散布する</a:t>
            </a:r>
          </a:p>
        </p:txBody>
      </p:sp>
      <p:sp>
        <p:nvSpPr>
          <p:cNvPr id="3" name="テキスト ボックス 2"/>
          <p:cNvSpPr txBox="1"/>
          <p:nvPr/>
        </p:nvSpPr>
        <p:spPr>
          <a:xfrm>
            <a:off x="716497" y="3075056"/>
            <a:ext cx="1880643" cy="338554"/>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1" u="none" strike="noStrike" kern="1200" cap="none" spc="0" normalizeH="0" baseline="0" noProof="0" dirty="0" err="1">
                <a:ln>
                  <a:noFill/>
                </a:ln>
                <a:solidFill>
                  <a:srgbClr val="000000"/>
                </a:solidFill>
                <a:effectLst/>
                <a:uLnTx/>
                <a:uFillTx/>
                <a:latin typeface="Arial" charset="0"/>
                <a:ea typeface="ＭＳ Ｐゴシック" charset="-128"/>
                <a:cs typeface="+mn-cs"/>
              </a:rPr>
              <a:t>Nilaparvata</a:t>
            </a:r>
            <a:r>
              <a:rPr kumimoji="1" lang="en-US" altLang="ja-JP" sz="1600" b="0" i="1"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1" lang="en-US" altLang="ja-JP" sz="1600" b="0" i="1" u="none" strike="noStrike" kern="1200" cap="none" spc="0" normalizeH="0" baseline="0" noProof="0" dirty="0" err="1">
                <a:ln>
                  <a:noFill/>
                </a:ln>
                <a:solidFill>
                  <a:srgbClr val="000000"/>
                </a:solidFill>
                <a:effectLst/>
                <a:uLnTx/>
                <a:uFillTx/>
                <a:latin typeface="Arial" charset="0"/>
                <a:ea typeface="ＭＳ Ｐゴシック" charset="-128"/>
                <a:cs typeface="+mn-cs"/>
              </a:rPr>
              <a:t>lugens</a:t>
            </a:r>
            <a:endParaRPr kumimoji="1" lang="ja-JP" altLang="en-US" sz="1600" b="0" i="1"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12" name="テキスト ボックス 11"/>
          <p:cNvSpPr txBox="1"/>
          <p:nvPr/>
        </p:nvSpPr>
        <p:spPr>
          <a:xfrm>
            <a:off x="5964177" y="3035252"/>
            <a:ext cx="2344344" cy="523220"/>
          </a:xfrm>
          <a:prstGeom prst="rect">
            <a:avLst/>
          </a:prstGeom>
          <a:solidFill>
            <a:schemeClr val="bg1"/>
          </a:solidFill>
          <a:ln>
            <a:solidFill>
              <a:srgbClr val="FF00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殺虫剤が必要</a:t>
            </a:r>
          </a:p>
        </p:txBody>
      </p:sp>
    </p:spTree>
    <p:extLst>
      <p:ext uri="{BB962C8B-B14F-4D97-AF65-F5344CB8AC3E}">
        <p14:creationId xmlns:p14="http://schemas.microsoft.com/office/powerpoint/2010/main" val="301435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1564" name="Picture 12" descr="é¢é£ç»å"/>
          <p:cNvPicPr>
            <a:picLocks noChangeAspect="1" noChangeArrowheads="1"/>
          </p:cNvPicPr>
          <p:nvPr/>
        </p:nvPicPr>
        <p:blipFill rotWithShape="1">
          <a:blip r:embed="rId2">
            <a:extLst>
              <a:ext uri="{28A0092B-C50C-407E-A947-70E740481C1C}">
                <a14:useLocalDpi xmlns:a14="http://schemas.microsoft.com/office/drawing/2010/main" val="0"/>
              </a:ext>
            </a:extLst>
          </a:blip>
          <a:srcRect l="28481" b="32223"/>
          <a:stretch/>
        </p:blipFill>
        <p:spPr bwMode="auto">
          <a:xfrm>
            <a:off x="107504" y="3565387"/>
            <a:ext cx="2925141" cy="1879838"/>
          </a:xfrm>
          <a:prstGeom prst="rect">
            <a:avLst/>
          </a:prstGeom>
          <a:noFill/>
          <a:extLst>
            <a:ext uri="{909E8E84-426E-40DD-AFC4-6F175D3DCCD1}">
              <a14:hiddenFill xmlns:a14="http://schemas.microsoft.com/office/drawing/2010/main">
                <a:solidFill>
                  <a:srgbClr val="FFFFFF"/>
                </a:solidFill>
              </a14:hiddenFill>
            </a:ext>
          </a:extLst>
        </p:spPr>
      </p:pic>
      <p:pic>
        <p:nvPicPr>
          <p:cNvPr id="1440772" name="Picture 4" descr="é¢é£ç»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6319" y="1367015"/>
            <a:ext cx="294278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440778" name="Picture 10" descr="é¢é£ç»å"/>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888" y="1367015"/>
            <a:ext cx="288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431554" name="Picture 2" descr="é¢é£ç»å"/>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6447" y="1367015"/>
            <a:ext cx="2997732" cy="2248299"/>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1905509" y="77355"/>
            <a:ext cx="5416868" cy="95410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殺虫剤は他の田んぼに住んでいる</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ほかの様々な動物も殺してしまう</a:t>
            </a:r>
          </a:p>
        </p:txBody>
      </p:sp>
      <p:sp>
        <p:nvSpPr>
          <p:cNvPr id="2" name="テキスト ボックス 1"/>
          <p:cNvSpPr txBox="1"/>
          <p:nvPr/>
        </p:nvSpPr>
        <p:spPr>
          <a:xfrm>
            <a:off x="318282" y="3710996"/>
            <a:ext cx="81727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1" u="none" strike="noStrike" kern="1200" cap="none" spc="0" normalizeH="0" baseline="0" noProof="0" dirty="0" err="1">
                <a:ln>
                  <a:noFill/>
                </a:ln>
                <a:solidFill>
                  <a:srgbClr val="000000"/>
                </a:solidFill>
                <a:effectLst/>
                <a:uLnTx/>
                <a:uFillTx/>
                <a:latin typeface="Arial" charset="0"/>
                <a:ea typeface="ＭＳ Ｐゴシック" charset="-128"/>
                <a:cs typeface="+mn-cs"/>
              </a:rPr>
              <a:t>Triops</a:t>
            </a:r>
            <a:endParaRPr kumimoji="1" lang="ja-JP" altLang="en-US" sz="1800" b="0" i="1"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5" name="テキスト ボックス 4"/>
          <p:cNvSpPr txBox="1"/>
          <p:nvPr/>
        </p:nvSpPr>
        <p:spPr>
          <a:xfrm>
            <a:off x="6076447" y="3150349"/>
            <a:ext cx="313419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1" u="none" strike="noStrike" kern="1200" cap="none" spc="0" normalizeH="0" baseline="0" noProof="0">
                <a:ln>
                  <a:noFill/>
                </a:ln>
                <a:solidFill>
                  <a:srgbClr val="000000"/>
                </a:solidFill>
                <a:effectLst/>
                <a:uLnTx/>
                <a:uFillTx/>
                <a:latin typeface="Arial" charset="0"/>
                <a:ea typeface="ＭＳ Ｐゴシック" charset="-128"/>
                <a:cs typeface="+mn-cs"/>
              </a:rPr>
              <a:t>Branchinella</a:t>
            </a:r>
            <a:r>
              <a:rPr kumimoji="1" lang="en-US" altLang="ja-JP" sz="1800" b="0" i="1"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1" lang="en-US" altLang="ja-JP" sz="1800" b="0" i="1" u="none" strike="noStrike" kern="1200" cap="none" spc="0" normalizeH="0" baseline="0" noProof="0" dirty="0" err="1">
                <a:ln>
                  <a:noFill/>
                </a:ln>
                <a:solidFill>
                  <a:srgbClr val="000000"/>
                </a:solidFill>
                <a:effectLst/>
                <a:uLnTx/>
                <a:uFillTx/>
                <a:latin typeface="Arial" charset="0"/>
                <a:ea typeface="ＭＳ Ｐゴシック" charset="-128"/>
                <a:cs typeface="+mn-cs"/>
              </a:rPr>
              <a:t>kugenumaensis</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6" name="テキスト ボックス 5"/>
          <p:cNvSpPr txBox="1"/>
          <p:nvPr/>
        </p:nvSpPr>
        <p:spPr>
          <a:xfrm>
            <a:off x="3105007" y="1367015"/>
            <a:ext cx="203132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Larva of dragonfly</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7" name="テキスト ボックス 6"/>
          <p:cNvSpPr txBox="1"/>
          <p:nvPr/>
        </p:nvSpPr>
        <p:spPr>
          <a:xfrm>
            <a:off x="1672881" y="3048049"/>
            <a:ext cx="108234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1" u="none" strike="noStrike" kern="1200" cap="none" spc="0" normalizeH="0" baseline="0" noProof="0" dirty="0" err="1">
                <a:ln>
                  <a:noFill/>
                </a:ln>
                <a:solidFill>
                  <a:srgbClr val="000000"/>
                </a:solidFill>
                <a:effectLst/>
                <a:uLnTx/>
                <a:uFillTx/>
                <a:latin typeface="Arial" charset="0"/>
                <a:ea typeface="ＭＳ Ｐゴシック" charset="-128"/>
                <a:cs typeface="+mn-cs"/>
              </a:rPr>
              <a:t>Gerridae</a:t>
            </a:r>
            <a:endParaRPr kumimoji="1" lang="ja-JP" altLang="en-US" sz="1800" b="0" i="1"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1431560" name="Picture 8" descr="ãæ°´ç°ãã¯ã¢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8614" y="3645133"/>
            <a:ext cx="1886593" cy="1414945"/>
          </a:xfrm>
          <a:prstGeom prst="rect">
            <a:avLst/>
          </a:prstGeom>
          <a:noFill/>
          <a:extLst>
            <a:ext uri="{909E8E84-426E-40DD-AFC4-6F175D3DCCD1}">
              <a14:hiddenFill xmlns:a14="http://schemas.microsoft.com/office/drawing/2010/main">
                <a:solidFill>
                  <a:srgbClr val="FFFFFF"/>
                </a:solidFill>
              </a14:hiddenFill>
            </a:ext>
          </a:extLst>
        </p:spPr>
      </p:pic>
      <p:pic>
        <p:nvPicPr>
          <p:cNvPr id="1431562" name="Picture 10" descr="ãæ°´ç°ãã¿ãã·ãã®ç»åæ¤ç´¢çµæ"/>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4214" y="3692413"/>
            <a:ext cx="2047403" cy="1367665"/>
          </a:xfrm>
          <a:prstGeom prst="rect">
            <a:avLst/>
          </a:prstGeom>
          <a:noFill/>
          <a:extLst>
            <a:ext uri="{909E8E84-426E-40DD-AFC4-6F175D3DCCD1}">
              <a14:hiddenFill xmlns:a14="http://schemas.microsoft.com/office/drawing/2010/main">
                <a:solidFill>
                  <a:srgbClr val="FFFFFF"/>
                </a:solidFill>
              </a14:hiddenFill>
            </a:ext>
          </a:extLst>
        </p:spPr>
      </p:pic>
      <p:pic>
        <p:nvPicPr>
          <p:cNvPr id="1431566" name="Picture 14" descr="ãã¦ã¹ãªã«ãå¹¼è«ãã®ç»åæ¤ç´¢çµæ"/>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10623" y="3710996"/>
            <a:ext cx="1825781" cy="1369336"/>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7322377" y="4444625"/>
            <a:ext cx="1721268" cy="64633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Larva of </a:t>
            </a:r>
            <a:r>
              <a:rPr kumimoji="1" lang="en-US" altLang="ja-JP" sz="1800" b="0" i="0" u="none" strike="noStrike" kern="1200" cap="none" spc="0" normalizeH="0" baseline="0" noProof="0" dirty="0" err="1">
                <a:ln>
                  <a:noFill/>
                </a:ln>
                <a:solidFill>
                  <a:srgbClr val="000000"/>
                </a:solidFill>
                <a:effectLst/>
                <a:uLnTx/>
                <a:uFillTx/>
                <a:latin typeface="Arial" charset="0"/>
                <a:ea typeface="ＭＳ Ｐゴシック" charset="-128"/>
                <a:cs typeface="+mn-cs"/>
              </a:rPr>
              <a:t>Chironomidae</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271599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1564" name="Picture 12" descr="é¢é£ç»å"/>
          <p:cNvPicPr>
            <a:picLocks noChangeAspect="1" noChangeArrowheads="1"/>
          </p:cNvPicPr>
          <p:nvPr/>
        </p:nvPicPr>
        <p:blipFill rotWithShape="1">
          <a:blip r:embed="rId2">
            <a:extLst>
              <a:ext uri="{28A0092B-C50C-407E-A947-70E740481C1C}">
                <a14:useLocalDpi xmlns:a14="http://schemas.microsoft.com/office/drawing/2010/main" val="0"/>
              </a:ext>
            </a:extLst>
          </a:blip>
          <a:srcRect l="28481" b="32223"/>
          <a:stretch/>
        </p:blipFill>
        <p:spPr bwMode="auto">
          <a:xfrm>
            <a:off x="107504" y="3565387"/>
            <a:ext cx="2925141" cy="1879838"/>
          </a:xfrm>
          <a:prstGeom prst="rect">
            <a:avLst/>
          </a:prstGeom>
          <a:noFill/>
          <a:extLst>
            <a:ext uri="{909E8E84-426E-40DD-AFC4-6F175D3DCCD1}">
              <a14:hiddenFill xmlns:a14="http://schemas.microsoft.com/office/drawing/2010/main">
                <a:solidFill>
                  <a:srgbClr val="FFFFFF"/>
                </a:solidFill>
              </a14:hiddenFill>
            </a:ext>
          </a:extLst>
        </p:spPr>
      </p:pic>
      <p:pic>
        <p:nvPicPr>
          <p:cNvPr id="1440772" name="Picture 4" descr="é¢é£ç»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6319" y="1367015"/>
            <a:ext cx="294278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440778" name="Picture 10" descr="é¢é£ç»å"/>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888" y="1367015"/>
            <a:ext cx="288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431554" name="Picture 2" descr="é¢é£ç»å"/>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6447" y="1367015"/>
            <a:ext cx="2997732" cy="2248299"/>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710427" y="730097"/>
            <a:ext cx="8071440"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charset="0"/>
                <a:ea typeface="ＭＳ Ｐゴシック" charset="-128"/>
                <a:cs typeface="+mn-cs"/>
              </a:rPr>
              <a:t>田んぼの生態系では上位捕食者であるメダカやカエルは生活できなくなる</a:t>
            </a:r>
          </a:p>
        </p:txBody>
      </p:sp>
      <p:sp>
        <p:nvSpPr>
          <p:cNvPr id="2" name="テキスト ボックス 1"/>
          <p:cNvSpPr txBox="1"/>
          <p:nvPr/>
        </p:nvSpPr>
        <p:spPr>
          <a:xfrm>
            <a:off x="318282" y="3710996"/>
            <a:ext cx="81727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1" u="none" strike="noStrike" kern="1200" cap="none" spc="0" normalizeH="0" baseline="0" noProof="0" dirty="0" err="1">
                <a:ln>
                  <a:noFill/>
                </a:ln>
                <a:solidFill>
                  <a:srgbClr val="000000"/>
                </a:solidFill>
                <a:effectLst/>
                <a:uLnTx/>
                <a:uFillTx/>
                <a:latin typeface="Arial" charset="0"/>
                <a:ea typeface="ＭＳ Ｐゴシック" charset="-128"/>
                <a:cs typeface="+mn-cs"/>
              </a:rPr>
              <a:t>Triops</a:t>
            </a:r>
            <a:endParaRPr kumimoji="1" lang="ja-JP" altLang="en-US" sz="1800" b="0" i="1"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5" name="テキスト ボックス 4"/>
          <p:cNvSpPr txBox="1"/>
          <p:nvPr/>
        </p:nvSpPr>
        <p:spPr>
          <a:xfrm>
            <a:off x="6076447" y="3150349"/>
            <a:ext cx="313419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1" u="none" strike="noStrike" kern="1200" cap="none" spc="0" normalizeH="0" baseline="0" noProof="0">
                <a:ln>
                  <a:noFill/>
                </a:ln>
                <a:solidFill>
                  <a:srgbClr val="000000"/>
                </a:solidFill>
                <a:effectLst/>
                <a:uLnTx/>
                <a:uFillTx/>
                <a:latin typeface="Arial" charset="0"/>
                <a:ea typeface="ＭＳ Ｐゴシック" charset="-128"/>
                <a:cs typeface="+mn-cs"/>
              </a:rPr>
              <a:t>Branchinella</a:t>
            </a:r>
            <a:r>
              <a:rPr kumimoji="1" lang="en-US" altLang="ja-JP" sz="1800" b="0" i="1"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1" lang="en-US" altLang="ja-JP" sz="1800" b="0" i="1" u="none" strike="noStrike" kern="1200" cap="none" spc="0" normalizeH="0" baseline="0" noProof="0" dirty="0" err="1">
                <a:ln>
                  <a:noFill/>
                </a:ln>
                <a:solidFill>
                  <a:srgbClr val="000000"/>
                </a:solidFill>
                <a:effectLst/>
                <a:uLnTx/>
                <a:uFillTx/>
                <a:latin typeface="Arial" charset="0"/>
                <a:ea typeface="ＭＳ Ｐゴシック" charset="-128"/>
                <a:cs typeface="+mn-cs"/>
              </a:rPr>
              <a:t>kugenumaensis</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6" name="テキスト ボックス 5"/>
          <p:cNvSpPr txBox="1"/>
          <p:nvPr/>
        </p:nvSpPr>
        <p:spPr>
          <a:xfrm>
            <a:off x="3105007" y="1367015"/>
            <a:ext cx="203132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Larva of dragonfly</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7" name="テキスト ボックス 6"/>
          <p:cNvSpPr txBox="1"/>
          <p:nvPr/>
        </p:nvSpPr>
        <p:spPr>
          <a:xfrm>
            <a:off x="1672881" y="3048049"/>
            <a:ext cx="108234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1" u="none" strike="noStrike" kern="1200" cap="none" spc="0" normalizeH="0" baseline="0" noProof="0" dirty="0" err="1">
                <a:ln>
                  <a:noFill/>
                </a:ln>
                <a:solidFill>
                  <a:srgbClr val="000000"/>
                </a:solidFill>
                <a:effectLst/>
                <a:uLnTx/>
                <a:uFillTx/>
                <a:latin typeface="Arial" charset="0"/>
                <a:ea typeface="ＭＳ Ｐゴシック" charset="-128"/>
                <a:cs typeface="+mn-cs"/>
              </a:rPr>
              <a:t>Gerridae</a:t>
            </a:r>
            <a:endParaRPr kumimoji="1" lang="ja-JP" altLang="en-US" sz="1800" b="0" i="1"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1431560" name="Picture 8" descr="ãæ°´ç°ãã¯ã¢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8614" y="3645133"/>
            <a:ext cx="1886593" cy="1414945"/>
          </a:xfrm>
          <a:prstGeom prst="rect">
            <a:avLst/>
          </a:prstGeom>
          <a:noFill/>
          <a:extLst>
            <a:ext uri="{909E8E84-426E-40DD-AFC4-6F175D3DCCD1}">
              <a14:hiddenFill xmlns:a14="http://schemas.microsoft.com/office/drawing/2010/main">
                <a:solidFill>
                  <a:srgbClr val="FFFFFF"/>
                </a:solidFill>
              </a14:hiddenFill>
            </a:ext>
          </a:extLst>
        </p:spPr>
      </p:pic>
      <p:pic>
        <p:nvPicPr>
          <p:cNvPr id="1431562" name="Picture 10" descr="ãæ°´ç°ãã¿ãã·ãã®ç»åæ¤ç´¢çµæ"/>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4214" y="3692413"/>
            <a:ext cx="2047403" cy="1367665"/>
          </a:xfrm>
          <a:prstGeom prst="rect">
            <a:avLst/>
          </a:prstGeom>
          <a:noFill/>
          <a:extLst>
            <a:ext uri="{909E8E84-426E-40DD-AFC4-6F175D3DCCD1}">
              <a14:hiddenFill xmlns:a14="http://schemas.microsoft.com/office/drawing/2010/main">
                <a:solidFill>
                  <a:srgbClr val="FFFFFF"/>
                </a:solidFill>
              </a14:hiddenFill>
            </a:ext>
          </a:extLst>
        </p:spPr>
      </p:pic>
      <p:pic>
        <p:nvPicPr>
          <p:cNvPr id="1431566" name="Picture 14" descr="ãã¦ã¹ãªã«ãå¹¼è«ãã®ç»åæ¤ç´¢çµæ"/>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10623" y="3710996"/>
            <a:ext cx="1825781" cy="1369336"/>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7322377" y="4444625"/>
            <a:ext cx="1721268" cy="64633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Larva of </a:t>
            </a:r>
            <a:r>
              <a:rPr kumimoji="1" lang="en-US" altLang="ja-JP" sz="1800" b="0" i="0" u="none" strike="noStrike" kern="1200" cap="none" spc="0" normalizeH="0" baseline="0" noProof="0" dirty="0" err="1">
                <a:ln>
                  <a:noFill/>
                </a:ln>
                <a:solidFill>
                  <a:srgbClr val="000000"/>
                </a:solidFill>
                <a:effectLst/>
                <a:uLnTx/>
                <a:uFillTx/>
                <a:latin typeface="Arial" charset="0"/>
                <a:ea typeface="ＭＳ Ｐゴシック" charset="-128"/>
                <a:cs typeface="+mn-cs"/>
              </a:rPr>
              <a:t>Chironomidae</a:t>
            </a:r>
            <a:endPar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11" name="テキスト ボックス 10"/>
          <p:cNvSpPr txBox="1"/>
          <p:nvPr/>
        </p:nvSpPr>
        <p:spPr>
          <a:xfrm>
            <a:off x="1971942" y="73838"/>
            <a:ext cx="5131533"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殺虫剤は田んぼの生態系を殺す</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12" name="正方形/長方形 11"/>
          <p:cNvSpPr/>
          <p:nvPr/>
        </p:nvSpPr>
        <p:spPr>
          <a:xfrm>
            <a:off x="-180528" y="1268760"/>
            <a:ext cx="9577064" cy="4306888"/>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FFFFFF"/>
              </a:solidFill>
              <a:effectLst/>
              <a:uLnTx/>
              <a:uFillTx/>
              <a:latin typeface="Arial"/>
              <a:ea typeface="ＭＳ Ｐゴシック"/>
              <a:cs typeface="+mn-cs"/>
            </a:endParaRPr>
          </a:p>
        </p:txBody>
      </p:sp>
      <p:grpSp>
        <p:nvGrpSpPr>
          <p:cNvPr id="3" name="グループ化 2"/>
          <p:cNvGrpSpPr/>
          <p:nvPr/>
        </p:nvGrpSpPr>
        <p:grpSpPr>
          <a:xfrm>
            <a:off x="3105007" y="5206316"/>
            <a:ext cx="5931398" cy="1535051"/>
            <a:chOff x="3105007" y="5206316"/>
            <a:chExt cx="5931398" cy="1535051"/>
          </a:xfrm>
        </p:grpSpPr>
        <p:pic>
          <p:nvPicPr>
            <p:cNvPr id="17" name="Picture 7" descr="IMG_2089"/>
            <p:cNvPicPr>
              <a:picLocks noChangeAspect="1" noChangeArrowheads="1"/>
            </p:cNvPicPr>
            <p:nvPr/>
          </p:nvPicPr>
          <p:blipFill>
            <a:blip r:embed="rId9" cstate="print"/>
            <a:srcRect/>
            <a:stretch>
              <a:fillRect/>
            </a:stretch>
          </p:blipFill>
          <p:spPr bwMode="auto">
            <a:xfrm>
              <a:off x="3105007" y="5376960"/>
              <a:ext cx="3282280" cy="1341147"/>
            </a:xfrm>
            <a:prstGeom prst="rect">
              <a:avLst/>
            </a:prstGeom>
            <a:noFill/>
          </p:spPr>
        </p:pic>
        <p:grpSp>
          <p:nvGrpSpPr>
            <p:cNvPr id="9" name="グループ化 8"/>
            <p:cNvGrpSpPr/>
            <p:nvPr/>
          </p:nvGrpSpPr>
          <p:grpSpPr>
            <a:xfrm>
              <a:off x="6580412" y="5206316"/>
              <a:ext cx="2455993" cy="1535051"/>
              <a:chOff x="3105008" y="3645024"/>
              <a:chExt cx="2880320" cy="1800265"/>
            </a:xfrm>
          </p:grpSpPr>
          <p:pic>
            <p:nvPicPr>
              <p:cNvPr id="1431558" name="Picture 6" descr="ãã¢ãã¬ã¨ã«ãã®ç»åæ¤ç´¢çµæ"/>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6664"/>
              <a:stretch/>
            </p:blipFill>
            <p:spPr bwMode="auto">
              <a:xfrm>
                <a:off x="3105008" y="3645024"/>
                <a:ext cx="2880320" cy="1800265"/>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3105008" y="3645024"/>
                <a:ext cx="1840853" cy="43314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1" u="none" strike="noStrike" kern="1200" cap="none" spc="0" normalizeH="0" baseline="0" noProof="0" dirty="0" err="1">
                    <a:ln>
                      <a:noFill/>
                    </a:ln>
                    <a:solidFill>
                      <a:srgbClr val="FFFFFF"/>
                    </a:solidFill>
                    <a:effectLst/>
                    <a:uLnTx/>
                    <a:uFillTx/>
                    <a:latin typeface="Arial" charset="0"/>
                    <a:ea typeface="ＭＳ Ｐゴシック" charset="-128"/>
                    <a:cs typeface="+mn-cs"/>
                  </a:rPr>
                  <a:t>Hyla</a:t>
                </a:r>
                <a:r>
                  <a:rPr kumimoji="1" lang="en-US" altLang="ja-JP" sz="1800" b="0" i="1" u="none" strike="noStrike" kern="1200" cap="none" spc="0" normalizeH="0" baseline="0" noProof="0" dirty="0">
                    <a:ln>
                      <a:noFill/>
                    </a:ln>
                    <a:solidFill>
                      <a:srgbClr val="FFFFFF"/>
                    </a:solidFill>
                    <a:effectLst/>
                    <a:uLnTx/>
                    <a:uFillTx/>
                    <a:latin typeface="Arial" charset="0"/>
                    <a:ea typeface="ＭＳ Ｐゴシック" charset="-128"/>
                    <a:cs typeface="+mn-cs"/>
                  </a:rPr>
                  <a:t> japonica</a:t>
                </a:r>
                <a:endParaRPr kumimoji="1" lang="ja-JP" altLang="en-US" sz="1800" b="0" i="1" u="none" strike="noStrike" kern="1200" cap="none" spc="0" normalizeH="0" baseline="0" noProof="0" dirty="0">
                  <a:ln>
                    <a:noFill/>
                  </a:ln>
                  <a:solidFill>
                    <a:srgbClr val="FFFFFF"/>
                  </a:solidFill>
                  <a:effectLst/>
                  <a:uLnTx/>
                  <a:uFillTx/>
                  <a:latin typeface="Arial" charset="0"/>
                  <a:ea typeface="ＭＳ Ｐゴシック" charset="-128"/>
                  <a:cs typeface="+mn-cs"/>
                </a:endParaRPr>
              </a:p>
            </p:txBody>
          </p:sp>
        </p:grpSp>
      </p:grpSp>
      <p:sp>
        <p:nvSpPr>
          <p:cNvPr id="22" name="正方形/長方形 21"/>
          <p:cNvSpPr/>
          <p:nvPr/>
        </p:nvSpPr>
        <p:spPr>
          <a:xfrm>
            <a:off x="3066319" y="5137177"/>
            <a:ext cx="6077681" cy="1720824"/>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59495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88104" y="764704"/>
            <a:ext cx="7992888"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殺虫剤は効率的に害虫を除去するが、同時に害虫以外の動物も殺して田んぼの生態系を破壊し、結果としてメダカが田んぼに住めなくしてしまう。</a:t>
            </a:r>
          </a:p>
        </p:txBody>
      </p:sp>
      <p:sp>
        <p:nvSpPr>
          <p:cNvPr id="4" name="テキスト ボックス 3"/>
          <p:cNvSpPr txBox="1"/>
          <p:nvPr/>
        </p:nvSpPr>
        <p:spPr>
          <a:xfrm>
            <a:off x="508664" y="2276872"/>
            <a:ext cx="7972328"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殺虫剤によって米つくりは大きく効率が向上した。</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しかし、減反政策の今、米つくりの能率向上は以前ほど必要とされていない。</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5" name="テキスト ボックス 4"/>
          <p:cNvSpPr txBox="1"/>
          <p:nvPr/>
        </p:nvSpPr>
        <p:spPr>
          <a:xfrm>
            <a:off x="1370642" y="4365104"/>
            <a:ext cx="6922088"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Arial" charset="0"/>
                <a:ea typeface="ＭＳ Ｐゴシック" charset="-128"/>
                <a:cs typeface="+mn-cs"/>
              </a:rPr>
              <a:t>これからも高価な農薬を使い続けるべきか？</a:t>
            </a:r>
          </a:p>
        </p:txBody>
      </p:sp>
    </p:spTree>
    <p:extLst>
      <p:ext uri="{BB962C8B-B14F-4D97-AF65-F5344CB8AC3E}">
        <p14:creationId xmlns:p14="http://schemas.microsoft.com/office/powerpoint/2010/main" val="90347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1794" name="Picture 2" descr="é¢é£ç»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4606" y="1394782"/>
            <a:ext cx="3312368" cy="2484276"/>
          </a:xfrm>
          <a:prstGeom prst="rect">
            <a:avLst/>
          </a:prstGeom>
          <a:noFill/>
          <a:extLst>
            <a:ext uri="{909E8E84-426E-40DD-AFC4-6F175D3DCCD1}">
              <a14:hiddenFill xmlns:a14="http://schemas.microsoft.com/office/drawing/2010/main">
                <a:solidFill>
                  <a:srgbClr val="FFFFFF"/>
                </a:solidFill>
              </a14:hiddenFill>
            </a:ext>
          </a:extLst>
        </p:spPr>
      </p:pic>
      <p:pic>
        <p:nvPicPr>
          <p:cNvPr id="1441796" name="Picture 4" descr="ç°æ¤ãã®å¾ã«çªç´ è¥æãã¾ãï¼è¨å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606" y="4077072"/>
            <a:ext cx="3360371" cy="252028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3059832" y="510945"/>
            <a:ext cx="5631305"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「近代的」米つくりでは、施肥をする</a:t>
            </a:r>
          </a:p>
        </p:txBody>
      </p:sp>
      <p:sp>
        <p:nvSpPr>
          <p:cNvPr id="3" name="テキスト ボックス 2"/>
          <p:cNvSpPr txBox="1"/>
          <p:nvPr/>
        </p:nvSpPr>
        <p:spPr>
          <a:xfrm>
            <a:off x="383524" y="1895605"/>
            <a:ext cx="4378569"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古くは施肥はしなかった（らしい）</a:t>
            </a:r>
          </a:p>
        </p:txBody>
      </p:sp>
      <p:grpSp>
        <p:nvGrpSpPr>
          <p:cNvPr id="5" name="グループ化 4"/>
          <p:cNvGrpSpPr/>
          <p:nvPr/>
        </p:nvGrpSpPr>
        <p:grpSpPr>
          <a:xfrm>
            <a:off x="242035" y="2649422"/>
            <a:ext cx="4791315" cy="2855300"/>
            <a:chOff x="251520" y="3661573"/>
            <a:chExt cx="4791315" cy="2855300"/>
          </a:xfrm>
        </p:grpSpPr>
        <p:sp>
          <p:nvSpPr>
            <p:cNvPr id="4" name="テキスト ボックス 3"/>
            <p:cNvSpPr txBox="1"/>
            <p:nvPr/>
          </p:nvSpPr>
          <p:spPr>
            <a:xfrm>
              <a:off x="251520" y="3661573"/>
              <a:ext cx="4791315"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水がミネラルを供給し、ユスリカ幼虫などの糞が自然の肥料となる。</a:t>
              </a:r>
            </a:p>
          </p:txBody>
        </p:sp>
        <p:pic>
          <p:nvPicPr>
            <p:cNvPr id="1436674" name="Picture 2" descr="ãã¦ã¹ãªã«ãã®ç»åæ¤ç´¢çµæ"/>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2294" y="5058408"/>
              <a:ext cx="1862354" cy="14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ãã¦ã¹ãªã«ãå¹¼è«ãã®ç»åæ¤ç´¢çµæ"/>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010" y="5076873"/>
              <a:ext cx="1920000" cy="144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6339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139000E-EFC1-1E4B-0963-E2DB550CB6D0}"/>
              </a:ext>
            </a:extLst>
          </p:cNvPr>
          <p:cNvSpPr txBox="1"/>
          <p:nvPr/>
        </p:nvSpPr>
        <p:spPr>
          <a:xfrm>
            <a:off x="5652120" y="188640"/>
            <a:ext cx="3310586" cy="1200329"/>
          </a:xfrm>
          <a:prstGeom prst="rect">
            <a:avLst/>
          </a:prstGeom>
          <a:noFill/>
        </p:spPr>
        <p:txBody>
          <a:bodyPr wrap="none" rtlCol="0">
            <a:spAutoFit/>
          </a:bodyPr>
          <a:lstStyle/>
          <a:p>
            <a:pPr algn="r"/>
            <a:r>
              <a:rPr kumimoji="1" lang="ja-JP" altLang="en-US" dirty="0"/>
              <a:t>第</a:t>
            </a:r>
            <a:r>
              <a:rPr kumimoji="1" lang="en-US" altLang="ja-JP" dirty="0"/>
              <a:t>20</a:t>
            </a:r>
            <a:r>
              <a:rPr kumimoji="1" lang="ja-JP" altLang="en-US" dirty="0"/>
              <a:t>回全国めだかシンポジウム</a:t>
            </a:r>
            <a:endParaRPr kumimoji="1" lang="en-US" altLang="ja-JP" dirty="0"/>
          </a:p>
          <a:p>
            <a:pPr algn="r"/>
            <a:r>
              <a:rPr lang="ja-JP" altLang="en-US" dirty="0"/>
              <a:t>豊岡</a:t>
            </a:r>
            <a:r>
              <a:rPr lang="en-US" altLang="ja-JP" dirty="0"/>
              <a:t>2022</a:t>
            </a:r>
          </a:p>
          <a:p>
            <a:pPr algn="r"/>
            <a:endParaRPr kumimoji="1" lang="en-US" altLang="ja-JP" dirty="0"/>
          </a:p>
          <a:p>
            <a:pPr algn="r"/>
            <a:r>
              <a:rPr lang="en-US" altLang="ja-JP" dirty="0"/>
              <a:t>2022</a:t>
            </a:r>
            <a:r>
              <a:rPr lang="ja-JP" altLang="en-US" dirty="0"/>
              <a:t>年</a:t>
            </a:r>
            <a:r>
              <a:rPr lang="en-US" altLang="ja-JP" dirty="0"/>
              <a:t>11</a:t>
            </a:r>
            <a:r>
              <a:rPr lang="ja-JP" altLang="en-US" dirty="0"/>
              <a:t>月</a:t>
            </a:r>
            <a:r>
              <a:rPr lang="en-US" altLang="ja-JP" dirty="0"/>
              <a:t>5</a:t>
            </a:r>
            <a:r>
              <a:rPr lang="ja-JP" altLang="en-US" dirty="0"/>
              <a:t>日</a:t>
            </a:r>
            <a:endParaRPr kumimoji="1" lang="ja-JP" altLang="en-US" dirty="0"/>
          </a:p>
        </p:txBody>
      </p:sp>
      <p:sp>
        <p:nvSpPr>
          <p:cNvPr id="3" name="テキスト ボックス 2">
            <a:extLst>
              <a:ext uri="{FF2B5EF4-FFF2-40B4-BE49-F238E27FC236}">
                <a16:creationId xmlns:a16="http://schemas.microsoft.com/office/drawing/2014/main" id="{6D5A894B-550C-AB13-A225-51477C74D759}"/>
              </a:ext>
            </a:extLst>
          </p:cNvPr>
          <p:cNvSpPr txBox="1"/>
          <p:nvPr/>
        </p:nvSpPr>
        <p:spPr>
          <a:xfrm>
            <a:off x="786349" y="2055331"/>
            <a:ext cx="7571303" cy="830997"/>
          </a:xfrm>
          <a:prstGeom prst="rect">
            <a:avLst/>
          </a:prstGeom>
          <a:noFill/>
        </p:spPr>
        <p:txBody>
          <a:bodyPr wrap="none" rtlCol="0">
            <a:spAutoFit/>
          </a:bodyPr>
          <a:lstStyle/>
          <a:p>
            <a:r>
              <a:rPr kumimoji="1" lang="ja-JP" altLang="en-US" sz="4800" dirty="0">
                <a:latin typeface="メイリオ" panose="020B0604030504040204" pitchFamily="50" charset="-128"/>
                <a:ea typeface="メイリオ" panose="020B0604030504040204" pitchFamily="50" charset="-128"/>
              </a:rPr>
              <a:t>「メダカともコロナとも」</a:t>
            </a:r>
          </a:p>
        </p:txBody>
      </p:sp>
      <p:sp>
        <p:nvSpPr>
          <p:cNvPr id="4" name="Text Box 6">
            <a:extLst>
              <a:ext uri="{FF2B5EF4-FFF2-40B4-BE49-F238E27FC236}">
                <a16:creationId xmlns:a16="http://schemas.microsoft.com/office/drawing/2014/main" id="{D82FBBB1-83FE-DE92-5F30-80CE83811F41}"/>
              </a:ext>
            </a:extLst>
          </p:cNvPr>
          <p:cNvSpPr txBox="1">
            <a:spLocks noChangeArrowheads="1"/>
          </p:cNvSpPr>
          <p:nvPr/>
        </p:nvSpPr>
        <p:spPr bwMode="auto">
          <a:xfrm>
            <a:off x="1330638" y="5010950"/>
            <a:ext cx="704303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　尾田正二</a:t>
            </a:r>
            <a:endParaRPr kumimoji="1" lang="en-US" altLang="ja-JP" sz="24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東京大学大学院　新領域創成科学研究科　准教授</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日本めだかトラスト協会　３代目会長</a:t>
            </a:r>
            <a:endParaRPr kumimoji="1" lang="en-US" altLang="ja-JP" sz="24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11FFD608-5527-F6EF-9FD1-BB6D422C129C}"/>
              </a:ext>
            </a:extLst>
          </p:cNvPr>
          <p:cNvGrpSpPr/>
          <p:nvPr/>
        </p:nvGrpSpPr>
        <p:grpSpPr>
          <a:xfrm>
            <a:off x="1619672" y="4064055"/>
            <a:ext cx="6055226" cy="553998"/>
            <a:chOff x="1619672" y="4064055"/>
            <a:chExt cx="6055226" cy="553998"/>
          </a:xfrm>
        </p:grpSpPr>
        <p:pic>
          <p:nvPicPr>
            <p:cNvPr id="6" name="図 5">
              <a:extLst>
                <a:ext uri="{FF2B5EF4-FFF2-40B4-BE49-F238E27FC236}">
                  <a16:creationId xmlns:a16="http://schemas.microsoft.com/office/drawing/2014/main" id="{9483DA34-CC20-3FB1-EBC2-BF373BBEE0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4064055"/>
              <a:ext cx="1518722" cy="553998"/>
            </a:xfrm>
            <a:prstGeom prst="rect">
              <a:avLst/>
            </a:prstGeom>
          </p:spPr>
        </p:pic>
        <p:pic>
          <p:nvPicPr>
            <p:cNvPr id="7" name="図 6">
              <a:extLst>
                <a:ext uri="{FF2B5EF4-FFF2-40B4-BE49-F238E27FC236}">
                  <a16:creationId xmlns:a16="http://schemas.microsoft.com/office/drawing/2014/main" id="{EA5822FC-89DF-4ACD-B63F-2CD69324EA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7924" y="4064055"/>
              <a:ext cx="1518722" cy="553998"/>
            </a:xfrm>
            <a:prstGeom prst="rect">
              <a:avLst/>
            </a:prstGeom>
          </p:spPr>
        </p:pic>
        <p:pic>
          <p:nvPicPr>
            <p:cNvPr id="8" name="図 7">
              <a:extLst>
                <a:ext uri="{FF2B5EF4-FFF2-40B4-BE49-F238E27FC236}">
                  <a16:creationId xmlns:a16="http://schemas.microsoft.com/office/drawing/2014/main" id="{A25BEA59-9F15-060A-FA1A-49F313E860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176" y="4064055"/>
              <a:ext cx="1518722" cy="553998"/>
            </a:xfrm>
            <a:prstGeom prst="rect">
              <a:avLst/>
            </a:prstGeom>
          </p:spPr>
        </p:pic>
      </p:grpSp>
    </p:spTree>
    <p:extLst>
      <p:ext uri="{BB962C8B-B14F-4D97-AF65-F5344CB8AC3E}">
        <p14:creationId xmlns:p14="http://schemas.microsoft.com/office/powerpoint/2010/main" val="3805813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73967" y="692696"/>
            <a:ext cx="2901915"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0" b="0" i="0" u="none" strike="noStrike" kern="1200" cap="none" spc="0" normalizeH="0" baseline="0" noProof="0" dirty="0">
                <a:ln>
                  <a:noFill/>
                </a:ln>
                <a:solidFill>
                  <a:srgbClr val="000000"/>
                </a:solidFill>
                <a:effectLst/>
                <a:uLnTx/>
                <a:uFillTx/>
                <a:latin typeface="Arial" charset="0"/>
                <a:ea typeface="ＭＳ Ｐゴシック" charset="-128"/>
                <a:cs typeface="+mn-cs"/>
              </a:rPr>
              <a:t>Again,</a:t>
            </a:r>
            <a:endParaRPr kumimoji="1" lang="ja-JP" altLang="en-US" sz="3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7" name="テキスト ボックス 6"/>
          <p:cNvSpPr txBox="1"/>
          <p:nvPr/>
        </p:nvSpPr>
        <p:spPr>
          <a:xfrm>
            <a:off x="487251" y="1527756"/>
            <a:ext cx="7972328"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化学肥料によって米つくりは劇的に効率が向上した。</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しかし、減反政策の今、米つくりの能率向上は以前ほど必要とされていない。</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3" name="テキスト ボックス 2"/>
          <p:cNvSpPr txBox="1"/>
          <p:nvPr/>
        </p:nvSpPr>
        <p:spPr>
          <a:xfrm>
            <a:off x="1307282" y="5029725"/>
            <a:ext cx="5923416" cy="8309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化学肥料の原料は有限の地下資源です。</a:t>
            </a:r>
            <a:endParaRPr kumimoji="1" lang="en-US" altLang="ja-JP"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化学肥料を使う農業は、持続可能ではない。</a:t>
            </a:r>
          </a:p>
        </p:txBody>
      </p:sp>
      <p:sp>
        <p:nvSpPr>
          <p:cNvPr id="4" name="テキスト ボックス 3">
            <a:extLst>
              <a:ext uri="{FF2B5EF4-FFF2-40B4-BE49-F238E27FC236}">
                <a16:creationId xmlns:a16="http://schemas.microsoft.com/office/drawing/2014/main" id="{E15E633A-0298-D48D-57CA-A13C99D30A13}"/>
              </a:ext>
            </a:extLst>
          </p:cNvPr>
          <p:cNvSpPr txBox="1"/>
          <p:nvPr/>
        </p:nvSpPr>
        <p:spPr>
          <a:xfrm>
            <a:off x="1331640" y="4009710"/>
            <a:ext cx="6922088"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Arial" charset="0"/>
                <a:ea typeface="ＭＳ Ｐゴシック" charset="-128"/>
                <a:cs typeface="+mn-cs"/>
              </a:rPr>
              <a:t>これからも高価な化肥を使い続けるべきか？</a:t>
            </a:r>
          </a:p>
        </p:txBody>
      </p:sp>
    </p:spTree>
    <p:extLst>
      <p:ext uri="{BB962C8B-B14F-4D97-AF65-F5344CB8AC3E}">
        <p14:creationId xmlns:p14="http://schemas.microsoft.com/office/powerpoint/2010/main" val="38740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2818" name="Picture 2" des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293375"/>
            <a:ext cx="3804229"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438722" name="Picture 2" descr="é¢é£ç»å"/>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3832" y="1625710"/>
            <a:ext cx="3780000" cy="2249100"/>
          </a:xfrm>
          <a:prstGeom prst="rect">
            <a:avLst/>
          </a:prstGeom>
          <a:noFill/>
          <a:extLst>
            <a:ext uri="{909E8E84-426E-40DD-AFC4-6F175D3DCCD1}">
              <a14:hiddenFill xmlns:a14="http://schemas.microsoft.com/office/drawing/2010/main">
                <a:solidFill>
                  <a:srgbClr val="FFFFFF"/>
                </a:solidFill>
              </a14:hiddenFill>
            </a:ext>
          </a:extLst>
        </p:spPr>
      </p:pic>
      <p:pic>
        <p:nvPicPr>
          <p:cNvPr id="1438724" name="Picture 4" descr="ãæ°´ç°ãç¨²åããã®ç»åæ¤ç´¢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3832" y="4293375"/>
            <a:ext cx="3780000" cy="2520001"/>
          </a:xfrm>
          <a:prstGeom prst="rect">
            <a:avLst/>
          </a:prstGeom>
          <a:noFill/>
          <a:extLst>
            <a:ext uri="{909E8E84-426E-40DD-AFC4-6F175D3DCCD1}">
              <a14:hiddenFill xmlns:a14="http://schemas.microsoft.com/office/drawing/2010/main">
                <a:solidFill>
                  <a:srgbClr val="FFFFFF"/>
                </a:solidFill>
              </a14:hiddenFill>
            </a:ext>
          </a:extLst>
        </p:spPr>
      </p:pic>
      <p:pic>
        <p:nvPicPr>
          <p:cNvPr id="1438726" name="Picture 6" descr="ãæ°´ç°ãé¤èãã®ç»åæ¤ç´¢çµæ"/>
          <p:cNvPicPr>
            <a:picLocks noChangeAspect="1" noChangeArrowheads="1"/>
          </p:cNvPicPr>
          <p:nvPr/>
        </p:nvPicPr>
        <p:blipFill rotWithShape="1">
          <a:blip r:embed="rId5">
            <a:extLst>
              <a:ext uri="{28A0092B-C50C-407E-A947-70E740481C1C}">
                <a14:useLocalDpi xmlns:a14="http://schemas.microsoft.com/office/drawing/2010/main" val="0"/>
              </a:ext>
            </a:extLst>
          </a:blip>
          <a:srcRect t="21340"/>
          <a:stretch/>
        </p:blipFill>
        <p:spPr bwMode="auto">
          <a:xfrm>
            <a:off x="610589" y="1628800"/>
            <a:ext cx="3805200" cy="224601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103550" y="194447"/>
            <a:ext cx="8624477" cy="95410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今や、旧来方式での米つくりを再開する</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　　　　　　　　　　　　　　　　　　　　動きが活発になっている</a:t>
            </a:r>
          </a:p>
        </p:txBody>
      </p:sp>
      <p:sp>
        <p:nvSpPr>
          <p:cNvPr id="3" name="テキスト ボックス 2"/>
          <p:cNvSpPr txBox="1"/>
          <p:nvPr/>
        </p:nvSpPr>
        <p:spPr>
          <a:xfrm>
            <a:off x="1337748" y="1185144"/>
            <a:ext cx="242406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除草剤を使わない除草</a:t>
            </a:r>
          </a:p>
        </p:txBody>
      </p:sp>
      <p:sp>
        <p:nvSpPr>
          <p:cNvPr id="8" name="テキスト ボックス 7"/>
          <p:cNvSpPr txBox="1"/>
          <p:nvPr/>
        </p:nvSpPr>
        <p:spPr>
          <a:xfrm>
            <a:off x="5420447" y="1192562"/>
            <a:ext cx="261802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子供たちが田植えを経験</a:t>
            </a:r>
          </a:p>
        </p:txBody>
      </p:sp>
      <p:sp>
        <p:nvSpPr>
          <p:cNvPr id="4" name="テキスト ボックス 3"/>
          <p:cNvSpPr txBox="1"/>
          <p:nvPr/>
        </p:nvSpPr>
        <p:spPr>
          <a:xfrm>
            <a:off x="6089700" y="3924043"/>
            <a:ext cx="127951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体験稲刈り</a:t>
            </a:r>
          </a:p>
        </p:txBody>
      </p:sp>
      <p:sp>
        <p:nvSpPr>
          <p:cNvPr id="5" name="テキスト ボックス 4"/>
          <p:cNvSpPr txBox="1"/>
          <p:nvPr/>
        </p:nvSpPr>
        <p:spPr>
          <a:xfrm>
            <a:off x="103550" y="3892410"/>
            <a:ext cx="491993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コンクリート護岸した用水路をもとの土手に戻す</a:t>
            </a:r>
          </a:p>
        </p:txBody>
      </p:sp>
      <p:pic>
        <p:nvPicPr>
          <p:cNvPr id="7" name="図 6">
            <a:extLst>
              <a:ext uri="{FF2B5EF4-FFF2-40B4-BE49-F238E27FC236}">
                <a16:creationId xmlns:a16="http://schemas.microsoft.com/office/drawing/2014/main" id="{5B45B2E7-5507-F1FD-29C3-EA5A690B9155}"/>
              </a:ext>
            </a:extLst>
          </p:cNvPr>
          <p:cNvPicPr>
            <a:picLocks noChangeAspect="1"/>
          </p:cNvPicPr>
          <p:nvPr/>
        </p:nvPicPr>
        <p:blipFill>
          <a:blip r:embed="rId6"/>
          <a:stretch>
            <a:fillRect/>
          </a:stretch>
        </p:blipFill>
        <p:spPr>
          <a:xfrm>
            <a:off x="610589" y="1621394"/>
            <a:ext cx="3805200" cy="2237609"/>
          </a:xfrm>
          <a:prstGeom prst="rect">
            <a:avLst/>
          </a:prstGeom>
        </p:spPr>
      </p:pic>
      <p:pic>
        <p:nvPicPr>
          <p:cNvPr id="16" name="図 15">
            <a:extLst>
              <a:ext uri="{FF2B5EF4-FFF2-40B4-BE49-F238E27FC236}">
                <a16:creationId xmlns:a16="http://schemas.microsoft.com/office/drawing/2014/main" id="{3E78DA5B-6570-B7E8-6C5E-DD5BEB8E1030}"/>
              </a:ext>
            </a:extLst>
          </p:cNvPr>
          <p:cNvPicPr>
            <a:picLocks noChangeAspect="1"/>
          </p:cNvPicPr>
          <p:nvPr/>
        </p:nvPicPr>
        <p:blipFill>
          <a:blip r:embed="rId7"/>
          <a:stretch>
            <a:fillRect/>
          </a:stretch>
        </p:blipFill>
        <p:spPr>
          <a:xfrm>
            <a:off x="4613832" y="4262449"/>
            <a:ext cx="3813633" cy="2550925"/>
          </a:xfrm>
          <a:prstGeom prst="rect">
            <a:avLst/>
          </a:prstGeom>
        </p:spPr>
      </p:pic>
      <p:pic>
        <p:nvPicPr>
          <p:cNvPr id="18" name="図 17">
            <a:extLst>
              <a:ext uri="{FF2B5EF4-FFF2-40B4-BE49-F238E27FC236}">
                <a16:creationId xmlns:a16="http://schemas.microsoft.com/office/drawing/2014/main" id="{18DE02FE-013F-0F31-BFC6-D9C15FE52319}"/>
              </a:ext>
            </a:extLst>
          </p:cNvPr>
          <p:cNvPicPr>
            <a:picLocks noChangeAspect="1"/>
          </p:cNvPicPr>
          <p:nvPr/>
        </p:nvPicPr>
        <p:blipFill>
          <a:blip r:embed="rId8"/>
          <a:stretch>
            <a:fillRect/>
          </a:stretch>
        </p:blipFill>
        <p:spPr>
          <a:xfrm>
            <a:off x="4646218" y="1677519"/>
            <a:ext cx="3747613" cy="2225931"/>
          </a:xfrm>
          <a:prstGeom prst="rect">
            <a:avLst/>
          </a:prstGeom>
        </p:spPr>
      </p:pic>
    </p:spTree>
    <p:extLst>
      <p:ext uri="{BB962C8B-B14F-4D97-AF65-F5344CB8AC3E}">
        <p14:creationId xmlns:p14="http://schemas.microsoft.com/office/powerpoint/2010/main" val="31532014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803297" y="1345975"/>
            <a:ext cx="110799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旧来方式</a:t>
            </a:r>
          </a:p>
        </p:txBody>
      </p:sp>
      <p:sp>
        <p:nvSpPr>
          <p:cNvPr id="3" name="テキスト ボックス 2"/>
          <p:cNvSpPr txBox="1"/>
          <p:nvPr/>
        </p:nvSpPr>
        <p:spPr>
          <a:xfrm>
            <a:off x="6056049" y="1345975"/>
            <a:ext cx="186621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「近代的」米つくり</a:t>
            </a:r>
          </a:p>
        </p:txBody>
      </p:sp>
      <p:sp>
        <p:nvSpPr>
          <p:cNvPr id="4" name="正方形/長方形 3"/>
          <p:cNvSpPr/>
          <p:nvPr/>
        </p:nvSpPr>
        <p:spPr>
          <a:xfrm>
            <a:off x="1070570" y="1922039"/>
            <a:ext cx="64633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引水</a:t>
            </a:r>
          </a:p>
        </p:txBody>
      </p:sp>
      <p:sp>
        <p:nvSpPr>
          <p:cNvPr id="6" name="テキスト ボックス 5"/>
          <p:cNvSpPr txBox="1"/>
          <p:nvPr/>
        </p:nvSpPr>
        <p:spPr>
          <a:xfrm>
            <a:off x="3687881" y="1922039"/>
            <a:ext cx="133882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自然の水流</a:t>
            </a:r>
          </a:p>
        </p:txBody>
      </p:sp>
      <p:sp>
        <p:nvSpPr>
          <p:cNvPr id="7" name="テキスト ボックス 6"/>
          <p:cNvSpPr txBox="1"/>
          <p:nvPr/>
        </p:nvSpPr>
        <p:spPr>
          <a:xfrm>
            <a:off x="6355009" y="1922039"/>
            <a:ext cx="126829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電動ポンプ</a:t>
            </a:r>
          </a:p>
        </p:txBody>
      </p:sp>
      <p:sp>
        <p:nvSpPr>
          <p:cNvPr id="8" name="テキスト ボックス 7"/>
          <p:cNvSpPr txBox="1"/>
          <p:nvPr/>
        </p:nvSpPr>
        <p:spPr>
          <a:xfrm>
            <a:off x="966375" y="2610453"/>
            <a:ext cx="85472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田植え</a:t>
            </a:r>
          </a:p>
        </p:txBody>
      </p:sp>
      <p:sp>
        <p:nvSpPr>
          <p:cNvPr id="9" name="テキスト ボックス 8"/>
          <p:cNvSpPr txBox="1"/>
          <p:nvPr/>
        </p:nvSpPr>
        <p:spPr>
          <a:xfrm>
            <a:off x="4034130" y="2610453"/>
            <a:ext cx="6463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人力</a:t>
            </a:r>
          </a:p>
        </p:txBody>
      </p:sp>
      <p:sp>
        <p:nvSpPr>
          <p:cNvPr id="11" name="テキスト ボックス 10"/>
          <p:cNvSpPr txBox="1"/>
          <p:nvPr/>
        </p:nvSpPr>
        <p:spPr>
          <a:xfrm>
            <a:off x="1070570" y="4082279"/>
            <a:ext cx="6463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耕起</a:t>
            </a:r>
          </a:p>
        </p:txBody>
      </p:sp>
      <p:sp>
        <p:nvSpPr>
          <p:cNvPr id="14" name="テキスト ボックス 13"/>
          <p:cNvSpPr txBox="1"/>
          <p:nvPr/>
        </p:nvSpPr>
        <p:spPr>
          <a:xfrm>
            <a:off x="4034130" y="4082279"/>
            <a:ext cx="6463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牛力</a:t>
            </a:r>
          </a:p>
        </p:txBody>
      </p:sp>
      <p:sp>
        <p:nvSpPr>
          <p:cNvPr id="15" name="テキスト ボックス 14"/>
          <p:cNvSpPr txBox="1"/>
          <p:nvPr/>
        </p:nvSpPr>
        <p:spPr>
          <a:xfrm>
            <a:off x="1070570" y="3251956"/>
            <a:ext cx="6463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収穫</a:t>
            </a:r>
          </a:p>
        </p:txBody>
      </p:sp>
      <p:sp>
        <p:nvSpPr>
          <p:cNvPr id="16" name="テキスト ボックス 15"/>
          <p:cNvSpPr txBox="1"/>
          <p:nvPr/>
        </p:nvSpPr>
        <p:spPr>
          <a:xfrm>
            <a:off x="4034130" y="3251956"/>
            <a:ext cx="6463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人力</a:t>
            </a:r>
          </a:p>
        </p:txBody>
      </p:sp>
      <p:sp>
        <p:nvSpPr>
          <p:cNvPr id="17" name="テキスト ボックス 16"/>
          <p:cNvSpPr txBox="1"/>
          <p:nvPr/>
        </p:nvSpPr>
        <p:spPr>
          <a:xfrm>
            <a:off x="1070570" y="4803920"/>
            <a:ext cx="6463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除草</a:t>
            </a:r>
          </a:p>
        </p:txBody>
      </p:sp>
      <p:sp>
        <p:nvSpPr>
          <p:cNvPr id="18" name="テキスト ボックス 17"/>
          <p:cNvSpPr txBox="1"/>
          <p:nvPr/>
        </p:nvSpPr>
        <p:spPr>
          <a:xfrm>
            <a:off x="4034130" y="4803920"/>
            <a:ext cx="6463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人力</a:t>
            </a:r>
          </a:p>
        </p:txBody>
      </p:sp>
      <p:sp>
        <p:nvSpPr>
          <p:cNvPr id="19" name="テキスト ボックス 18"/>
          <p:cNvSpPr txBox="1"/>
          <p:nvPr/>
        </p:nvSpPr>
        <p:spPr>
          <a:xfrm>
            <a:off x="5973495" y="4803920"/>
            <a:ext cx="203132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化学薬品（除草剤）</a:t>
            </a:r>
          </a:p>
        </p:txBody>
      </p:sp>
      <p:sp>
        <p:nvSpPr>
          <p:cNvPr id="20" name="テキスト ボックス 19"/>
          <p:cNvSpPr txBox="1"/>
          <p:nvPr/>
        </p:nvSpPr>
        <p:spPr>
          <a:xfrm>
            <a:off x="839737" y="5435932"/>
            <a:ext cx="110799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害虫対策</a:t>
            </a:r>
          </a:p>
        </p:txBody>
      </p:sp>
      <p:sp>
        <p:nvSpPr>
          <p:cNvPr id="21" name="テキスト ボックス 20"/>
          <p:cNvSpPr txBox="1"/>
          <p:nvPr/>
        </p:nvSpPr>
        <p:spPr>
          <a:xfrm>
            <a:off x="5973495" y="5435932"/>
            <a:ext cx="203132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化学薬品（殺虫剤）</a:t>
            </a:r>
          </a:p>
        </p:txBody>
      </p:sp>
      <p:sp>
        <p:nvSpPr>
          <p:cNvPr id="22" name="テキスト ボックス 21"/>
          <p:cNvSpPr txBox="1"/>
          <p:nvPr/>
        </p:nvSpPr>
        <p:spPr>
          <a:xfrm>
            <a:off x="1070570" y="6082760"/>
            <a:ext cx="6463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施肥</a:t>
            </a:r>
          </a:p>
        </p:txBody>
      </p:sp>
      <p:sp>
        <p:nvSpPr>
          <p:cNvPr id="23" name="テキスト ボックス 22"/>
          <p:cNvSpPr txBox="1"/>
          <p:nvPr/>
        </p:nvSpPr>
        <p:spPr>
          <a:xfrm>
            <a:off x="6435159" y="6082760"/>
            <a:ext cx="110799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化学肥料</a:t>
            </a:r>
          </a:p>
        </p:txBody>
      </p:sp>
      <p:sp>
        <p:nvSpPr>
          <p:cNvPr id="27" name="テキスト ボックス 26"/>
          <p:cNvSpPr txBox="1"/>
          <p:nvPr/>
        </p:nvSpPr>
        <p:spPr>
          <a:xfrm>
            <a:off x="1070570" y="92214"/>
            <a:ext cx="723948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旧来方式の米つくりと「近代的」米つくりの違いのまとめ</a:t>
            </a:r>
          </a:p>
        </p:txBody>
      </p:sp>
      <p:cxnSp>
        <p:nvCxnSpPr>
          <p:cNvPr id="29" name="直線コネクタ 28"/>
          <p:cNvCxnSpPr/>
          <p:nvPr/>
        </p:nvCxnSpPr>
        <p:spPr>
          <a:xfrm>
            <a:off x="2915816" y="724054"/>
            <a:ext cx="0" cy="59453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323528" y="1768062"/>
            <a:ext cx="83405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3317747" y="5435932"/>
            <a:ext cx="2079096" cy="369332"/>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稲の健康管理</a:t>
            </a:r>
          </a:p>
        </p:txBody>
      </p:sp>
      <p:sp>
        <p:nvSpPr>
          <p:cNvPr id="34" name="テキスト ボックス 33"/>
          <p:cNvSpPr txBox="1"/>
          <p:nvPr/>
        </p:nvSpPr>
        <p:spPr>
          <a:xfrm>
            <a:off x="5771516" y="807477"/>
            <a:ext cx="243528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Arial" charset="0"/>
                <a:ea typeface="ＭＳ Ｐゴシック" charset="-128"/>
                <a:cs typeface="+mn-cs"/>
              </a:rPr>
              <a:t>化石エネルギー消費型</a:t>
            </a:r>
          </a:p>
        </p:txBody>
      </p:sp>
      <p:sp>
        <p:nvSpPr>
          <p:cNvPr id="35" name="テキスト ボックス 34"/>
          <p:cNvSpPr txBox="1"/>
          <p:nvPr/>
        </p:nvSpPr>
        <p:spPr>
          <a:xfrm>
            <a:off x="3275856" y="807477"/>
            <a:ext cx="196399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Arial" charset="0"/>
                <a:ea typeface="ＭＳ Ｐゴシック" charset="-128"/>
                <a:cs typeface="+mn-cs"/>
              </a:rPr>
              <a:t>太陽と人力に依存</a:t>
            </a:r>
          </a:p>
        </p:txBody>
      </p:sp>
      <p:sp>
        <p:nvSpPr>
          <p:cNvPr id="36" name="テキスト ボックス 35"/>
          <p:cNvSpPr txBox="1"/>
          <p:nvPr/>
        </p:nvSpPr>
        <p:spPr>
          <a:xfrm>
            <a:off x="6446380" y="2610453"/>
            <a:ext cx="108555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田植え機</a:t>
            </a:r>
          </a:p>
        </p:txBody>
      </p:sp>
      <p:sp>
        <p:nvSpPr>
          <p:cNvPr id="37" name="テキスト ボックス 36"/>
          <p:cNvSpPr txBox="1"/>
          <p:nvPr/>
        </p:nvSpPr>
        <p:spPr>
          <a:xfrm>
            <a:off x="6430350" y="4082279"/>
            <a:ext cx="111761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トラクター</a:t>
            </a:r>
          </a:p>
        </p:txBody>
      </p:sp>
      <p:sp>
        <p:nvSpPr>
          <p:cNvPr id="38" name="テキスト ボックス 37"/>
          <p:cNvSpPr txBox="1"/>
          <p:nvPr/>
        </p:nvSpPr>
        <p:spPr>
          <a:xfrm>
            <a:off x="6395084" y="3251956"/>
            <a:ext cx="118814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コンバイン</a:t>
            </a:r>
          </a:p>
        </p:txBody>
      </p:sp>
      <p:sp>
        <p:nvSpPr>
          <p:cNvPr id="39" name="テキスト ボックス 38"/>
          <p:cNvSpPr txBox="1"/>
          <p:nvPr/>
        </p:nvSpPr>
        <p:spPr>
          <a:xfrm>
            <a:off x="3317747" y="6082760"/>
            <a:ext cx="2079096" cy="369332"/>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稲の健康管理</a:t>
            </a:r>
          </a:p>
        </p:txBody>
      </p:sp>
      <p:grpSp>
        <p:nvGrpSpPr>
          <p:cNvPr id="5" name="グループ化 4">
            <a:extLst>
              <a:ext uri="{FF2B5EF4-FFF2-40B4-BE49-F238E27FC236}">
                <a16:creationId xmlns:a16="http://schemas.microsoft.com/office/drawing/2014/main" id="{4B9C0C52-1345-CCA9-6ADA-06BE81CC8194}"/>
              </a:ext>
            </a:extLst>
          </p:cNvPr>
          <p:cNvGrpSpPr/>
          <p:nvPr/>
        </p:nvGrpSpPr>
        <p:grpSpPr>
          <a:xfrm>
            <a:off x="5106003" y="1317282"/>
            <a:ext cx="3699369" cy="5211528"/>
            <a:chOff x="5106003" y="1317282"/>
            <a:chExt cx="3699369" cy="5211528"/>
          </a:xfrm>
        </p:grpSpPr>
        <p:grpSp>
          <p:nvGrpSpPr>
            <p:cNvPr id="10" name="グループ化 9">
              <a:extLst>
                <a:ext uri="{FF2B5EF4-FFF2-40B4-BE49-F238E27FC236}">
                  <a16:creationId xmlns:a16="http://schemas.microsoft.com/office/drawing/2014/main" id="{0E757332-8EF2-BFA9-5693-F9B2CBC7368F}"/>
                </a:ext>
              </a:extLst>
            </p:cNvPr>
            <p:cNvGrpSpPr/>
            <p:nvPr/>
          </p:nvGrpSpPr>
          <p:grpSpPr>
            <a:xfrm>
              <a:off x="5106003" y="1326071"/>
              <a:ext cx="755335" cy="5146666"/>
              <a:chOff x="5106003" y="1326071"/>
              <a:chExt cx="755335" cy="5146666"/>
            </a:xfrm>
          </p:grpSpPr>
          <p:sp>
            <p:nvSpPr>
              <p:cNvPr id="46" name="テキスト ボックス 45">
                <a:extLst>
                  <a:ext uri="{FF2B5EF4-FFF2-40B4-BE49-F238E27FC236}">
                    <a16:creationId xmlns:a16="http://schemas.microsoft.com/office/drawing/2014/main" id="{D5BAE60D-485F-3687-F6E0-2251E4F31BF2}"/>
                  </a:ext>
                </a:extLst>
              </p:cNvPr>
              <p:cNvSpPr txBox="1"/>
              <p:nvPr/>
            </p:nvSpPr>
            <p:spPr>
              <a:xfrm>
                <a:off x="5106003" y="1326071"/>
                <a:ext cx="755335" cy="369332"/>
              </a:xfrm>
              <a:prstGeom prst="rect">
                <a:avLst/>
              </a:prstGeom>
              <a:noFill/>
              <a:ln w="28575">
                <a:solidFill>
                  <a:srgbClr val="0070C0"/>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50" charset="-128"/>
                    <a:cs typeface="+mn-cs"/>
                  </a:rPr>
                  <a:t>メダカ</a:t>
                </a:r>
              </a:p>
            </p:txBody>
          </p:sp>
          <p:sp>
            <p:nvSpPr>
              <p:cNvPr id="47" name="楕円 46">
                <a:extLst>
                  <a:ext uri="{FF2B5EF4-FFF2-40B4-BE49-F238E27FC236}">
                    <a16:creationId xmlns:a16="http://schemas.microsoft.com/office/drawing/2014/main" id="{E879213B-B13B-04A3-15EC-547CCC921A72}"/>
                  </a:ext>
                </a:extLst>
              </p:cNvPr>
              <p:cNvSpPr/>
              <p:nvPr/>
            </p:nvSpPr>
            <p:spPr>
              <a:xfrm>
                <a:off x="5376479" y="1998023"/>
                <a:ext cx="347649" cy="347649"/>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FF"/>
                  </a:solidFill>
                  <a:effectLst/>
                  <a:uLnTx/>
                  <a:uFillTx/>
                  <a:latin typeface="Arial"/>
                  <a:ea typeface="ＭＳ Ｐゴシック"/>
                  <a:cs typeface="+mn-cs"/>
                </a:endParaRPr>
              </a:p>
            </p:txBody>
          </p:sp>
          <p:sp>
            <p:nvSpPr>
              <p:cNvPr id="48" name="楕円 47">
                <a:extLst>
                  <a:ext uri="{FF2B5EF4-FFF2-40B4-BE49-F238E27FC236}">
                    <a16:creationId xmlns:a16="http://schemas.microsoft.com/office/drawing/2014/main" id="{8B01C73F-0F03-BB04-6A5F-15B0353DE1F5}"/>
                  </a:ext>
                </a:extLst>
              </p:cNvPr>
              <p:cNvSpPr/>
              <p:nvPr/>
            </p:nvSpPr>
            <p:spPr>
              <a:xfrm>
                <a:off x="5376479" y="4825858"/>
                <a:ext cx="347649" cy="347649"/>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FF"/>
                  </a:solidFill>
                  <a:effectLst/>
                  <a:uLnTx/>
                  <a:uFillTx/>
                  <a:latin typeface="Arial"/>
                  <a:ea typeface="ＭＳ Ｐゴシック"/>
                  <a:cs typeface="+mn-cs"/>
                </a:endParaRPr>
              </a:p>
            </p:txBody>
          </p:sp>
          <p:sp>
            <p:nvSpPr>
              <p:cNvPr id="49" name="楕円 48">
                <a:extLst>
                  <a:ext uri="{FF2B5EF4-FFF2-40B4-BE49-F238E27FC236}">
                    <a16:creationId xmlns:a16="http://schemas.microsoft.com/office/drawing/2014/main" id="{24FBBCA4-07C3-9F30-3E76-C55B8CF4F529}"/>
                  </a:ext>
                </a:extLst>
              </p:cNvPr>
              <p:cNvSpPr/>
              <p:nvPr/>
            </p:nvSpPr>
            <p:spPr>
              <a:xfrm>
                <a:off x="5376479" y="5498710"/>
                <a:ext cx="347649" cy="347649"/>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FF"/>
                  </a:solidFill>
                  <a:effectLst/>
                  <a:uLnTx/>
                  <a:uFillTx/>
                  <a:latin typeface="Arial"/>
                  <a:ea typeface="ＭＳ Ｐゴシック"/>
                  <a:cs typeface="+mn-cs"/>
                </a:endParaRPr>
              </a:p>
            </p:txBody>
          </p:sp>
          <p:sp>
            <p:nvSpPr>
              <p:cNvPr id="50" name="楕円 49">
                <a:extLst>
                  <a:ext uri="{FF2B5EF4-FFF2-40B4-BE49-F238E27FC236}">
                    <a16:creationId xmlns:a16="http://schemas.microsoft.com/office/drawing/2014/main" id="{0F90289C-1E79-102A-6639-780E9E16963B}"/>
                  </a:ext>
                </a:extLst>
              </p:cNvPr>
              <p:cNvSpPr/>
              <p:nvPr/>
            </p:nvSpPr>
            <p:spPr>
              <a:xfrm>
                <a:off x="5407370" y="6125088"/>
                <a:ext cx="347649" cy="347649"/>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FF"/>
                  </a:solidFill>
                  <a:effectLst/>
                  <a:uLnTx/>
                  <a:uFillTx/>
                  <a:latin typeface="Arial"/>
                  <a:ea typeface="ＭＳ Ｐゴシック"/>
                  <a:cs typeface="+mn-cs"/>
                </a:endParaRPr>
              </a:p>
            </p:txBody>
          </p:sp>
        </p:grpSp>
        <p:grpSp>
          <p:nvGrpSpPr>
            <p:cNvPr id="12" name="グループ化 11">
              <a:extLst>
                <a:ext uri="{FF2B5EF4-FFF2-40B4-BE49-F238E27FC236}">
                  <a16:creationId xmlns:a16="http://schemas.microsoft.com/office/drawing/2014/main" id="{39B42623-9FFC-69C7-185D-2C883DFDFD6C}"/>
                </a:ext>
              </a:extLst>
            </p:cNvPr>
            <p:cNvGrpSpPr/>
            <p:nvPr/>
          </p:nvGrpSpPr>
          <p:grpSpPr>
            <a:xfrm>
              <a:off x="8050037" y="1317282"/>
              <a:ext cx="755335" cy="5211528"/>
              <a:chOff x="8050037" y="1317282"/>
              <a:chExt cx="755335" cy="5211528"/>
            </a:xfrm>
          </p:grpSpPr>
          <p:sp>
            <p:nvSpPr>
              <p:cNvPr id="13" name="テキスト ボックス 12">
                <a:extLst>
                  <a:ext uri="{FF2B5EF4-FFF2-40B4-BE49-F238E27FC236}">
                    <a16:creationId xmlns:a16="http://schemas.microsoft.com/office/drawing/2014/main" id="{BFF3E4CD-98FB-14E8-8886-FD9519AF7DB7}"/>
                  </a:ext>
                </a:extLst>
              </p:cNvPr>
              <p:cNvSpPr txBox="1"/>
              <p:nvPr/>
            </p:nvSpPr>
            <p:spPr>
              <a:xfrm>
                <a:off x="8050037" y="1317282"/>
                <a:ext cx="755335" cy="369332"/>
              </a:xfrm>
              <a:prstGeom prst="rect">
                <a:avLst/>
              </a:prstGeom>
              <a:noFill/>
              <a:ln w="28575">
                <a:solidFill>
                  <a:srgbClr val="0070C0"/>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50" charset="-128"/>
                    <a:cs typeface="+mn-cs"/>
                  </a:rPr>
                  <a:t>メダカ</a:t>
                </a:r>
              </a:p>
            </p:txBody>
          </p:sp>
          <p:grpSp>
            <p:nvGrpSpPr>
              <p:cNvPr id="24" name="グループ化 23">
                <a:extLst>
                  <a:ext uri="{FF2B5EF4-FFF2-40B4-BE49-F238E27FC236}">
                    <a16:creationId xmlns:a16="http://schemas.microsoft.com/office/drawing/2014/main" id="{AF881383-B642-2425-D153-310973D7645D}"/>
                  </a:ext>
                </a:extLst>
              </p:cNvPr>
              <p:cNvGrpSpPr/>
              <p:nvPr/>
            </p:nvGrpSpPr>
            <p:grpSpPr>
              <a:xfrm>
                <a:off x="8411594" y="1978752"/>
                <a:ext cx="275641" cy="386191"/>
                <a:chOff x="8388424" y="2106705"/>
                <a:chExt cx="275641" cy="386191"/>
              </a:xfrm>
            </p:grpSpPr>
            <p:cxnSp>
              <p:nvCxnSpPr>
                <p:cNvPr id="44" name="直線コネクタ 43">
                  <a:extLst>
                    <a:ext uri="{FF2B5EF4-FFF2-40B4-BE49-F238E27FC236}">
                      <a16:creationId xmlns:a16="http://schemas.microsoft.com/office/drawing/2014/main" id="{238AD6BD-DD31-3553-3622-30EC067D92C0}"/>
                    </a:ext>
                  </a:extLst>
                </p:cNvPr>
                <p:cNvCxnSpPr/>
                <p:nvPr/>
              </p:nvCxnSpPr>
              <p:spPr>
                <a:xfrm>
                  <a:off x="8388424" y="2106705"/>
                  <a:ext cx="275641" cy="386191"/>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4C2DBE9A-233A-7C99-DD06-7CFDEB58AB47}"/>
                    </a:ext>
                  </a:extLst>
                </p:cNvPr>
                <p:cNvCxnSpPr/>
                <p:nvPr/>
              </p:nvCxnSpPr>
              <p:spPr>
                <a:xfrm flipH="1">
                  <a:off x="8388424" y="2106705"/>
                  <a:ext cx="275641" cy="386191"/>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25" name="グループ化 24">
                <a:extLst>
                  <a:ext uri="{FF2B5EF4-FFF2-40B4-BE49-F238E27FC236}">
                    <a16:creationId xmlns:a16="http://schemas.microsoft.com/office/drawing/2014/main" id="{30F27E64-03AF-303E-F2E5-9FF7D7C8AA73}"/>
                  </a:ext>
                </a:extLst>
              </p:cNvPr>
              <p:cNvGrpSpPr/>
              <p:nvPr/>
            </p:nvGrpSpPr>
            <p:grpSpPr>
              <a:xfrm>
                <a:off x="8411594" y="4806587"/>
                <a:ext cx="275641" cy="386191"/>
                <a:chOff x="8388424" y="2106705"/>
                <a:chExt cx="275641" cy="386191"/>
              </a:xfrm>
            </p:grpSpPr>
            <p:cxnSp>
              <p:nvCxnSpPr>
                <p:cNvPr id="42" name="直線コネクタ 41">
                  <a:extLst>
                    <a:ext uri="{FF2B5EF4-FFF2-40B4-BE49-F238E27FC236}">
                      <a16:creationId xmlns:a16="http://schemas.microsoft.com/office/drawing/2014/main" id="{1244BE7D-0BF0-8A63-98C5-56A288A2A6DA}"/>
                    </a:ext>
                  </a:extLst>
                </p:cNvPr>
                <p:cNvCxnSpPr/>
                <p:nvPr/>
              </p:nvCxnSpPr>
              <p:spPr>
                <a:xfrm>
                  <a:off x="8388424" y="2106705"/>
                  <a:ext cx="275641" cy="386191"/>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B76BE593-732D-CE59-049C-06A6A033CC74}"/>
                    </a:ext>
                  </a:extLst>
                </p:cNvPr>
                <p:cNvCxnSpPr/>
                <p:nvPr/>
              </p:nvCxnSpPr>
              <p:spPr>
                <a:xfrm flipH="1">
                  <a:off x="8388424" y="2106705"/>
                  <a:ext cx="275641" cy="386191"/>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28" name="グループ化 27">
                <a:extLst>
                  <a:ext uri="{FF2B5EF4-FFF2-40B4-BE49-F238E27FC236}">
                    <a16:creationId xmlns:a16="http://schemas.microsoft.com/office/drawing/2014/main" id="{1DB3FDB9-778E-F534-EA5A-E7942895B5D1}"/>
                  </a:ext>
                </a:extLst>
              </p:cNvPr>
              <p:cNvGrpSpPr/>
              <p:nvPr/>
            </p:nvGrpSpPr>
            <p:grpSpPr>
              <a:xfrm>
                <a:off x="8411594" y="5479439"/>
                <a:ext cx="275641" cy="386191"/>
                <a:chOff x="8388424" y="2106705"/>
                <a:chExt cx="275641" cy="386191"/>
              </a:xfrm>
            </p:grpSpPr>
            <p:cxnSp>
              <p:nvCxnSpPr>
                <p:cNvPr id="40" name="直線コネクタ 39">
                  <a:extLst>
                    <a:ext uri="{FF2B5EF4-FFF2-40B4-BE49-F238E27FC236}">
                      <a16:creationId xmlns:a16="http://schemas.microsoft.com/office/drawing/2014/main" id="{13086553-F55C-3D2E-9568-C7BEB7E43745}"/>
                    </a:ext>
                  </a:extLst>
                </p:cNvPr>
                <p:cNvCxnSpPr/>
                <p:nvPr/>
              </p:nvCxnSpPr>
              <p:spPr>
                <a:xfrm>
                  <a:off x="8388424" y="2106705"/>
                  <a:ext cx="275641" cy="386191"/>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0C8FDACA-21D5-76C1-4C63-3B1236CE92D3}"/>
                    </a:ext>
                  </a:extLst>
                </p:cNvPr>
                <p:cNvCxnSpPr/>
                <p:nvPr/>
              </p:nvCxnSpPr>
              <p:spPr>
                <a:xfrm flipH="1">
                  <a:off x="8388424" y="2106705"/>
                  <a:ext cx="275641" cy="386191"/>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30" name="グループ化 29">
                <a:extLst>
                  <a:ext uri="{FF2B5EF4-FFF2-40B4-BE49-F238E27FC236}">
                    <a16:creationId xmlns:a16="http://schemas.microsoft.com/office/drawing/2014/main" id="{B6C4B606-C8E7-463E-2110-220C4A4F2B38}"/>
                  </a:ext>
                </a:extLst>
              </p:cNvPr>
              <p:cNvGrpSpPr/>
              <p:nvPr/>
            </p:nvGrpSpPr>
            <p:grpSpPr>
              <a:xfrm>
                <a:off x="8411594" y="6142619"/>
                <a:ext cx="275641" cy="386191"/>
                <a:chOff x="8411594" y="6142619"/>
                <a:chExt cx="275641" cy="386191"/>
              </a:xfrm>
            </p:grpSpPr>
            <p:cxnSp>
              <p:nvCxnSpPr>
                <p:cNvPr id="32" name="直線コネクタ 31">
                  <a:extLst>
                    <a:ext uri="{FF2B5EF4-FFF2-40B4-BE49-F238E27FC236}">
                      <a16:creationId xmlns:a16="http://schemas.microsoft.com/office/drawing/2014/main" id="{FEA21178-984D-BCE3-7F42-102FD4269A76}"/>
                    </a:ext>
                  </a:extLst>
                </p:cNvPr>
                <p:cNvCxnSpPr/>
                <p:nvPr/>
              </p:nvCxnSpPr>
              <p:spPr>
                <a:xfrm>
                  <a:off x="8411594" y="6142619"/>
                  <a:ext cx="275641" cy="386191"/>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72BC64E6-0784-5EF1-F52E-0DCCCCF01C20}"/>
                    </a:ext>
                  </a:extLst>
                </p:cNvPr>
                <p:cNvCxnSpPr/>
                <p:nvPr/>
              </p:nvCxnSpPr>
              <p:spPr>
                <a:xfrm flipH="1">
                  <a:off x="8411594" y="6142619"/>
                  <a:ext cx="275641" cy="386191"/>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77071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dissolv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67544" y="404664"/>
            <a:ext cx="7796462"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「近代的」米つくりでは、農薬、殺虫剤、除草剤、化学肥料と</a:t>
            </a:r>
            <a:r>
              <a:rPr lang="ja-JP" altLang="en-US" sz="2400" dirty="0">
                <a:solidFill>
                  <a:srgbClr val="000000"/>
                </a:solidFill>
              </a:rPr>
              <a:t>電気</a:t>
            </a: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＝化石燃料を消費しながら、米を作る。</a:t>
            </a:r>
          </a:p>
        </p:txBody>
      </p:sp>
      <p:sp>
        <p:nvSpPr>
          <p:cNvPr id="3" name="テキスト ボックス 2"/>
          <p:cNvSpPr txBox="1"/>
          <p:nvPr/>
        </p:nvSpPr>
        <p:spPr>
          <a:xfrm>
            <a:off x="467544" y="1557345"/>
            <a:ext cx="7632848"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対して、</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旧来方式の米つくりは太陽（と人力）に依存し、化学薬品、化石燃料を消費しない。</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イネは水田という生態系の一部として育てられる。</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4" name="テキスト ボックス 3"/>
          <p:cNvSpPr txBox="1"/>
          <p:nvPr/>
        </p:nvSpPr>
        <p:spPr>
          <a:xfrm>
            <a:off x="481771" y="4437112"/>
            <a:ext cx="8676456"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「近代的」米つくりが持続可能でないことは明白。</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旧来方式の米つくりは持続可能（少なくとも</a:t>
            </a:r>
            <a:r>
              <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rPr>
              <a:t>3,000</a:t>
            </a: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年は持続した）</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5" name="テキスト ボックス 4"/>
          <p:cNvSpPr txBox="1"/>
          <p:nvPr/>
        </p:nvSpPr>
        <p:spPr>
          <a:xfrm>
            <a:off x="456692" y="3449893"/>
            <a:ext cx="781816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FF"/>
                </a:solidFill>
                <a:effectLst/>
                <a:uLnTx/>
                <a:uFillTx/>
                <a:latin typeface="Arial" charset="0"/>
                <a:ea typeface="ＭＳ Ｐゴシック" charset="-128"/>
                <a:cs typeface="+mn-cs"/>
              </a:rPr>
              <a:t>イネも水田という生態系の一員として生存し成長し実を結ぶ</a:t>
            </a:r>
          </a:p>
        </p:txBody>
      </p:sp>
    </p:spTree>
    <p:extLst>
      <p:ext uri="{BB962C8B-B14F-4D97-AF65-F5344CB8AC3E}">
        <p14:creationId xmlns:p14="http://schemas.microsoft.com/office/powerpoint/2010/main" val="334352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611560" y="247558"/>
            <a:ext cx="8933584"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旧来方式での田んぼに住んでいたメダカが、</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持続可能な農業形態・社会のシンボルとなっている。</a:t>
            </a:r>
          </a:p>
        </p:txBody>
      </p:sp>
      <p:pic>
        <p:nvPicPr>
          <p:cNvPr id="4" name="Picture 7" descr="IMG_2089"/>
          <p:cNvPicPr>
            <a:picLocks noChangeAspect="1" noChangeArrowheads="1"/>
          </p:cNvPicPr>
          <p:nvPr/>
        </p:nvPicPr>
        <p:blipFill>
          <a:blip r:embed="rId3" cstate="print"/>
          <a:srcRect/>
          <a:stretch>
            <a:fillRect/>
          </a:stretch>
        </p:blipFill>
        <p:spPr bwMode="auto">
          <a:xfrm>
            <a:off x="761287" y="4005064"/>
            <a:ext cx="4229521" cy="1728192"/>
          </a:xfrm>
          <a:prstGeom prst="rect">
            <a:avLst/>
          </a:prstGeom>
          <a:noFill/>
        </p:spPr>
      </p:pic>
      <p:pic>
        <p:nvPicPr>
          <p:cNvPr id="5" name="Picture 2" descr="ãç°ãã¼ãã®ç»åæ¤ç´¢çµæ"/>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1412776"/>
            <a:ext cx="4240943" cy="238436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グループ化 5"/>
          <p:cNvGrpSpPr/>
          <p:nvPr/>
        </p:nvGrpSpPr>
        <p:grpSpPr>
          <a:xfrm>
            <a:off x="5436096" y="1578409"/>
            <a:ext cx="3532385" cy="4562955"/>
            <a:chOff x="5589642" y="1644452"/>
            <a:chExt cx="3532385" cy="4562955"/>
          </a:xfrm>
        </p:grpSpPr>
        <p:sp>
          <p:nvSpPr>
            <p:cNvPr id="2" name="テキスト ボックス 1"/>
            <p:cNvSpPr txBox="1"/>
            <p:nvPr/>
          </p:nvSpPr>
          <p:spPr>
            <a:xfrm>
              <a:off x="5616907" y="3960638"/>
              <a:ext cx="3505120" cy="224676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里山は</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2800" dirty="0">
                  <a:solidFill>
                    <a:srgbClr val="000000"/>
                  </a:solidFill>
                </a:rPr>
                <a:t>ヒト</a:t>
              </a: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が日本において</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2800" dirty="0">
                  <a:solidFill>
                    <a:srgbClr val="000000"/>
                  </a:solidFill>
                </a:rPr>
                <a:t>編み出した</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持続可能な生活の</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様式の一つ</a:t>
              </a:r>
            </a:p>
          </p:txBody>
        </p:sp>
        <p:pic>
          <p:nvPicPr>
            <p:cNvPr id="1430530" name="Picture 2" descr="é¢é£ç»å"/>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9642" y="1644452"/>
              <a:ext cx="3380263" cy="18733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2192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635896" y="4175538"/>
            <a:ext cx="5200463" cy="181588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最初は</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「古き良き時代」を思い出している</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懐古主義者のおじさん達</a:t>
            </a:r>
            <a:endParaRPr kumimoji="1" lang="en-US" altLang="ja-JP" sz="2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と思っていました。</a:t>
            </a:r>
          </a:p>
        </p:txBody>
      </p:sp>
      <p:sp>
        <p:nvSpPr>
          <p:cNvPr id="10" name="テキスト ボックス 9"/>
          <p:cNvSpPr txBox="1"/>
          <p:nvPr/>
        </p:nvSpPr>
        <p:spPr>
          <a:xfrm>
            <a:off x="-234280" y="144950"/>
            <a:ext cx="961256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なぜ多くの日本人がメダカを保護しようとしているの？</a:t>
            </a:r>
          </a:p>
        </p:txBody>
      </p:sp>
      <p:grpSp>
        <p:nvGrpSpPr>
          <p:cNvPr id="6" name="グループ化 5">
            <a:extLst>
              <a:ext uri="{FF2B5EF4-FFF2-40B4-BE49-F238E27FC236}">
                <a16:creationId xmlns:a16="http://schemas.microsoft.com/office/drawing/2014/main" id="{917745B4-4416-E9BB-8FCE-E982BAB7BC0B}"/>
              </a:ext>
            </a:extLst>
          </p:cNvPr>
          <p:cNvGrpSpPr/>
          <p:nvPr/>
        </p:nvGrpSpPr>
        <p:grpSpPr>
          <a:xfrm>
            <a:off x="107504" y="996994"/>
            <a:ext cx="4222998" cy="5724288"/>
            <a:chOff x="107504" y="996994"/>
            <a:chExt cx="4222998" cy="5724288"/>
          </a:xfrm>
        </p:grpSpPr>
        <p:grpSp>
          <p:nvGrpSpPr>
            <p:cNvPr id="8" name="グループ化 7"/>
            <p:cNvGrpSpPr/>
            <p:nvPr/>
          </p:nvGrpSpPr>
          <p:grpSpPr>
            <a:xfrm>
              <a:off x="107504" y="996994"/>
              <a:ext cx="4222998" cy="5724288"/>
              <a:chOff x="107504" y="996994"/>
              <a:chExt cx="4222998" cy="5724288"/>
            </a:xfrm>
          </p:grpSpPr>
          <p:sp>
            <p:nvSpPr>
              <p:cNvPr id="5" name="テキスト ボックス 4"/>
              <p:cNvSpPr txBox="1"/>
              <p:nvPr/>
            </p:nvSpPr>
            <p:spPr>
              <a:xfrm>
                <a:off x="107504" y="996994"/>
                <a:ext cx="4222998"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活動している方々は、</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定年間近のおじさん達と</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若いお母さん達</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1430534" name="Picture 6" descr="ããã ã ä¿è­·æ´»å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38" y="4636274"/>
                <a:ext cx="2707802" cy="2085008"/>
              </a:xfrm>
              <a:prstGeom prst="rect">
                <a:avLst/>
              </a:prstGeom>
              <a:noFill/>
              <a:extLst>
                <a:ext uri="{909E8E84-426E-40DD-AFC4-6F175D3DCCD1}">
                  <a14:hiddenFill xmlns:a14="http://schemas.microsoft.com/office/drawing/2010/main">
                    <a:solidFill>
                      <a:srgbClr val="FFFFFF"/>
                    </a:solidFill>
                  </a14:hiddenFill>
                </a:ext>
              </a:extLst>
            </p:spPr>
          </p:pic>
          <p:pic>
            <p:nvPicPr>
              <p:cNvPr id="1430542" name="Picture 14" descr="ããã ã ä¿è­·æ´»åãã®ç»åæ¤ç´¢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038" y="2555312"/>
                <a:ext cx="2707802" cy="2030852"/>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図 15">
              <a:extLst>
                <a:ext uri="{FF2B5EF4-FFF2-40B4-BE49-F238E27FC236}">
                  <a16:creationId xmlns:a16="http://schemas.microsoft.com/office/drawing/2014/main" id="{19CE51C5-78C8-347F-86FD-0CC4ADCF12F9}"/>
                </a:ext>
              </a:extLst>
            </p:cNvPr>
            <p:cNvPicPr>
              <a:picLocks noChangeAspect="1"/>
            </p:cNvPicPr>
            <p:nvPr/>
          </p:nvPicPr>
          <p:blipFill>
            <a:blip r:embed="rId5"/>
            <a:stretch>
              <a:fillRect/>
            </a:stretch>
          </p:blipFill>
          <p:spPr>
            <a:xfrm>
              <a:off x="445960" y="2555312"/>
              <a:ext cx="2711679" cy="2010056"/>
            </a:xfrm>
            <a:prstGeom prst="rect">
              <a:avLst/>
            </a:prstGeom>
          </p:spPr>
        </p:pic>
      </p:grpSp>
      <p:grpSp>
        <p:nvGrpSpPr>
          <p:cNvPr id="4" name="グループ化 3">
            <a:extLst>
              <a:ext uri="{FF2B5EF4-FFF2-40B4-BE49-F238E27FC236}">
                <a16:creationId xmlns:a16="http://schemas.microsoft.com/office/drawing/2014/main" id="{D0896C36-D2C6-4614-FAF0-116FDC53678C}"/>
              </a:ext>
            </a:extLst>
          </p:cNvPr>
          <p:cNvGrpSpPr/>
          <p:nvPr/>
        </p:nvGrpSpPr>
        <p:grpSpPr>
          <a:xfrm>
            <a:off x="4572000" y="908720"/>
            <a:ext cx="4104456" cy="2736304"/>
            <a:chOff x="4572000" y="908720"/>
            <a:chExt cx="4104456" cy="2736304"/>
          </a:xfrm>
        </p:grpSpPr>
        <p:pic>
          <p:nvPicPr>
            <p:cNvPr id="1430530" name="Picture 2" descr="é¢é£ç»å"/>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908720"/>
              <a:ext cx="4102405" cy="2736304"/>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8E00D7D7-2AE0-2A7B-5006-6802469E4566}"/>
                </a:ext>
              </a:extLst>
            </p:cNvPr>
            <p:cNvPicPr>
              <a:picLocks noChangeAspect="1"/>
            </p:cNvPicPr>
            <p:nvPr/>
          </p:nvPicPr>
          <p:blipFill>
            <a:blip r:embed="rId7"/>
            <a:stretch>
              <a:fillRect/>
            </a:stretch>
          </p:blipFill>
          <p:spPr>
            <a:xfrm>
              <a:off x="4572000" y="908720"/>
              <a:ext cx="4104456" cy="2736304"/>
            </a:xfrm>
            <a:prstGeom prst="rect">
              <a:avLst/>
            </a:prstGeom>
          </p:spPr>
        </p:pic>
      </p:grpSp>
      <p:grpSp>
        <p:nvGrpSpPr>
          <p:cNvPr id="9" name="グループ化 8">
            <a:extLst>
              <a:ext uri="{FF2B5EF4-FFF2-40B4-BE49-F238E27FC236}">
                <a16:creationId xmlns:a16="http://schemas.microsoft.com/office/drawing/2014/main" id="{0E0E973F-D995-BA05-95CC-5A5C00D432FF}"/>
              </a:ext>
            </a:extLst>
          </p:cNvPr>
          <p:cNvGrpSpPr/>
          <p:nvPr/>
        </p:nvGrpSpPr>
        <p:grpSpPr>
          <a:xfrm>
            <a:off x="3419872" y="4576129"/>
            <a:ext cx="5278096" cy="2576263"/>
            <a:chOff x="3419872" y="4576129"/>
            <a:chExt cx="5278096" cy="2576263"/>
          </a:xfrm>
        </p:grpSpPr>
        <p:sp>
          <p:nvSpPr>
            <p:cNvPr id="2" name="テキスト ボックス 1">
              <a:extLst>
                <a:ext uri="{FF2B5EF4-FFF2-40B4-BE49-F238E27FC236}">
                  <a16:creationId xmlns:a16="http://schemas.microsoft.com/office/drawing/2014/main" id="{01221A6C-4456-62D8-C33A-D91180D30253}"/>
                </a:ext>
              </a:extLst>
            </p:cNvPr>
            <p:cNvSpPr txBox="1"/>
            <p:nvPr/>
          </p:nvSpPr>
          <p:spPr>
            <a:xfrm>
              <a:off x="3419872" y="4576129"/>
              <a:ext cx="4937570" cy="707886"/>
            </a:xfrm>
            <a:prstGeom prst="rect">
              <a:avLst/>
            </a:prstGeom>
            <a:solidFill>
              <a:schemeClr val="bg1"/>
            </a:solidFill>
            <a:ln>
              <a:solidFill>
                <a:srgbClr val="FF0000"/>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4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僕は間違っていました</a:t>
              </a:r>
            </a:p>
          </p:txBody>
        </p:sp>
        <p:pic>
          <p:nvPicPr>
            <p:cNvPr id="2050" name="Picture 2" descr="謝罪イラスト／無料イラストなら「イラストAC」">
              <a:extLst>
                <a:ext uri="{FF2B5EF4-FFF2-40B4-BE49-F238E27FC236}">
                  <a16:creationId xmlns:a16="http://schemas.microsoft.com/office/drawing/2014/main" id="{8AE1DEEF-AE8E-3DD5-86E1-49844FC2A28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531" t="7118" r="26072"/>
            <a:stretch/>
          </p:blipFill>
          <p:spPr bwMode="auto">
            <a:xfrm>
              <a:off x="7533682" y="5439959"/>
              <a:ext cx="1164286" cy="17124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269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234280" y="144950"/>
            <a:ext cx="961256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なぜ多くの日本人がメダカを保護しようとしているの？</a:t>
            </a:r>
          </a:p>
        </p:txBody>
      </p:sp>
      <p:grpSp>
        <p:nvGrpSpPr>
          <p:cNvPr id="6" name="グループ化 5">
            <a:extLst>
              <a:ext uri="{FF2B5EF4-FFF2-40B4-BE49-F238E27FC236}">
                <a16:creationId xmlns:a16="http://schemas.microsoft.com/office/drawing/2014/main" id="{917745B4-4416-E9BB-8FCE-E982BAB7BC0B}"/>
              </a:ext>
            </a:extLst>
          </p:cNvPr>
          <p:cNvGrpSpPr/>
          <p:nvPr/>
        </p:nvGrpSpPr>
        <p:grpSpPr>
          <a:xfrm>
            <a:off x="107504" y="996994"/>
            <a:ext cx="4222998" cy="5724288"/>
            <a:chOff x="107504" y="996994"/>
            <a:chExt cx="4222998" cy="5724288"/>
          </a:xfrm>
        </p:grpSpPr>
        <p:grpSp>
          <p:nvGrpSpPr>
            <p:cNvPr id="8" name="グループ化 7"/>
            <p:cNvGrpSpPr/>
            <p:nvPr/>
          </p:nvGrpSpPr>
          <p:grpSpPr>
            <a:xfrm>
              <a:off x="107504" y="996994"/>
              <a:ext cx="4222998" cy="5724288"/>
              <a:chOff x="107504" y="996994"/>
              <a:chExt cx="4222998" cy="5724288"/>
            </a:xfrm>
          </p:grpSpPr>
          <p:sp>
            <p:nvSpPr>
              <p:cNvPr id="5" name="テキスト ボックス 4"/>
              <p:cNvSpPr txBox="1"/>
              <p:nvPr/>
            </p:nvSpPr>
            <p:spPr>
              <a:xfrm>
                <a:off x="107504" y="996994"/>
                <a:ext cx="4222998"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活動している方々は、</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定年間近のおじさん達と</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若いお母さん達</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1430534" name="Picture 6" descr="ããã ã ä¿è­·æ´»å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38" y="4636274"/>
                <a:ext cx="2707802" cy="2085008"/>
              </a:xfrm>
              <a:prstGeom prst="rect">
                <a:avLst/>
              </a:prstGeom>
              <a:noFill/>
              <a:extLst>
                <a:ext uri="{909E8E84-426E-40DD-AFC4-6F175D3DCCD1}">
                  <a14:hiddenFill xmlns:a14="http://schemas.microsoft.com/office/drawing/2010/main">
                    <a:solidFill>
                      <a:srgbClr val="FFFFFF"/>
                    </a:solidFill>
                  </a14:hiddenFill>
                </a:ext>
              </a:extLst>
            </p:spPr>
          </p:pic>
          <p:pic>
            <p:nvPicPr>
              <p:cNvPr id="1430542" name="Picture 14" descr="ããã ã ä¿è­·æ´»åãã®ç»åæ¤ç´¢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038" y="2555312"/>
                <a:ext cx="2707802" cy="2030852"/>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図 15">
              <a:extLst>
                <a:ext uri="{FF2B5EF4-FFF2-40B4-BE49-F238E27FC236}">
                  <a16:creationId xmlns:a16="http://schemas.microsoft.com/office/drawing/2014/main" id="{19CE51C5-78C8-347F-86FD-0CC4ADCF12F9}"/>
                </a:ext>
              </a:extLst>
            </p:cNvPr>
            <p:cNvPicPr>
              <a:picLocks noChangeAspect="1"/>
            </p:cNvPicPr>
            <p:nvPr/>
          </p:nvPicPr>
          <p:blipFill>
            <a:blip r:embed="rId5"/>
            <a:stretch>
              <a:fillRect/>
            </a:stretch>
          </p:blipFill>
          <p:spPr>
            <a:xfrm>
              <a:off x="445960" y="2555312"/>
              <a:ext cx="2711679" cy="2010056"/>
            </a:xfrm>
            <a:prstGeom prst="rect">
              <a:avLst/>
            </a:prstGeom>
          </p:spPr>
        </p:pic>
      </p:grpSp>
      <p:grpSp>
        <p:nvGrpSpPr>
          <p:cNvPr id="4" name="グループ化 3">
            <a:extLst>
              <a:ext uri="{FF2B5EF4-FFF2-40B4-BE49-F238E27FC236}">
                <a16:creationId xmlns:a16="http://schemas.microsoft.com/office/drawing/2014/main" id="{D0896C36-D2C6-4614-FAF0-116FDC53678C}"/>
              </a:ext>
            </a:extLst>
          </p:cNvPr>
          <p:cNvGrpSpPr/>
          <p:nvPr/>
        </p:nvGrpSpPr>
        <p:grpSpPr>
          <a:xfrm>
            <a:off x="4572000" y="908720"/>
            <a:ext cx="4104456" cy="2736304"/>
            <a:chOff x="4572000" y="908720"/>
            <a:chExt cx="4104456" cy="2736304"/>
          </a:xfrm>
        </p:grpSpPr>
        <p:pic>
          <p:nvPicPr>
            <p:cNvPr id="1430530" name="Picture 2" descr="é¢é£ç»å"/>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908720"/>
              <a:ext cx="4102405" cy="2736304"/>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8E00D7D7-2AE0-2A7B-5006-6802469E4566}"/>
                </a:ext>
              </a:extLst>
            </p:cNvPr>
            <p:cNvPicPr>
              <a:picLocks noChangeAspect="1"/>
            </p:cNvPicPr>
            <p:nvPr/>
          </p:nvPicPr>
          <p:blipFill>
            <a:blip r:embed="rId7"/>
            <a:stretch>
              <a:fillRect/>
            </a:stretch>
          </p:blipFill>
          <p:spPr>
            <a:xfrm>
              <a:off x="4572000" y="908720"/>
              <a:ext cx="4104456" cy="2736304"/>
            </a:xfrm>
            <a:prstGeom prst="rect">
              <a:avLst/>
            </a:prstGeom>
          </p:spPr>
        </p:pic>
      </p:grpSp>
      <p:sp>
        <p:nvSpPr>
          <p:cNvPr id="9" name="テキスト ボックス 8">
            <a:extLst>
              <a:ext uri="{FF2B5EF4-FFF2-40B4-BE49-F238E27FC236}">
                <a16:creationId xmlns:a16="http://schemas.microsoft.com/office/drawing/2014/main" id="{AE808FDE-CFC7-C19B-55B5-B680A1CC2186}"/>
              </a:ext>
            </a:extLst>
          </p:cNvPr>
          <p:cNvSpPr txBox="1"/>
          <p:nvPr/>
        </p:nvSpPr>
        <p:spPr>
          <a:xfrm>
            <a:off x="3635896" y="3962941"/>
            <a:ext cx="4814138" cy="230832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懐古主義者ではなく、</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エネルギー消費型の「近代」米つくり</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の限界＝非持続可能性を認識し、</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「古き良き時代」の知恵をもって、</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次の時代の米つくり＝日本社会を</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模索している人々でした。</a:t>
            </a:r>
          </a:p>
        </p:txBody>
      </p:sp>
    </p:spTree>
    <p:extLst>
      <p:ext uri="{BB962C8B-B14F-4D97-AF65-F5344CB8AC3E}">
        <p14:creationId xmlns:p14="http://schemas.microsoft.com/office/powerpoint/2010/main" val="169251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234280" y="144950"/>
            <a:ext cx="961256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charset="-128"/>
                <a:cs typeface="+mn-cs"/>
              </a:rPr>
              <a:t>なぜ多くの日本人がメダカを保護しようとしているの？</a:t>
            </a:r>
          </a:p>
        </p:txBody>
      </p:sp>
      <p:grpSp>
        <p:nvGrpSpPr>
          <p:cNvPr id="6" name="グループ化 5">
            <a:extLst>
              <a:ext uri="{FF2B5EF4-FFF2-40B4-BE49-F238E27FC236}">
                <a16:creationId xmlns:a16="http://schemas.microsoft.com/office/drawing/2014/main" id="{917745B4-4416-E9BB-8FCE-E982BAB7BC0B}"/>
              </a:ext>
            </a:extLst>
          </p:cNvPr>
          <p:cNvGrpSpPr/>
          <p:nvPr/>
        </p:nvGrpSpPr>
        <p:grpSpPr>
          <a:xfrm>
            <a:off x="107504" y="996994"/>
            <a:ext cx="4222998" cy="5724288"/>
            <a:chOff x="107504" y="996994"/>
            <a:chExt cx="4222998" cy="5724288"/>
          </a:xfrm>
        </p:grpSpPr>
        <p:grpSp>
          <p:nvGrpSpPr>
            <p:cNvPr id="8" name="グループ化 7"/>
            <p:cNvGrpSpPr/>
            <p:nvPr/>
          </p:nvGrpSpPr>
          <p:grpSpPr>
            <a:xfrm>
              <a:off x="107504" y="996994"/>
              <a:ext cx="4222998" cy="5724288"/>
              <a:chOff x="107504" y="996994"/>
              <a:chExt cx="4222998" cy="5724288"/>
            </a:xfrm>
          </p:grpSpPr>
          <p:sp>
            <p:nvSpPr>
              <p:cNvPr id="5" name="テキスト ボックス 4"/>
              <p:cNvSpPr txBox="1"/>
              <p:nvPr/>
            </p:nvSpPr>
            <p:spPr>
              <a:xfrm>
                <a:off x="107504" y="996994"/>
                <a:ext cx="4222998"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活動している方々は、</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定年間近のおじさん達と</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若いお母さん達</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1430534" name="Picture 6" descr="ããã ã ä¿è­·æ´»å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38" y="4636274"/>
                <a:ext cx="2707802" cy="2085008"/>
              </a:xfrm>
              <a:prstGeom prst="rect">
                <a:avLst/>
              </a:prstGeom>
              <a:noFill/>
              <a:extLst>
                <a:ext uri="{909E8E84-426E-40DD-AFC4-6F175D3DCCD1}">
                  <a14:hiddenFill xmlns:a14="http://schemas.microsoft.com/office/drawing/2010/main">
                    <a:solidFill>
                      <a:srgbClr val="FFFFFF"/>
                    </a:solidFill>
                  </a14:hiddenFill>
                </a:ext>
              </a:extLst>
            </p:spPr>
          </p:pic>
          <p:pic>
            <p:nvPicPr>
              <p:cNvPr id="1430542" name="Picture 14" descr="ããã ã ä¿è­·æ´»åãã®ç»åæ¤ç´¢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038" y="2555312"/>
                <a:ext cx="2707802" cy="2030852"/>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図 15">
              <a:extLst>
                <a:ext uri="{FF2B5EF4-FFF2-40B4-BE49-F238E27FC236}">
                  <a16:creationId xmlns:a16="http://schemas.microsoft.com/office/drawing/2014/main" id="{19CE51C5-78C8-347F-86FD-0CC4ADCF12F9}"/>
                </a:ext>
              </a:extLst>
            </p:cNvPr>
            <p:cNvPicPr>
              <a:picLocks noChangeAspect="1"/>
            </p:cNvPicPr>
            <p:nvPr/>
          </p:nvPicPr>
          <p:blipFill>
            <a:blip r:embed="rId5"/>
            <a:stretch>
              <a:fillRect/>
            </a:stretch>
          </p:blipFill>
          <p:spPr>
            <a:xfrm>
              <a:off x="445960" y="2555312"/>
              <a:ext cx="2711679" cy="2010056"/>
            </a:xfrm>
            <a:prstGeom prst="rect">
              <a:avLst/>
            </a:prstGeom>
          </p:spPr>
        </p:pic>
      </p:grpSp>
      <p:grpSp>
        <p:nvGrpSpPr>
          <p:cNvPr id="4" name="グループ化 3">
            <a:extLst>
              <a:ext uri="{FF2B5EF4-FFF2-40B4-BE49-F238E27FC236}">
                <a16:creationId xmlns:a16="http://schemas.microsoft.com/office/drawing/2014/main" id="{D0896C36-D2C6-4614-FAF0-116FDC53678C}"/>
              </a:ext>
            </a:extLst>
          </p:cNvPr>
          <p:cNvGrpSpPr/>
          <p:nvPr/>
        </p:nvGrpSpPr>
        <p:grpSpPr>
          <a:xfrm>
            <a:off x="4572000" y="908720"/>
            <a:ext cx="4104456" cy="2736304"/>
            <a:chOff x="4572000" y="908720"/>
            <a:chExt cx="4104456" cy="2736304"/>
          </a:xfrm>
        </p:grpSpPr>
        <p:pic>
          <p:nvPicPr>
            <p:cNvPr id="1430530" name="Picture 2" descr="é¢é£ç»å"/>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908720"/>
              <a:ext cx="4102405" cy="2736304"/>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8E00D7D7-2AE0-2A7B-5006-6802469E4566}"/>
                </a:ext>
              </a:extLst>
            </p:cNvPr>
            <p:cNvPicPr>
              <a:picLocks noChangeAspect="1"/>
            </p:cNvPicPr>
            <p:nvPr/>
          </p:nvPicPr>
          <p:blipFill>
            <a:blip r:embed="rId7"/>
            <a:stretch>
              <a:fillRect/>
            </a:stretch>
          </p:blipFill>
          <p:spPr>
            <a:xfrm>
              <a:off x="4572000" y="908720"/>
              <a:ext cx="4104456" cy="2736304"/>
            </a:xfrm>
            <a:prstGeom prst="rect">
              <a:avLst/>
            </a:prstGeom>
          </p:spPr>
        </p:pic>
      </p:grpSp>
      <p:sp>
        <p:nvSpPr>
          <p:cNvPr id="9" name="テキスト ボックス 8">
            <a:extLst>
              <a:ext uri="{FF2B5EF4-FFF2-40B4-BE49-F238E27FC236}">
                <a16:creationId xmlns:a16="http://schemas.microsoft.com/office/drawing/2014/main" id="{AE808FDE-CFC7-C19B-55B5-B680A1CC2186}"/>
              </a:ext>
            </a:extLst>
          </p:cNvPr>
          <p:cNvSpPr txBox="1"/>
          <p:nvPr/>
        </p:nvSpPr>
        <p:spPr>
          <a:xfrm>
            <a:off x="3648313" y="3960096"/>
            <a:ext cx="5024132" cy="267765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メダカを</a:t>
            </a:r>
            <a:r>
              <a:rPr lang="ja-JP" altLang="en-US" sz="2400" dirty="0">
                <a:solidFill>
                  <a:srgbClr val="000000"/>
                </a:solidFill>
              </a:rPr>
              <a:t>護る</a:t>
            </a: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ことは</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lvl="0">
              <a:defRPr/>
            </a:pPr>
            <a:r>
              <a:rPr lang="ja-JP" altLang="en-US" sz="2400" dirty="0">
                <a:solidFill>
                  <a:srgbClr val="000000"/>
                </a:solidFill>
              </a:rPr>
              <a:t>持続可能な米つくりを護ることであり、</a:t>
            </a:r>
            <a:endParaRPr lang="en-US" altLang="ja-JP" sz="2400" dirty="0">
              <a:solidFill>
                <a:srgbClr val="000000"/>
              </a:solidFill>
            </a:endParaRPr>
          </a:p>
          <a:p>
            <a:pPr lvl="0">
              <a:defRPr/>
            </a:pP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持続可能な社会を</a:t>
            </a:r>
            <a:r>
              <a:rPr lang="ja-JP" altLang="en-US" sz="2400" dirty="0">
                <a:solidFill>
                  <a:srgbClr val="000000"/>
                </a:solidFill>
              </a:rPr>
              <a:t>護る</a:t>
            </a: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ことであり、</a:t>
            </a: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lvl="0">
              <a:defRPr/>
            </a:pPr>
            <a:r>
              <a:rPr lang="ja-JP" altLang="en-US" sz="2400" dirty="0">
                <a:solidFill>
                  <a:srgbClr val="000000"/>
                </a:solidFill>
              </a:rPr>
              <a:t>自分と子孫を護ることである。</a:t>
            </a:r>
            <a:endParaRPr lang="en-US" altLang="ja-JP" sz="2400" dirty="0">
              <a:solidFill>
                <a:srgbClr val="000000"/>
              </a:solidFill>
            </a:endParaRPr>
          </a:p>
          <a:p>
            <a:pPr lvl="0">
              <a:defRPr/>
            </a:pPr>
            <a:endParaRPr kumimoji="1" lang="en-US" altLang="ja-JP" sz="2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lvl="0">
              <a:defRPr/>
            </a:pPr>
            <a:r>
              <a:rPr lang="ja-JP" altLang="en-US" sz="2400" dirty="0">
                <a:solidFill>
                  <a:srgbClr val="000000"/>
                </a:solidFill>
              </a:rPr>
              <a:t>護ろうとしているのは、</a:t>
            </a:r>
            <a:endParaRPr lang="en-US" altLang="ja-JP" sz="2400" dirty="0">
              <a:solidFill>
                <a:srgbClr val="000000"/>
              </a:solidFill>
            </a:endParaRPr>
          </a:p>
          <a:p>
            <a:pPr lvl="0">
              <a:defRPr/>
            </a:pPr>
            <a:r>
              <a:rPr lang="ja-JP" altLang="en-US" sz="2400" dirty="0">
                <a:solidFill>
                  <a:srgbClr val="000000"/>
                </a:solidFill>
              </a:rPr>
              <a:t>メダカを含めた</a:t>
            </a:r>
            <a:r>
              <a:rPr kumimoji="1" lang="ja-JP" altLang="en-US" sz="2400" b="0" i="0" u="none" strike="noStrike" kern="1200" cap="none" spc="0" normalizeH="0" baseline="0" noProof="0" dirty="0">
                <a:ln>
                  <a:noFill/>
                </a:ln>
                <a:solidFill>
                  <a:srgbClr val="000000"/>
                </a:solidFill>
                <a:effectLst/>
                <a:uLnTx/>
                <a:uFillTx/>
                <a:latin typeface="Arial" charset="0"/>
                <a:ea typeface="ＭＳ Ｐゴシック" charset="-128"/>
                <a:cs typeface="+mn-cs"/>
              </a:rPr>
              <a:t>世界そのもの</a:t>
            </a:r>
          </a:p>
        </p:txBody>
      </p:sp>
    </p:spTree>
    <p:extLst>
      <p:ext uri="{BB962C8B-B14F-4D97-AF65-F5344CB8AC3E}">
        <p14:creationId xmlns:p14="http://schemas.microsoft.com/office/powerpoint/2010/main" val="1721914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6A428A54-8F72-88A1-A094-1D16411C40B5}"/>
              </a:ext>
            </a:extLst>
          </p:cNvPr>
          <p:cNvGrpSpPr/>
          <p:nvPr/>
        </p:nvGrpSpPr>
        <p:grpSpPr>
          <a:xfrm>
            <a:off x="-479888" y="809198"/>
            <a:ext cx="9533619" cy="4377427"/>
            <a:chOff x="-479888" y="809198"/>
            <a:chExt cx="9533619" cy="4377427"/>
          </a:xfrm>
        </p:grpSpPr>
        <p:pic>
          <p:nvPicPr>
            <p:cNvPr id="6" name="図 5" descr="ダイアグラム, マップ&#10;&#10;自動的に生成された説明">
              <a:extLst>
                <a:ext uri="{FF2B5EF4-FFF2-40B4-BE49-F238E27FC236}">
                  <a16:creationId xmlns:a16="http://schemas.microsoft.com/office/drawing/2014/main" id="{1A72CFB1-6449-D04D-5795-96245D6ECF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888" y="989929"/>
              <a:ext cx="4879564" cy="4196696"/>
            </a:xfrm>
            <a:prstGeom prst="rect">
              <a:avLst/>
            </a:prstGeom>
          </p:spPr>
        </p:pic>
        <p:sp>
          <p:nvSpPr>
            <p:cNvPr id="3" name="テキスト ボックス 2">
              <a:extLst>
                <a:ext uri="{FF2B5EF4-FFF2-40B4-BE49-F238E27FC236}">
                  <a16:creationId xmlns:a16="http://schemas.microsoft.com/office/drawing/2014/main" id="{4D61F1F3-9CFD-F384-AD23-3B0E3579FB3F}"/>
                </a:ext>
              </a:extLst>
            </p:cNvPr>
            <p:cNvSpPr txBox="1"/>
            <p:nvPr/>
          </p:nvSpPr>
          <p:spPr>
            <a:xfrm>
              <a:off x="3995936" y="809198"/>
              <a:ext cx="5057795" cy="707886"/>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メダカは</a:t>
              </a:r>
              <a:r>
                <a:rPr kumimoji="1" lang="en-US" altLang="ja-JP" sz="2000" dirty="0">
                  <a:latin typeface="メイリオ" panose="020B0604030504040204" pitchFamily="50" charset="-128"/>
                  <a:ea typeface="メイリオ" panose="020B0604030504040204" pitchFamily="50" charset="-128"/>
                </a:rPr>
                <a:t>400</a:t>
              </a:r>
              <a:r>
                <a:rPr kumimoji="1" lang="ja-JP" altLang="en-US" sz="2000" dirty="0">
                  <a:latin typeface="メイリオ" panose="020B0604030504040204" pitchFamily="50" charset="-128"/>
                  <a:ea typeface="メイリオ" panose="020B0604030504040204" pitchFamily="50" charset="-128"/>
                </a:rPr>
                <a:t>万年以上も昔に</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中国大陸から日本列島にやってきました。</a:t>
              </a:r>
            </a:p>
          </p:txBody>
        </p:sp>
      </p:grpSp>
      <p:sp>
        <p:nvSpPr>
          <p:cNvPr id="2" name="テキスト ボックス 1">
            <a:extLst>
              <a:ext uri="{FF2B5EF4-FFF2-40B4-BE49-F238E27FC236}">
                <a16:creationId xmlns:a16="http://schemas.microsoft.com/office/drawing/2014/main" id="{1B8B7234-69CB-5A94-9E76-85E91EA09122}"/>
              </a:ext>
            </a:extLst>
          </p:cNvPr>
          <p:cNvSpPr txBox="1"/>
          <p:nvPr/>
        </p:nvSpPr>
        <p:spPr>
          <a:xfrm>
            <a:off x="755576" y="980728"/>
            <a:ext cx="2031325" cy="646331"/>
          </a:xfrm>
          <a:prstGeom prst="rect">
            <a:avLst/>
          </a:prstGeom>
          <a:noFill/>
        </p:spPr>
        <p:txBody>
          <a:bodyPr wrap="none" rtlCol="0">
            <a:spAutoFit/>
          </a:bodyPr>
          <a:lstStyle/>
          <a:p>
            <a:r>
              <a:rPr kumimoji="1" lang="ja-JP" altLang="en-US" sz="3600" b="1" dirty="0">
                <a:latin typeface="メイリオ" panose="020B0604030504040204" pitchFamily="50" charset="-128"/>
                <a:ea typeface="メイリオ" panose="020B0604030504040204" pitchFamily="50" charset="-128"/>
              </a:rPr>
              <a:t>ちなみに</a:t>
            </a:r>
          </a:p>
        </p:txBody>
      </p:sp>
      <p:sp>
        <p:nvSpPr>
          <p:cNvPr id="4" name="テキスト ボックス 3">
            <a:extLst>
              <a:ext uri="{FF2B5EF4-FFF2-40B4-BE49-F238E27FC236}">
                <a16:creationId xmlns:a16="http://schemas.microsoft.com/office/drawing/2014/main" id="{85FE6FC6-B7C8-E693-960B-DDCFF1130576}"/>
              </a:ext>
            </a:extLst>
          </p:cNvPr>
          <p:cNvSpPr txBox="1"/>
          <p:nvPr/>
        </p:nvSpPr>
        <p:spPr>
          <a:xfrm>
            <a:off x="4572000" y="1679837"/>
            <a:ext cx="3518912" cy="400110"/>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我々、日本人の大先輩です。</a:t>
            </a:r>
          </a:p>
        </p:txBody>
      </p:sp>
      <p:sp>
        <p:nvSpPr>
          <p:cNvPr id="7" name="テキスト ボックス 6">
            <a:extLst>
              <a:ext uri="{FF2B5EF4-FFF2-40B4-BE49-F238E27FC236}">
                <a16:creationId xmlns:a16="http://schemas.microsoft.com/office/drawing/2014/main" id="{8C63764B-2D05-137B-E93D-840820E884C6}"/>
              </a:ext>
            </a:extLst>
          </p:cNvPr>
          <p:cNvSpPr txBox="1"/>
          <p:nvPr/>
        </p:nvSpPr>
        <p:spPr>
          <a:xfrm>
            <a:off x="4747556" y="2350330"/>
            <a:ext cx="3518912" cy="707886"/>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メダカの生き方は我々よりも</a:t>
            </a:r>
            <a:endParaRPr kumimoji="1"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はるかに持続可能です。</a:t>
            </a:r>
            <a:endParaRPr kumimoji="1" lang="ja-JP" altLang="en-US" sz="2000"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68FBFB2E-6D6C-ADCF-BA35-03F62E2A7290}"/>
              </a:ext>
            </a:extLst>
          </p:cNvPr>
          <p:cNvSpPr txBox="1"/>
          <p:nvPr/>
        </p:nvSpPr>
        <p:spPr>
          <a:xfrm>
            <a:off x="4688809" y="3429000"/>
            <a:ext cx="4031873" cy="707886"/>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今の調子では、メダカより前に、</a:t>
            </a:r>
            <a:endParaRPr kumimoji="1"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人間が絶滅します。</a:t>
            </a:r>
            <a:endParaRPr kumimoji="1" lang="ja-JP" altLang="en-US" sz="20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AF9592DB-1A8C-A148-14F8-4F755950199C}"/>
              </a:ext>
            </a:extLst>
          </p:cNvPr>
          <p:cNvSpPr txBox="1"/>
          <p:nvPr/>
        </p:nvSpPr>
        <p:spPr>
          <a:xfrm>
            <a:off x="3203848" y="4384711"/>
            <a:ext cx="5570756" cy="707886"/>
          </a:xfrm>
          <a:prstGeom prst="rect">
            <a:avLst/>
          </a:prstGeom>
          <a:noFill/>
        </p:spPr>
        <p:txBody>
          <a:bodyPr wrap="none" rtlCol="0">
            <a:spAutoFit/>
          </a:bodyPr>
          <a:lstStyle/>
          <a:p>
            <a:r>
              <a:rPr lang="ja-JP" altLang="en-US" sz="2000" dirty="0">
                <a:latin typeface="メイリオ" panose="020B0604030504040204" pitchFamily="50" charset="-128"/>
                <a:ea typeface="メイリオ" panose="020B0604030504040204" pitchFamily="50" charset="-128"/>
              </a:rPr>
              <a:t>人間がいなくなれば、メダカが絶滅することは</a:t>
            </a:r>
            <a:endParaRPr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ありません。</a:t>
            </a:r>
          </a:p>
        </p:txBody>
      </p:sp>
      <p:sp>
        <p:nvSpPr>
          <p:cNvPr id="10" name="テキスト ボックス 9">
            <a:extLst>
              <a:ext uri="{FF2B5EF4-FFF2-40B4-BE49-F238E27FC236}">
                <a16:creationId xmlns:a16="http://schemas.microsoft.com/office/drawing/2014/main" id="{820C386A-28EC-AD8D-1770-DAABAA2640D0}"/>
              </a:ext>
            </a:extLst>
          </p:cNvPr>
          <p:cNvSpPr txBox="1"/>
          <p:nvPr/>
        </p:nvSpPr>
        <p:spPr>
          <a:xfrm>
            <a:off x="1432635" y="5433416"/>
            <a:ext cx="7366119" cy="707886"/>
          </a:xfrm>
          <a:prstGeom prst="rect">
            <a:avLst/>
          </a:prstGeom>
          <a:noFill/>
        </p:spPr>
        <p:txBody>
          <a:bodyPr wrap="none" rtlCol="0">
            <a:spAutoFit/>
          </a:bodyPr>
          <a:lstStyle/>
          <a:p>
            <a:r>
              <a:rPr lang="ja-JP" altLang="en-US" sz="2000" dirty="0">
                <a:latin typeface="メイリオ" panose="020B0604030504040204" pitchFamily="50" charset="-128"/>
                <a:ea typeface="メイリオ" panose="020B0604030504040204" pitchFamily="50" charset="-128"/>
              </a:rPr>
              <a:t>したがって、</a:t>
            </a:r>
            <a:r>
              <a:rPr lang="ja-JP" altLang="en-US" sz="2000" dirty="0">
                <a:solidFill>
                  <a:srgbClr val="FF0000"/>
                </a:solidFill>
                <a:latin typeface="メイリオ" panose="020B0604030504040204" pitchFamily="50" charset="-128"/>
                <a:ea typeface="メイリオ" panose="020B0604030504040204" pitchFamily="50" charset="-128"/>
              </a:rPr>
              <a:t>メダカが絶滅してしまうことはありません</a:t>
            </a:r>
            <a:r>
              <a:rPr lang="ja-JP" altLang="en-US" sz="2000" dirty="0">
                <a:latin typeface="メイリオ" panose="020B0604030504040204" pitchFamily="50" charset="-128"/>
                <a:ea typeface="メイリオ" panose="020B0604030504040204" pitchFamily="50" charset="-128"/>
              </a:rPr>
              <a:t>ので、</a:t>
            </a:r>
            <a:endParaRPr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安心してください。</a:t>
            </a:r>
          </a:p>
        </p:txBody>
      </p:sp>
    </p:spTree>
    <p:extLst>
      <p:ext uri="{BB962C8B-B14F-4D97-AF65-F5344CB8AC3E}">
        <p14:creationId xmlns:p14="http://schemas.microsoft.com/office/powerpoint/2010/main" val="126899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G_00592">
            <a:extLst>
              <a:ext uri="{FF2B5EF4-FFF2-40B4-BE49-F238E27FC236}">
                <a16:creationId xmlns:a16="http://schemas.microsoft.com/office/drawing/2014/main" id="{108CC245-F22B-AB26-8366-766CF7BB2590}"/>
              </a:ext>
            </a:extLst>
          </p:cNvPr>
          <p:cNvPicPr>
            <a:picLocks noChangeAspect="1" noChangeArrowheads="1"/>
          </p:cNvPicPr>
          <p:nvPr/>
        </p:nvPicPr>
        <p:blipFill rotWithShape="1">
          <a:blip r:embed="rId2" cstate="print"/>
          <a:srcRect l="10447" t="13921" r="10447" b="12317"/>
          <a:stretch/>
        </p:blipFill>
        <p:spPr bwMode="auto">
          <a:xfrm>
            <a:off x="557860" y="2780120"/>
            <a:ext cx="3816424" cy="2361862"/>
          </a:xfrm>
          <a:prstGeom prst="rect">
            <a:avLst/>
          </a:prstGeom>
          <a:noFill/>
        </p:spPr>
      </p:pic>
      <p:pic>
        <p:nvPicPr>
          <p:cNvPr id="1026" name="Picture 2" descr="茨城県つくばで宇宙飛行士体験！ JAXA筑波宇宙センター - ANA">
            <a:extLst>
              <a:ext uri="{FF2B5EF4-FFF2-40B4-BE49-F238E27FC236}">
                <a16:creationId xmlns:a16="http://schemas.microsoft.com/office/drawing/2014/main" id="{6C883EDE-14F5-A841-C3CF-E328FCB5E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860" y="404664"/>
            <a:ext cx="3816424" cy="2289854"/>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a:extLst>
              <a:ext uri="{FF2B5EF4-FFF2-40B4-BE49-F238E27FC236}">
                <a16:creationId xmlns:a16="http://schemas.microsoft.com/office/drawing/2014/main" id="{5BBF2F4B-B1CA-D8EC-687E-87D71312A047}"/>
              </a:ext>
            </a:extLst>
          </p:cNvPr>
          <p:cNvSpPr txBox="1">
            <a:spLocks noChangeArrowheads="1"/>
          </p:cNvSpPr>
          <p:nvPr/>
        </p:nvSpPr>
        <p:spPr bwMode="auto">
          <a:xfrm>
            <a:off x="683568" y="5441321"/>
            <a:ext cx="8021748" cy="954107"/>
          </a:xfrm>
          <a:prstGeom prst="rect">
            <a:avLst/>
          </a:prstGeom>
          <a:noFill/>
          <a:ln w="9525" algn="ctr">
            <a:noFill/>
            <a:miter lim="800000"/>
            <a:headEnd/>
            <a:tailEnd/>
          </a:ln>
          <a:effectLst/>
        </p:spPr>
        <p:txBody>
          <a:bodyPr wrap="none">
            <a:spAutoFit/>
          </a:bodyPr>
          <a:lstStyle/>
          <a:p>
            <a:pPr eaLnBrk="0" hangingPunct="0"/>
            <a:r>
              <a:rPr lang="en-US" altLang="ja-JP" sz="2800" dirty="0">
                <a:latin typeface="メイリオ" panose="020B0604030504040204" pitchFamily="50" charset="-128"/>
                <a:ea typeface="メイリオ" panose="020B0604030504040204" pitchFamily="50" charset="-128"/>
              </a:rPr>
              <a:t>JAXA</a:t>
            </a:r>
            <a:r>
              <a:rPr lang="ja-JP" altLang="ja-JP" sz="2800" kern="100" dirty="0">
                <a:latin typeface="メイリオ" panose="020B0604030504040204" pitchFamily="50" charset="-128"/>
                <a:ea typeface="メイリオ" panose="020B0604030504040204" pitchFamily="50" charset="-128"/>
                <a:cs typeface="Times New Roman"/>
              </a:rPr>
              <a:t>有人宇宙技術部宇宙医学生物学研究室</a:t>
            </a:r>
            <a:endParaRPr lang="en-US" altLang="ja-JP" sz="2800" kern="100" dirty="0">
              <a:latin typeface="メイリオ" panose="020B0604030504040204" pitchFamily="50" charset="-128"/>
              <a:ea typeface="メイリオ" panose="020B0604030504040204" pitchFamily="50" charset="-128"/>
              <a:cs typeface="Times New Roman"/>
            </a:endParaRPr>
          </a:p>
          <a:p>
            <a:pPr eaLnBrk="0" hangingPunct="0"/>
            <a:r>
              <a:rPr lang="ja-JP" altLang="en-US" sz="2800" kern="100" dirty="0">
                <a:latin typeface="メイリオ" panose="020B0604030504040204" pitchFamily="50" charset="-128"/>
                <a:ea typeface="メイリオ" panose="020B0604030504040204" pitchFamily="50" charset="-128"/>
                <a:cs typeface="Times New Roman"/>
              </a:rPr>
              <a:t>主任研究員</a:t>
            </a:r>
            <a:r>
              <a:rPr lang="ja-JP" altLang="en-US" sz="2800" dirty="0">
                <a:latin typeface="メイリオ" panose="020B0604030504040204" pitchFamily="50" charset="-128"/>
                <a:ea typeface="メイリオ" panose="020B0604030504040204" pitchFamily="50" charset="-128"/>
              </a:rPr>
              <a:t>を兼任（</a:t>
            </a:r>
            <a:r>
              <a:rPr lang="en-US" altLang="ja-JP" sz="2800" dirty="0">
                <a:latin typeface="メイリオ" panose="020B0604030504040204" pitchFamily="50" charset="-128"/>
                <a:ea typeface="メイリオ" panose="020B0604030504040204" pitchFamily="50" charset="-128"/>
              </a:rPr>
              <a:t>2008</a:t>
            </a:r>
            <a:r>
              <a:rPr lang="ja-JP" altLang="en-US" sz="2800" dirty="0">
                <a:latin typeface="メイリオ" panose="020B0604030504040204" pitchFamily="50" charset="-128"/>
                <a:ea typeface="メイリオ" panose="020B0604030504040204" pitchFamily="50" charset="-128"/>
              </a:rPr>
              <a:t>年</a:t>
            </a:r>
            <a:r>
              <a:rPr lang="en-US" altLang="ja-JP" sz="2800" dirty="0">
                <a:latin typeface="メイリオ" panose="020B0604030504040204" pitchFamily="50" charset="-128"/>
                <a:ea typeface="メイリオ" panose="020B0604030504040204" pitchFamily="50" charset="-128"/>
              </a:rPr>
              <a:t>12</a:t>
            </a:r>
            <a:r>
              <a:rPr lang="ja-JP" altLang="en-US" sz="2800" dirty="0">
                <a:latin typeface="メイリオ" panose="020B0604030504040204" pitchFamily="50" charset="-128"/>
                <a:ea typeface="メイリオ" panose="020B0604030504040204" pitchFamily="50" charset="-128"/>
              </a:rPr>
              <a:t>月～</a:t>
            </a:r>
            <a:r>
              <a:rPr lang="en-US" altLang="ja-JP" sz="2800" dirty="0">
                <a:latin typeface="メイリオ" panose="020B0604030504040204" pitchFamily="50" charset="-128"/>
                <a:ea typeface="メイリオ" panose="020B0604030504040204" pitchFamily="50" charset="-128"/>
              </a:rPr>
              <a:t>2015</a:t>
            </a:r>
            <a:r>
              <a:rPr lang="ja-JP" altLang="en-US" sz="2800" dirty="0">
                <a:latin typeface="メイリオ" panose="020B0604030504040204" pitchFamily="50" charset="-128"/>
                <a:ea typeface="メイリオ" panose="020B0604030504040204" pitchFamily="50" charset="-128"/>
              </a:rPr>
              <a:t>年</a:t>
            </a:r>
            <a:r>
              <a:rPr lang="en-US" altLang="ja-JP" sz="2800" dirty="0">
                <a:latin typeface="メイリオ" panose="020B0604030504040204" pitchFamily="50" charset="-128"/>
                <a:ea typeface="メイリオ" panose="020B0604030504040204" pitchFamily="50" charset="-128"/>
              </a:rPr>
              <a:t>3</a:t>
            </a:r>
            <a:r>
              <a:rPr lang="ja-JP" altLang="en-US" sz="2800" dirty="0">
                <a:latin typeface="メイリオ" panose="020B0604030504040204" pitchFamily="50" charset="-128"/>
                <a:ea typeface="メイリオ" panose="020B0604030504040204" pitchFamily="50" charset="-128"/>
              </a:rPr>
              <a:t>月）</a:t>
            </a:r>
          </a:p>
        </p:txBody>
      </p:sp>
      <p:grpSp>
        <p:nvGrpSpPr>
          <p:cNvPr id="4" name="グループ化 3">
            <a:extLst>
              <a:ext uri="{FF2B5EF4-FFF2-40B4-BE49-F238E27FC236}">
                <a16:creationId xmlns:a16="http://schemas.microsoft.com/office/drawing/2014/main" id="{3F228AD6-53A6-305D-A0CA-0B97E303EB5B}"/>
              </a:ext>
            </a:extLst>
          </p:cNvPr>
          <p:cNvGrpSpPr/>
          <p:nvPr/>
        </p:nvGrpSpPr>
        <p:grpSpPr>
          <a:xfrm>
            <a:off x="4938988" y="939625"/>
            <a:ext cx="3877985" cy="3680989"/>
            <a:chOff x="5004048" y="666295"/>
            <a:chExt cx="3877985" cy="3680989"/>
          </a:xfrm>
        </p:grpSpPr>
        <p:pic>
          <p:nvPicPr>
            <p:cNvPr id="5" name="Picture 2" descr="https://weblio.hs.llnwd.net/e7/img/dict/spchk/8261.jpg">
              <a:extLst>
                <a:ext uri="{FF2B5EF4-FFF2-40B4-BE49-F238E27FC236}">
                  <a16:creationId xmlns:a16="http://schemas.microsoft.com/office/drawing/2014/main" id="{312F3136-9DA9-2898-6E91-4C3FF9C36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4135" y="666295"/>
              <a:ext cx="2485148" cy="3141603"/>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C37436B1-B370-A286-3424-7BF80D611173}"/>
                </a:ext>
              </a:extLst>
            </p:cNvPr>
            <p:cNvSpPr txBox="1"/>
            <p:nvPr/>
          </p:nvSpPr>
          <p:spPr>
            <a:xfrm>
              <a:off x="5004048" y="3977952"/>
              <a:ext cx="3877985" cy="369332"/>
            </a:xfrm>
            <a:prstGeom prst="rect">
              <a:avLst/>
            </a:prstGeom>
            <a:noFill/>
          </p:spPr>
          <p:txBody>
            <a:bodyPr wrap="none" rtlCol="0">
              <a:spAutoFit/>
            </a:bodyPr>
            <a:lstStyle/>
            <a:p>
              <a:pPr fontAlgn="auto">
                <a:spcBef>
                  <a:spcPts val="0"/>
                </a:spcBef>
                <a:spcAft>
                  <a:spcPts val="0"/>
                </a:spcAft>
              </a:pPr>
              <a:r>
                <a:rPr lang="ja-JP" altLang="en-US" dirty="0">
                  <a:solidFill>
                    <a:srgbClr val="000000"/>
                  </a:solidFill>
                  <a:latin typeface="メイリオ" panose="020B0604030504040204" pitchFamily="50" charset="-128"/>
                  <a:ea typeface="メイリオ" panose="020B0604030504040204" pitchFamily="50" charset="-128"/>
                </a:rPr>
                <a:t>室長は向井千秋宇宙飛行士（当時）</a:t>
              </a:r>
            </a:p>
          </p:txBody>
        </p:sp>
      </p:grpSp>
    </p:spTree>
    <p:extLst>
      <p:ext uri="{BB962C8B-B14F-4D97-AF65-F5344CB8AC3E}">
        <p14:creationId xmlns:p14="http://schemas.microsoft.com/office/powerpoint/2010/main" val="5476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42875" y="28575"/>
            <a:ext cx="9429750" cy="6800850"/>
          </a:xfrm>
          <a:prstGeom prst="rect">
            <a:avLst/>
          </a:prstGeom>
        </p:spPr>
      </p:pic>
    </p:spTree>
    <p:extLst>
      <p:ext uri="{BB962C8B-B14F-4D97-AF65-F5344CB8AC3E}">
        <p14:creationId xmlns:p14="http://schemas.microsoft.com/office/powerpoint/2010/main" val="32824877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Text Box 4"/>
          <p:cNvSpPr txBox="1">
            <a:spLocks noChangeArrowheads="1"/>
          </p:cNvSpPr>
          <p:nvPr/>
        </p:nvSpPr>
        <p:spPr bwMode="auto">
          <a:xfrm>
            <a:off x="1547813" y="6416675"/>
            <a:ext cx="60055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a:ln>
                  <a:noFill/>
                </a:ln>
                <a:solidFill>
                  <a:srgbClr val="000000"/>
                </a:solidFill>
                <a:effectLst/>
                <a:uLnTx/>
                <a:uFillTx/>
                <a:latin typeface="Times" panose="02020603050405020304" pitchFamily="18" charset="0"/>
                <a:ea typeface="Osaka" charset="-128"/>
                <a:cs typeface="+mn-cs"/>
              </a:rPr>
              <a:t>国際宇宙ステーション（</a:t>
            </a:r>
            <a:r>
              <a:rPr kumimoji="1" lang="en-US" altLang="ja-JP" sz="2000" b="0" i="0" u="none" strike="noStrike" kern="1200" cap="none" spc="0" normalizeH="0" baseline="0" noProof="0">
                <a:ln>
                  <a:noFill/>
                </a:ln>
                <a:solidFill>
                  <a:srgbClr val="000000"/>
                </a:solidFill>
                <a:effectLst/>
                <a:uLnTx/>
                <a:uFillTx/>
                <a:latin typeface="Times" panose="02020603050405020304" pitchFamily="18" charset="0"/>
                <a:ea typeface="Osaka" charset="-128"/>
                <a:cs typeface="+mn-cs"/>
              </a:rPr>
              <a:t>ISS; International Space Station</a:t>
            </a:r>
            <a:r>
              <a:rPr kumimoji="1" lang="ja-JP" altLang="en-US" sz="2000" b="0" i="0" u="none" strike="noStrike" kern="1200" cap="none" spc="0" normalizeH="0" baseline="0" noProof="0">
                <a:ln>
                  <a:noFill/>
                </a:ln>
                <a:solidFill>
                  <a:srgbClr val="000000"/>
                </a:solidFill>
                <a:effectLst/>
                <a:uLnTx/>
                <a:uFillTx/>
                <a:latin typeface="Times" panose="02020603050405020304" pitchFamily="18" charset="0"/>
                <a:ea typeface="Osaka" charset="-128"/>
                <a:cs typeface="+mn-cs"/>
              </a:rPr>
              <a:t>）</a:t>
            </a:r>
          </a:p>
        </p:txBody>
      </p:sp>
      <p:pic>
        <p:nvPicPr>
          <p:cNvPr id="685059"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363" y="320675"/>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86123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IMG_47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414" y="765175"/>
            <a:ext cx="7307262" cy="5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933270" y="4578480"/>
            <a:ext cx="7061549"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生き物が想定された通りに生活すれば、</a:t>
            </a:r>
            <a:endParaRPr kumimoji="1" lang="en-US" altLang="ja-JP" sz="28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　　　　　　　　　　生き物は「健康」に存在できる</a:t>
            </a:r>
          </a:p>
        </p:txBody>
      </p:sp>
      <p:sp>
        <p:nvSpPr>
          <p:cNvPr id="3" name="テキスト ボックス 2"/>
          <p:cNvSpPr txBox="1"/>
          <p:nvPr/>
        </p:nvSpPr>
        <p:spPr>
          <a:xfrm>
            <a:off x="1115616" y="1608574"/>
            <a:ext cx="5112568"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屋内飼育メダカの不健康の理由は、</a:t>
            </a:r>
            <a:endParaRPr kumimoji="1" lang="en-US" altLang="ja-JP" sz="24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１．食べ過ぎ（と運動不足）</a:t>
            </a:r>
            <a:endParaRPr kumimoji="1" lang="en-US" altLang="ja-JP" sz="24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２．変化のない環境</a:t>
            </a:r>
            <a:endParaRPr kumimoji="1" lang="en-US" altLang="ja-JP" sz="24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３．食の劣化</a:t>
            </a:r>
          </a:p>
        </p:txBody>
      </p:sp>
      <p:sp>
        <p:nvSpPr>
          <p:cNvPr id="75779" name="Text Box 3"/>
          <p:cNvSpPr txBox="1">
            <a:spLocks noChangeArrowheads="1"/>
          </p:cNvSpPr>
          <p:nvPr/>
        </p:nvSpPr>
        <p:spPr bwMode="auto">
          <a:xfrm>
            <a:off x="611560" y="674698"/>
            <a:ext cx="7951216"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Arial" panose="020B0604020202020204" pitchFamily="34" charset="0"/>
                <a:ea typeface="ＭＳ Ｐゴシック" panose="020B0600070205080204" pitchFamily="50" charset="-128"/>
              </a:defRPr>
            </a:lvl1pPr>
            <a:lvl2pPr marL="742950" indent="-285750">
              <a:defRPr kumimoji="1" b="1">
                <a:solidFill>
                  <a:schemeClr val="tx1"/>
                </a:solidFill>
                <a:latin typeface="Arial" panose="020B0604020202020204" pitchFamily="34" charset="0"/>
                <a:ea typeface="ＭＳ Ｐゴシック" panose="020B0600070205080204" pitchFamily="50" charset="-128"/>
              </a:defRPr>
            </a:lvl2pPr>
            <a:lvl3pPr marL="1143000" indent="-228600">
              <a:defRPr kumimoji="1" b="1">
                <a:solidFill>
                  <a:schemeClr val="tx1"/>
                </a:solidFill>
                <a:latin typeface="Arial" panose="020B0604020202020204" pitchFamily="34" charset="0"/>
                <a:ea typeface="ＭＳ Ｐゴシック" panose="020B0600070205080204" pitchFamily="50" charset="-128"/>
              </a:defRPr>
            </a:lvl3pPr>
            <a:lvl4pPr marL="1600200" indent="-228600">
              <a:defRPr kumimoji="1" b="1">
                <a:solidFill>
                  <a:schemeClr val="tx1"/>
                </a:solidFill>
                <a:latin typeface="Arial" panose="020B0604020202020204" pitchFamily="34" charset="0"/>
                <a:ea typeface="ＭＳ Ｐゴシック" panose="020B0600070205080204" pitchFamily="50" charset="-128"/>
              </a:defRPr>
            </a:lvl4pPr>
            <a:lvl5pPr marL="2057400" indent="-228600">
              <a:defRPr kumimoji="1"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生き物の身体は、健康であるべく、できている</a:t>
            </a:r>
          </a:p>
        </p:txBody>
      </p:sp>
      <p:sp>
        <p:nvSpPr>
          <p:cNvPr id="6" name="テキスト ボックス 5"/>
          <p:cNvSpPr txBox="1"/>
          <p:nvPr/>
        </p:nvSpPr>
        <p:spPr>
          <a:xfrm>
            <a:off x="933270" y="3283964"/>
            <a:ext cx="4264309"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rPr>
              <a:t>食べるべき餌がおいしい餌</a:t>
            </a:r>
            <a:endParaRPr kumimoji="1" lang="en-US" altLang="ja-JP"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mn-cs"/>
            </a:endParaRPr>
          </a:p>
        </p:txBody>
      </p:sp>
      <p:sp>
        <p:nvSpPr>
          <p:cNvPr id="9" name="テキスト ボックス 8"/>
          <p:cNvSpPr txBox="1"/>
          <p:nvPr/>
        </p:nvSpPr>
        <p:spPr>
          <a:xfrm>
            <a:off x="933270" y="3912711"/>
            <a:ext cx="198644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腹八分目</a:t>
            </a:r>
            <a:r>
              <a:rPr kumimoji="1" lang="en-US" altLang="ja-JP" sz="28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rPr>
              <a:t>…</a:t>
            </a:r>
            <a:endParaRPr kumimoji="1" lang="ja-JP" altLang="en-US" sz="2800" b="1"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400864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036430" y="443667"/>
            <a:ext cx="46987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メダカの「健康」の程度</a:t>
            </a:r>
          </a:p>
        </p:txBody>
      </p:sp>
      <p:sp>
        <p:nvSpPr>
          <p:cNvPr id="3" name="テキスト ボックス 2"/>
          <p:cNvSpPr txBox="1"/>
          <p:nvPr/>
        </p:nvSpPr>
        <p:spPr>
          <a:xfrm>
            <a:off x="4269964" y="1208165"/>
            <a:ext cx="38779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尾田の個人的主観によるランキング</a:t>
            </a:r>
          </a:p>
        </p:txBody>
      </p:sp>
      <p:sp>
        <p:nvSpPr>
          <p:cNvPr id="13" name="テキスト ボックス 12"/>
          <p:cNvSpPr txBox="1"/>
          <p:nvPr/>
        </p:nvSpPr>
        <p:spPr>
          <a:xfrm>
            <a:off x="607735" y="4833838"/>
            <a:ext cx="8321509"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メダカを日本の自然環境から切り離すことはできない。</a:t>
            </a:r>
          </a:p>
        </p:txBody>
      </p:sp>
      <p:grpSp>
        <p:nvGrpSpPr>
          <p:cNvPr id="17" name="グループ化 16"/>
          <p:cNvGrpSpPr/>
          <p:nvPr/>
        </p:nvGrpSpPr>
        <p:grpSpPr>
          <a:xfrm>
            <a:off x="4475093" y="5429561"/>
            <a:ext cx="152400" cy="360040"/>
            <a:chOff x="4067944" y="5373216"/>
            <a:chExt cx="152400" cy="360040"/>
          </a:xfrm>
        </p:grpSpPr>
        <p:cxnSp>
          <p:nvCxnSpPr>
            <p:cNvPr id="15" name="直線コネクタ 14"/>
            <p:cNvCxnSpPr/>
            <p:nvPr/>
          </p:nvCxnSpPr>
          <p:spPr>
            <a:xfrm>
              <a:off x="4067944" y="5373216"/>
              <a:ext cx="0" cy="3600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4220344" y="5373216"/>
              <a:ext cx="0" cy="3600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テキスト ボックス 17"/>
          <p:cNvSpPr txBox="1"/>
          <p:nvPr/>
        </p:nvSpPr>
        <p:spPr>
          <a:xfrm>
            <a:off x="1070533" y="5983693"/>
            <a:ext cx="7308411"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メダカは日本の自然環境の一部（部品）である。</a:t>
            </a:r>
          </a:p>
        </p:txBody>
      </p:sp>
      <p:sp>
        <p:nvSpPr>
          <p:cNvPr id="19" name="テキスト ボックス 18"/>
          <p:cNvSpPr txBox="1"/>
          <p:nvPr/>
        </p:nvSpPr>
        <p:spPr>
          <a:xfrm>
            <a:off x="407640" y="5983693"/>
            <a:ext cx="8603637" cy="523220"/>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メダカも日本人も日本の自然環境の一部（部品）である。</a:t>
            </a:r>
          </a:p>
        </p:txBody>
      </p:sp>
      <p:grpSp>
        <p:nvGrpSpPr>
          <p:cNvPr id="20" name="グループ化 19"/>
          <p:cNvGrpSpPr/>
          <p:nvPr/>
        </p:nvGrpSpPr>
        <p:grpSpPr>
          <a:xfrm>
            <a:off x="4472839" y="4365074"/>
            <a:ext cx="152400" cy="360040"/>
            <a:chOff x="4067944" y="5373216"/>
            <a:chExt cx="152400" cy="360040"/>
          </a:xfrm>
        </p:grpSpPr>
        <p:cxnSp>
          <p:nvCxnSpPr>
            <p:cNvPr id="21" name="直線コネクタ 20"/>
            <p:cNvCxnSpPr/>
            <p:nvPr/>
          </p:nvCxnSpPr>
          <p:spPr>
            <a:xfrm>
              <a:off x="4067944" y="5373216"/>
              <a:ext cx="0" cy="3600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4220344" y="5373216"/>
              <a:ext cx="0" cy="3600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3" name="テキスト ボックス 22"/>
          <p:cNvSpPr txBox="1"/>
          <p:nvPr/>
        </p:nvSpPr>
        <p:spPr>
          <a:xfrm>
            <a:off x="269352" y="3696510"/>
            <a:ext cx="8767144" cy="49244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6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メダカの体は日本の自然環境で生きるように設計されている。</a:t>
            </a:r>
          </a:p>
        </p:txBody>
      </p:sp>
      <p:grpSp>
        <p:nvGrpSpPr>
          <p:cNvPr id="24" name="グループ化 23"/>
          <p:cNvGrpSpPr/>
          <p:nvPr/>
        </p:nvGrpSpPr>
        <p:grpSpPr>
          <a:xfrm>
            <a:off x="121882" y="1755830"/>
            <a:ext cx="8891085" cy="1746588"/>
            <a:chOff x="127210" y="2644940"/>
            <a:chExt cx="8891085" cy="1746588"/>
          </a:xfrm>
        </p:grpSpPr>
        <p:pic>
          <p:nvPicPr>
            <p:cNvPr id="25" name="Picture 9" descr="HI3G00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9910" y="2644940"/>
              <a:ext cx="1310154" cy="17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 descr="c02337ae8702d9cb53a17fcefbbf90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210" y="2813992"/>
              <a:ext cx="2061482" cy="140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図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3059" y="2792926"/>
              <a:ext cx="1934156" cy="1450617"/>
            </a:xfrm>
            <a:prstGeom prst="rect">
              <a:avLst/>
            </a:prstGeom>
          </p:spPr>
        </p:pic>
        <p:pic>
          <p:nvPicPr>
            <p:cNvPr id="28" name="図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0210" y="2873952"/>
              <a:ext cx="1718085" cy="1288564"/>
            </a:xfrm>
            <a:prstGeom prst="rect">
              <a:avLst/>
            </a:prstGeom>
          </p:spPr>
        </p:pic>
        <p:sp>
          <p:nvSpPr>
            <p:cNvPr id="29" name="テキスト ボックス 28"/>
            <p:cNvSpPr txBox="1"/>
            <p:nvPr/>
          </p:nvSpPr>
          <p:spPr>
            <a:xfrm>
              <a:off x="2262425" y="3102736"/>
              <a:ext cx="49244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rPr>
                <a:t>≑</a:t>
              </a:r>
              <a:endParaRPr kumimoji="1" lang="ja-JP" altLang="en-US" sz="4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50" charset="-128"/>
                <a:cs typeface="+mn-cs"/>
              </a:endParaRPr>
            </a:p>
          </p:txBody>
        </p:sp>
        <p:sp>
          <p:nvSpPr>
            <p:cNvPr id="30" name="テキスト ボックス 29"/>
            <p:cNvSpPr txBox="1"/>
            <p:nvPr/>
          </p:nvSpPr>
          <p:spPr>
            <a:xfrm>
              <a:off x="4279771" y="3102736"/>
              <a:ext cx="3589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&lt;</a:t>
              </a:r>
              <a:endParaRPr kumimoji="1" lang="ja-JP" altLang="en-US" sz="4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1" name="テキスト ボックス 30"/>
            <p:cNvSpPr txBox="1"/>
            <p:nvPr/>
          </p:nvSpPr>
          <p:spPr>
            <a:xfrm>
              <a:off x="6747215" y="3102736"/>
              <a:ext cx="49244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&lt;</a:t>
              </a:r>
              <a:endParaRPr kumimoji="1" lang="ja-JP" altLang="en-US" sz="4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spTree>
    <p:extLst>
      <p:ext uri="{BB962C8B-B14F-4D97-AF65-F5344CB8AC3E}">
        <p14:creationId xmlns:p14="http://schemas.microsoft.com/office/powerpoint/2010/main" val="45919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animBg="1"/>
      <p:bldP spid="2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4535051" y="873264"/>
            <a:ext cx="2130295" cy="1931521"/>
            <a:chOff x="1111" y="436"/>
            <a:chExt cx="3676" cy="3333"/>
          </a:xfrm>
        </p:grpSpPr>
        <p:grpSp>
          <p:nvGrpSpPr>
            <p:cNvPr id="4" name="Group 3"/>
            <p:cNvGrpSpPr>
              <a:grpSpLocks/>
            </p:cNvGrpSpPr>
            <p:nvPr/>
          </p:nvGrpSpPr>
          <p:grpSpPr bwMode="auto">
            <a:xfrm>
              <a:off x="1111" y="436"/>
              <a:ext cx="3676" cy="3333"/>
              <a:chOff x="839" y="0"/>
              <a:chExt cx="4083" cy="4320"/>
            </a:xfrm>
          </p:grpSpPr>
          <p:pic>
            <p:nvPicPr>
              <p:cNvPr id="85" name="Picture 4" descr="CW3068_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 y="0"/>
                <a:ext cx="408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6" name="Group 5"/>
              <p:cNvGrpSpPr>
                <a:grpSpLocks/>
              </p:cNvGrpSpPr>
              <p:nvPr/>
            </p:nvGrpSpPr>
            <p:grpSpPr bwMode="auto">
              <a:xfrm>
                <a:off x="1616" y="1348"/>
                <a:ext cx="2248" cy="2540"/>
                <a:chOff x="1616" y="1348"/>
                <a:chExt cx="2248" cy="2540"/>
              </a:xfrm>
            </p:grpSpPr>
            <p:sp>
              <p:nvSpPr>
                <p:cNvPr id="88" name="Oval 6"/>
                <p:cNvSpPr>
                  <a:spLocks noChangeArrowheads="1"/>
                </p:cNvSpPr>
                <p:nvPr/>
              </p:nvSpPr>
              <p:spPr bwMode="auto">
                <a:xfrm>
                  <a:off x="3644" y="137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9" name="Oval 7"/>
                <p:cNvSpPr>
                  <a:spLocks noChangeArrowheads="1"/>
                </p:cNvSpPr>
                <p:nvPr/>
              </p:nvSpPr>
              <p:spPr bwMode="auto">
                <a:xfrm>
                  <a:off x="3740" y="134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0" name="Oval 8"/>
                <p:cNvSpPr>
                  <a:spLocks noChangeArrowheads="1"/>
                </p:cNvSpPr>
                <p:nvPr/>
              </p:nvSpPr>
              <p:spPr bwMode="auto">
                <a:xfrm>
                  <a:off x="3824" y="16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1" name="Oval 9"/>
                <p:cNvSpPr>
                  <a:spLocks noChangeArrowheads="1"/>
                </p:cNvSpPr>
                <p:nvPr/>
              </p:nvSpPr>
              <p:spPr bwMode="auto">
                <a:xfrm>
                  <a:off x="3748" y="163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2" name="Oval 10"/>
                <p:cNvSpPr>
                  <a:spLocks noChangeArrowheads="1"/>
                </p:cNvSpPr>
                <p:nvPr/>
              </p:nvSpPr>
              <p:spPr bwMode="auto">
                <a:xfrm>
                  <a:off x="3652" y="146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3" name="Oval 11"/>
                <p:cNvSpPr>
                  <a:spLocks noChangeArrowheads="1"/>
                </p:cNvSpPr>
                <p:nvPr/>
              </p:nvSpPr>
              <p:spPr bwMode="auto">
                <a:xfrm>
                  <a:off x="3664" y="156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4" name="Oval 12"/>
                <p:cNvSpPr>
                  <a:spLocks noChangeArrowheads="1"/>
                </p:cNvSpPr>
                <p:nvPr/>
              </p:nvSpPr>
              <p:spPr bwMode="auto">
                <a:xfrm>
                  <a:off x="3572" y="169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5" name="Oval 13"/>
                <p:cNvSpPr>
                  <a:spLocks noChangeArrowheads="1"/>
                </p:cNvSpPr>
                <p:nvPr/>
              </p:nvSpPr>
              <p:spPr bwMode="auto">
                <a:xfrm>
                  <a:off x="3628" y="174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6" name="Oval 14"/>
                <p:cNvSpPr>
                  <a:spLocks noChangeArrowheads="1"/>
                </p:cNvSpPr>
                <p:nvPr/>
              </p:nvSpPr>
              <p:spPr bwMode="auto">
                <a:xfrm>
                  <a:off x="3696" y="203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7" name="Oval 15"/>
                <p:cNvSpPr>
                  <a:spLocks noChangeArrowheads="1"/>
                </p:cNvSpPr>
                <p:nvPr/>
              </p:nvSpPr>
              <p:spPr bwMode="auto">
                <a:xfrm>
                  <a:off x="3640" y="210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8" name="Oval 16"/>
                <p:cNvSpPr>
                  <a:spLocks noChangeArrowheads="1"/>
                </p:cNvSpPr>
                <p:nvPr/>
              </p:nvSpPr>
              <p:spPr bwMode="auto">
                <a:xfrm>
                  <a:off x="3548" y="212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9" name="Oval 17"/>
                <p:cNvSpPr>
                  <a:spLocks noChangeArrowheads="1"/>
                </p:cNvSpPr>
                <p:nvPr/>
              </p:nvSpPr>
              <p:spPr bwMode="auto">
                <a:xfrm>
                  <a:off x="3624" y="221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0" name="Oval 18"/>
                <p:cNvSpPr>
                  <a:spLocks noChangeArrowheads="1"/>
                </p:cNvSpPr>
                <p:nvPr/>
              </p:nvSpPr>
              <p:spPr bwMode="auto">
                <a:xfrm>
                  <a:off x="3596" y="227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1" name="Oval 19"/>
                <p:cNvSpPr>
                  <a:spLocks noChangeArrowheads="1"/>
                </p:cNvSpPr>
                <p:nvPr/>
              </p:nvSpPr>
              <p:spPr bwMode="auto">
                <a:xfrm>
                  <a:off x="3536" y="226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2" name="Oval 20"/>
                <p:cNvSpPr>
                  <a:spLocks noChangeArrowheads="1"/>
                </p:cNvSpPr>
                <p:nvPr/>
              </p:nvSpPr>
              <p:spPr bwMode="auto">
                <a:xfrm>
                  <a:off x="3468" y="234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3" name="Oval 21"/>
                <p:cNvSpPr>
                  <a:spLocks noChangeArrowheads="1"/>
                </p:cNvSpPr>
                <p:nvPr/>
              </p:nvSpPr>
              <p:spPr bwMode="auto">
                <a:xfrm>
                  <a:off x="3408" y="237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4" name="Oval 22"/>
                <p:cNvSpPr>
                  <a:spLocks noChangeArrowheads="1"/>
                </p:cNvSpPr>
                <p:nvPr/>
              </p:nvSpPr>
              <p:spPr bwMode="auto">
                <a:xfrm>
                  <a:off x="3364" y="23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5" name="Oval 23"/>
                <p:cNvSpPr>
                  <a:spLocks noChangeArrowheads="1"/>
                </p:cNvSpPr>
                <p:nvPr/>
              </p:nvSpPr>
              <p:spPr bwMode="auto">
                <a:xfrm>
                  <a:off x="3260" y="244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6" name="Oval 24"/>
                <p:cNvSpPr>
                  <a:spLocks noChangeArrowheads="1"/>
                </p:cNvSpPr>
                <p:nvPr/>
              </p:nvSpPr>
              <p:spPr bwMode="auto">
                <a:xfrm>
                  <a:off x="3200" y="240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7" name="Oval 25"/>
                <p:cNvSpPr>
                  <a:spLocks noChangeArrowheads="1"/>
                </p:cNvSpPr>
                <p:nvPr/>
              </p:nvSpPr>
              <p:spPr bwMode="auto">
                <a:xfrm>
                  <a:off x="3160" y="239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8" name="Oval 26"/>
                <p:cNvSpPr>
                  <a:spLocks noChangeArrowheads="1"/>
                </p:cNvSpPr>
                <p:nvPr/>
              </p:nvSpPr>
              <p:spPr bwMode="auto">
                <a:xfrm>
                  <a:off x="3256" y="232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9" name="Oval 27"/>
                <p:cNvSpPr>
                  <a:spLocks noChangeArrowheads="1"/>
                </p:cNvSpPr>
                <p:nvPr/>
              </p:nvSpPr>
              <p:spPr bwMode="auto">
                <a:xfrm>
                  <a:off x="3396" y="22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0" name="Oval 28"/>
                <p:cNvSpPr>
                  <a:spLocks noChangeArrowheads="1"/>
                </p:cNvSpPr>
                <p:nvPr/>
              </p:nvSpPr>
              <p:spPr bwMode="auto">
                <a:xfrm>
                  <a:off x="3332" y="222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1" name="Oval 29"/>
                <p:cNvSpPr>
                  <a:spLocks noChangeArrowheads="1"/>
                </p:cNvSpPr>
                <p:nvPr/>
              </p:nvSpPr>
              <p:spPr bwMode="auto">
                <a:xfrm>
                  <a:off x="3296" y="220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2" name="Oval 30"/>
                <p:cNvSpPr>
                  <a:spLocks noChangeArrowheads="1"/>
                </p:cNvSpPr>
                <p:nvPr/>
              </p:nvSpPr>
              <p:spPr bwMode="auto">
                <a:xfrm>
                  <a:off x="3284" y="214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3" name="Oval 31"/>
                <p:cNvSpPr>
                  <a:spLocks noChangeArrowheads="1"/>
                </p:cNvSpPr>
                <p:nvPr/>
              </p:nvSpPr>
              <p:spPr bwMode="auto">
                <a:xfrm>
                  <a:off x="3164" y="20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4" name="Oval 32"/>
                <p:cNvSpPr>
                  <a:spLocks noChangeArrowheads="1"/>
                </p:cNvSpPr>
                <p:nvPr/>
              </p:nvSpPr>
              <p:spPr bwMode="auto">
                <a:xfrm>
                  <a:off x="3376" y="18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5" name="Oval 33"/>
                <p:cNvSpPr>
                  <a:spLocks noChangeArrowheads="1"/>
                </p:cNvSpPr>
                <p:nvPr/>
              </p:nvSpPr>
              <p:spPr bwMode="auto">
                <a:xfrm>
                  <a:off x="3100" y="211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6" name="Oval 34"/>
                <p:cNvSpPr>
                  <a:spLocks noChangeArrowheads="1"/>
                </p:cNvSpPr>
                <p:nvPr/>
              </p:nvSpPr>
              <p:spPr bwMode="auto">
                <a:xfrm>
                  <a:off x="3052" y="216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7" name="Oval 35"/>
                <p:cNvSpPr>
                  <a:spLocks noChangeArrowheads="1"/>
                </p:cNvSpPr>
                <p:nvPr/>
              </p:nvSpPr>
              <p:spPr bwMode="auto">
                <a:xfrm>
                  <a:off x="2988" y="227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8" name="Oval 36"/>
                <p:cNvSpPr>
                  <a:spLocks noChangeArrowheads="1"/>
                </p:cNvSpPr>
                <p:nvPr/>
              </p:nvSpPr>
              <p:spPr bwMode="auto">
                <a:xfrm>
                  <a:off x="2912" y="229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9" name="Oval 37"/>
                <p:cNvSpPr>
                  <a:spLocks noChangeArrowheads="1"/>
                </p:cNvSpPr>
                <p:nvPr/>
              </p:nvSpPr>
              <p:spPr bwMode="auto">
                <a:xfrm>
                  <a:off x="2876" y="22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0" name="Oval 38"/>
                <p:cNvSpPr>
                  <a:spLocks noChangeArrowheads="1"/>
                </p:cNvSpPr>
                <p:nvPr/>
              </p:nvSpPr>
              <p:spPr bwMode="auto">
                <a:xfrm>
                  <a:off x="2872" y="224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1" name="Oval 39"/>
                <p:cNvSpPr>
                  <a:spLocks noChangeArrowheads="1"/>
                </p:cNvSpPr>
                <p:nvPr/>
              </p:nvSpPr>
              <p:spPr bwMode="auto">
                <a:xfrm>
                  <a:off x="2844" y="228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2" name="Oval 40"/>
                <p:cNvSpPr>
                  <a:spLocks noChangeArrowheads="1"/>
                </p:cNvSpPr>
                <p:nvPr/>
              </p:nvSpPr>
              <p:spPr bwMode="auto">
                <a:xfrm>
                  <a:off x="2814" y="226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3" name="Oval 41"/>
                <p:cNvSpPr>
                  <a:spLocks noChangeArrowheads="1"/>
                </p:cNvSpPr>
                <p:nvPr/>
              </p:nvSpPr>
              <p:spPr bwMode="auto">
                <a:xfrm>
                  <a:off x="2816" y="231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4" name="Oval 42"/>
                <p:cNvSpPr>
                  <a:spLocks noChangeArrowheads="1"/>
                </p:cNvSpPr>
                <p:nvPr/>
              </p:nvSpPr>
              <p:spPr bwMode="auto">
                <a:xfrm>
                  <a:off x="2752" y="227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5" name="Oval 43"/>
                <p:cNvSpPr>
                  <a:spLocks noChangeArrowheads="1"/>
                </p:cNvSpPr>
                <p:nvPr/>
              </p:nvSpPr>
              <p:spPr bwMode="auto">
                <a:xfrm>
                  <a:off x="2730" y="230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6" name="Oval 44"/>
                <p:cNvSpPr>
                  <a:spLocks noChangeArrowheads="1"/>
                </p:cNvSpPr>
                <p:nvPr/>
              </p:nvSpPr>
              <p:spPr bwMode="auto">
                <a:xfrm>
                  <a:off x="2746" y="228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7" name="Oval 45"/>
                <p:cNvSpPr>
                  <a:spLocks noChangeArrowheads="1"/>
                </p:cNvSpPr>
                <p:nvPr/>
              </p:nvSpPr>
              <p:spPr bwMode="auto">
                <a:xfrm>
                  <a:off x="2568" y="229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8" name="Oval 46"/>
                <p:cNvSpPr>
                  <a:spLocks noChangeArrowheads="1"/>
                </p:cNvSpPr>
                <p:nvPr/>
              </p:nvSpPr>
              <p:spPr bwMode="auto">
                <a:xfrm>
                  <a:off x="2620" y="21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9" name="Oval 47"/>
                <p:cNvSpPr>
                  <a:spLocks noChangeArrowheads="1"/>
                </p:cNvSpPr>
                <p:nvPr/>
              </p:nvSpPr>
              <p:spPr bwMode="auto">
                <a:xfrm>
                  <a:off x="1980" y="188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0" name="Oval 48"/>
                <p:cNvSpPr>
                  <a:spLocks noChangeArrowheads="1"/>
                </p:cNvSpPr>
                <p:nvPr/>
              </p:nvSpPr>
              <p:spPr bwMode="auto">
                <a:xfrm>
                  <a:off x="2000" y="196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1" name="Oval 49"/>
                <p:cNvSpPr>
                  <a:spLocks noChangeArrowheads="1"/>
                </p:cNvSpPr>
                <p:nvPr/>
              </p:nvSpPr>
              <p:spPr bwMode="auto">
                <a:xfrm>
                  <a:off x="1940" y="224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2" name="Oval 50"/>
                <p:cNvSpPr>
                  <a:spLocks noChangeArrowheads="1"/>
                </p:cNvSpPr>
                <p:nvPr/>
              </p:nvSpPr>
              <p:spPr bwMode="auto">
                <a:xfrm>
                  <a:off x="1700" y="202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3" name="Oval 51"/>
                <p:cNvSpPr>
                  <a:spLocks noChangeArrowheads="1"/>
                </p:cNvSpPr>
                <p:nvPr/>
              </p:nvSpPr>
              <p:spPr bwMode="auto">
                <a:xfrm>
                  <a:off x="1716" y="18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4" name="Oval 52"/>
                <p:cNvSpPr>
                  <a:spLocks noChangeArrowheads="1"/>
                </p:cNvSpPr>
                <p:nvPr/>
              </p:nvSpPr>
              <p:spPr bwMode="auto">
                <a:xfrm>
                  <a:off x="2360" y="242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5" name="Oval 53"/>
                <p:cNvSpPr>
                  <a:spLocks noChangeArrowheads="1"/>
                </p:cNvSpPr>
                <p:nvPr/>
              </p:nvSpPr>
              <p:spPr bwMode="auto">
                <a:xfrm>
                  <a:off x="2276" y="250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6" name="Oval 54"/>
                <p:cNvSpPr>
                  <a:spLocks noChangeArrowheads="1"/>
                </p:cNvSpPr>
                <p:nvPr/>
              </p:nvSpPr>
              <p:spPr bwMode="auto">
                <a:xfrm>
                  <a:off x="2336" y="250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7" name="Oval 55"/>
                <p:cNvSpPr>
                  <a:spLocks noChangeArrowheads="1"/>
                </p:cNvSpPr>
                <p:nvPr/>
              </p:nvSpPr>
              <p:spPr bwMode="auto">
                <a:xfrm>
                  <a:off x="2384" y="252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8" name="Oval 56"/>
                <p:cNvSpPr>
                  <a:spLocks noChangeArrowheads="1"/>
                </p:cNvSpPr>
                <p:nvPr/>
              </p:nvSpPr>
              <p:spPr bwMode="auto">
                <a:xfrm>
                  <a:off x="2640" y="240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9" name="Oval 57"/>
                <p:cNvSpPr>
                  <a:spLocks noChangeArrowheads="1"/>
                </p:cNvSpPr>
                <p:nvPr/>
              </p:nvSpPr>
              <p:spPr bwMode="auto">
                <a:xfrm>
                  <a:off x="2708" y="23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0" name="Oval 58"/>
                <p:cNvSpPr>
                  <a:spLocks noChangeArrowheads="1"/>
                </p:cNvSpPr>
                <p:nvPr/>
              </p:nvSpPr>
              <p:spPr bwMode="auto">
                <a:xfrm>
                  <a:off x="2740" y="239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1" name="Oval 59"/>
                <p:cNvSpPr>
                  <a:spLocks noChangeArrowheads="1"/>
                </p:cNvSpPr>
                <p:nvPr/>
              </p:nvSpPr>
              <p:spPr bwMode="auto">
                <a:xfrm>
                  <a:off x="2788" y="240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2" name="Oval 60"/>
                <p:cNvSpPr>
                  <a:spLocks noChangeArrowheads="1"/>
                </p:cNvSpPr>
                <p:nvPr/>
              </p:nvSpPr>
              <p:spPr bwMode="auto">
                <a:xfrm>
                  <a:off x="2896" y="242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3" name="Oval 61"/>
                <p:cNvSpPr>
                  <a:spLocks noChangeArrowheads="1"/>
                </p:cNvSpPr>
                <p:nvPr/>
              </p:nvSpPr>
              <p:spPr bwMode="auto">
                <a:xfrm>
                  <a:off x="2968" y="24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4" name="Oval 62"/>
                <p:cNvSpPr>
                  <a:spLocks noChangeArrowheads="1"/>
                </p:cNvSpPr>
                <p:nvPr/>
              </p:nvSpPr>
              <p:spPr bwMode="auto">
                <a:xfrm>
                  <a:off x="2892" y="258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5" name="Oval 63"/>
                <p:cNvSpPr>
                  <a:spLocks noChangeArrowheads="1"/>
                </p:cNvSpPr>
                <p:nvPr/>
              </p:nvSpPr>
              <p:spPr bwMode="auto">
                <a:xfrm>
                  <a:off x="2992" y="259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6" name="Oval 64"/>
                <p:cNvSpPr>
                  <a:spLocks noChangeArrowheads="1"/>
                </p:cNvSpPr>
                <p:nvPr/>
              </p:nvSpPr>
              <p:spPr bwMode="auto">
                <a:xfrm>
                  <a:off x="3060" y="24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7" name="Oval 65"/>
                <p:cNvSpPr>
                  <a:spLocks noChangeArrowheads="1"/>
                </p:cNvSpPr>
                <p:nvPr/>
              </p:nvSpPr>
              <p:spPr bwMode="auto">
                <a:xfrm>
                  <a:off x="3092" y="235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8" name="Oval 66"/>
                <p:cNvSpPr>
                  <a:spLocks noChangeArrowheads="1"/>
                </p:cNvSpPr>
                <p:nvPr/>
              </p:nvSpPr>
              <p:spPr bwMode="auto">
                <a:xfrm>
                  <a:off x="2732" y="250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9" name="Oval 67"/>
                <p:cNvSpPr>
                  <a:spLocks noChangeArrowheads="1"/>
                </p:cNvSpPr>
                <p:nvPr/>
              </p:nvSpPr>
              <p:spPr bwMode="auto">
                <a:xfrm>
                  <a:off x="2772" y="25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0" name="Oval 68"/>
                <p:cNvSpPr>
                  <a:spLocks noChangeArrowheads="1"/>
                </p:cNvSpPr>
                <p:nvPr/>
              </p:nvSpPr>
              <p:spPr bwMode="auto">
                <a:xfrm>
                  <a:off x="2624" y="262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1" name="Oval 69"/>
                <p:cNvSpPr>
                  <a:spLocks noChangeArrowheads="1"/>
                </p:cNvSpPr>
                <p:nvPr/>
              </p:nvSpPr>
              <p:spPr bwMode="auto">
                <a:xfrm>
                  <a:off x="2470" y="270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2" name="Oval 70"/>
                <p:cNvSpPr>
                  <a:spLocks noChangeArrowheads="1"/>
                </p:cNvSpPr>
                <p:nvPr/>
              </p:nvSpPr>
              <p:spPr bwMode="auto">
                <a:xfrm>
                  <a:off x="2500" y="258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3" name="Oval 71"/>
                <p:cNvSpPr>
                  <a:spLocks noChangeArrowheads="1"/>
                </p:cNvSpPr>
                <p:nvPr/>
              </p:nvSpPr>
              <p:spPr bwMode="auto">
                <a:xfrm>
                  <a:off x="2060" y="252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4" name="Oval 72"/>
                <p:cNvSpPr>
                  <a:spLocks noChangeArrowheads="1"/>
                </p:cNvSpPr>
                <p:nvPr/>
              </p:nvSpPr>
              <p:spPr bwMode="auto">
                <a:xfrm>
                  <a:off x="2168" y="25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5" name="Oval 73"/>
                <p:cNvSpPr>
                  <a:spLocks noChangeArrowheads="1"/>
                </p:cNvSpPr>
                <p:nvPr/>
              </p:nvSpPr>
              <p:spPr bwMode="auto">
                <a:xfrm>
                  <a:off x="2100" y="264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6" name="Oval 74"/>
                <p:cNvSpPr>
                  <a:spLocks noChangeArrowheads="1"/>
                </p:cNvSpPr>
                <p:nvPr/>
              </p:nvSpPr>
              <p:spPr bwMode="auto">
                <a:xfrm>
                  <a:off x="2100" y="271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7" name="Oval 75"/>
                <p:cNvSpPr>
                  <a:spLocks noChangeArrowheads="1"/>
                </p:cNvSpPr>
                <p:nvPr/>
              </p:nvSpPr>
              <p:spPr bwMode="auto">
                <a:xfrm>
                  <a:off x="2120" y="285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8" name="Oval 76"/>
                <p:cNvSpPr>
                  <a:spLocks noChangeArrowheads="1"/>
                </p:cNvSpPr>
                <p:nvPr/>
              </p:nvSpPr>
              <p:spPr bwMode="auto">
                <a:xfrm>
                  <a:off x="2132" y="292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9" name="Oval 77"/>
                <p:cNvSpPr>
                  <a:spLocks noChangeArrowheads="1"/>
                </p:cNvSpPr>
                <p:nvPr/>
              </p:nvSpPr>
              <p:spPr bwMode="auto">
                <a:xfrm>
                  <a:off x="2312" y="277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0" name="Oval 78"/>
                <p:cNvSpPr>
                  <a:spLocks noChangeArrowheads="1"/>
                </p:cNvSpPr>
                <p:nvPr/>
              </p:nvSpPr>
              <p:spPr bwMode="auto">
                <a:xfrm>
                  <a:off x="2252" y="264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1" name="Oval 79"/>
                <p:cNvSpPr>
                  <a:spLocks noChangeArrowheads="1"/>
                </p:cNvSpPr>
                <p:nvPr/>
              </p:nvSpPr>
              <p:spPr bwMode="auto">
                <a:xfrm>
                  <a:off x="1996" y="352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2" name="Oval 80"/>
                <p:cNvSpPr>
                  <a:spLocks noChangeArrowheads="1"/>
                </p:cNvSpPr>
                <p:nvPr/>
              </p:nvSpPr>
              <p:spPr bwMode="auto">
                <a:xfrm>
                  <a:off x="1664" y="37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3" name="Oval 81"/>
                <p:cNvSpPr>
                  <a:spLocks noChangeArrowheads="1"/>
                </p:cNvSpPr>
                <p:nvPr/>
              </p:nvSpPr>
              <p:spPr bwMode="auto">
                <a:xfrm>
                  <a:off x="1616" y="38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4" name="Oval 82"/>
                <p:cNvSpPr>
                  <a:spLocks noChangeArrowheads="1"/>
                </p:cNvSpPr>
                <p:nvPr/>
              </p:nvSpPr>
              <p:spPr bwMode="auto">
                <a:xfrm>
                  <a:off x="2776" y="227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5" name="Oval 83"/>
                <p:cNvSpPr>
                  <a:spLocks noChangeArrowheads="1"/>
                </p:cNvSpPr>
                <p:nvPr/>
              </p:nvSpPr>
              <p:spPr bwMode="auto">
                <a:xfrm>
                  <a:off x="2818" y="241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6" name="Oval 84"/>
                <p:cNvSpPr>
                  <a:spLocks noChangeArrowheads="1"/>
                </p:cNvSpPr>
                <p:nvPr/>
              </p:nvSpPr>
              <p:spPr bwMode="auto">
                <a:xfrm>
                  <a:off x="1884" y="273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7" name="Oval 85"/>
                <p:cNvSpPr>
                  <a:spLocks noChangeArrowheads="1"/>
                </p:cNvSpPr>
                <p:nvPr/>
              </p:nvSpPr>
              <p:spPr bwMode="auto">
                <a:xfrm>
                  <a:off x="3446" y="18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grpSp>
          <p:sp>
            <p:nvSpPr>
              <p:cNvPr id="87" name="Text Box 86"/>
              <p:cNvSpPr txBox="1">
                <a:spLocks noChangeArrowheads="1"/>
              </p:cNvSpPr>
              <p:nvPr/>
            </p:nvSpPr>
            <p:spPr bwMode="auto">
              <a:xfrm>
                <a:off x="1107" y="111"/>
                <a:ext cx="129" cy="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grpSp>
        <p:sp>
          <p:nvSpPr>
            <p:cNvPr id="5" name="Oval 87"/>
            <p:cNvSpPr>
              <a:spLocks noChangeArrowheads="1"/>
            </p:cNvSpPr>
            <p:nvPr/>
          </p:nvSpPr>
          <p:spPr bwMode="auto">
            <a:xfrm>
              <a:off x="2109" y="21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 name="Oval 88"/>
            <p:cNvSpPr>
              <a:spLocks noChangeArrowheads="1"/>
            </p:cNvSpPr>
            <p:nvPr/>
          </p:nvSpPr>
          <p:spPr bwMode="auto">
            <a:xfrm>
              <a:off x="2154" y="193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 name="Oval 89"/>
            <p:cNvSpPr>
              <a:spLocks noChangeArrowheads="1"/>
            </p:cNvSpPr>
            <p:nvPr/>
          </p:nvSpPr>
          <p:spPr bwMode="auto">
            <a:xfrm>
              <a:off x="2137" y="188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 name="Oval 90"/>
            <p:cNvSpPr>
              <a:spLocks noChangeArrowheads="1"/>
            </p:cNvSpPr>
            <p:nvPr/>
          </p:nvSpPr>
          <p:spPr bwMode="auto">
            <a:xfrm>
              <a:off x="1894" y="188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 name="Oval 91"/>
            <p:cNvSpPr>
              <a:spLocks noChangeArrowheads="1"/>
            </p:cNvSpPr>
            <p:nvPr/>
          </p:nvSpPr>
          <p:spPr bwMode="auto">
            <a:xfrm>
              <a:off x="1882" y="197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 name="Oval 92"/>
            <p:cNvSpPr>
              <a:spLocks noChangeArrowheads="1"/>
            </p:cNvSpPr>
            <p:nvPr/>
          </p:nvSpPr>
          <p:spPr bwMode="auto">
            <a:xfrm>
              <a:off x="2705" y="208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 name="Oval 93"/>
            <p:cNvSpPr>
              <a:spLocks noChangeArrowheads="1"/>
            </p:cNvSpPr>
            <p:nvPr/>
          </p:nvSpPr>
          <p:spPr bwMode="auto">
            <a:xfrm>
              <a:off x="2206" y="237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 name="Oval 94"/>
            <p:cNvSpPr>
              <a:spLocks noChangeArrowheads="1"/>
            </p:cNvSpPr>
            <p:nvPr/>
          </p:nvSpPr>
          <p:spPr bwMode="auto">
            <a:xfrm>
              <a:off x="2245" y="247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 name="Oval 95"/>
            <p:cNvSpPr>
              <a:spLocks noChangeArrowheads="1"/>
            </p:cNvSpPr>
            <p:nvPr/>
          </p:nvSpPr>
          <p:spPr bwMode="auto">
            <a:xfrm>
              <a:off x="2055" y="254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 name="Oval 96"/>
            <p:cNvSpPr>
              <a:spLocks noChangeArrowheads="1"/>
            </p:cNvSpPr>
            <p:nvPr/>
          </p:nvSpPr>
          <p:spPr bwMode="auto">
            <a:xfrm>
              <a:off x="2302" y="241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 name="Oval 97"/>
            <p:cNvSpPr>
              <a:spLocks noChangeArrowheads="1"/>
            </p:cNvSpPr>
            <p:nvPr/>
          </p:nvSpPr>
          <p:spPr bwMode="auto">
            <a:xfrm>
              <a:off x="2405" y="235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 name="Oval 98"/>
            <p:cNvSpPr>
              <a:spLocks noChangeArrowheads="1"/>
            </p:cNvSpPr>
            <p:nvPr/>
          </p:nvSpPr>
          <p:spPr bwMode="auto">
            <a:xfrm>
              <a:off x="2478" y="229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7" name="Oval 99"/>
            <p:cNvSpPr>
              <a:spLocks noChangeArrowheads="1"/>
            </p:cNvSpPr>
            <p:nvPr/>
          </p:nvSpPr>
          <p:spPr bwMode="auto">
            <a:xfrm>
              <a:off x="2460" y="235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8" name="Oval 100"/>
            <p:cNvSpPr>
              <a:spLocks noChangeArrowheads="1"/>
            </p:cNvSpPr>
            <p:nvPr/>
          </p:nvSpPr>
          <p:spPr bwMode="auto">
            <a:xfrm>
              <a:off x="2502" y="237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9" name="Oval 101"/>
            <p:cNvSpPr>
              <a:spLocks noChangeArrowheads="1"/>
            </p:cNvSpPr>
            <p:nvPr/>
          </p:nvSpPr>
          <p:spPr bwMode="auto">
            <a:xfrm>
              <a:off x="2602" y="242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0" name="Oval 102"/>
            <p:cNvSpPr>
              <a:spLocks noChangeArrowheads="1"/>
            </p:cNvSpPr>
            <p:nvPr/>
          </p:nvSpPr>
          <p:spPr bwMode="auto">
            <a:xfrm>
              <a:off x="2584" y="251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1" name="Oval 103"/>
            <p:cNvSpPr>
              <a:spLocks noChangeArrowheads="1"/>
            </p:cNvSpPr>
            <p:nvPr/>
          </p:nvSpPr>
          <p:spPr bwMode="auto">
            <a:xfrm>
              <a:off x="2381" y="246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2" name="Oval 104"/>
            <p:cNvSpPr>
              <a:spLocks noChangeArrowheads="1"/>
            </p:cNvSpPr>
            <p:nvPr/>
          </p:nvSpPr>
          <p:spPr bwMode="auto">
            <a:xfrm>
              <a:off x="2432" y="256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 name="Oval 105"/>
            <p:cNvSpPr>
              <a:spLocks noChangeArrowheads="1"/>
            </p:cNvSpPr>
            <p:nvPr/>
          </p:nvSpPr>
          <p:spPr bwMode="auto">
            <a:xfrm>
              <a:off x="2272" y="269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4" name="Oval 106"/>
            <p:cNvSpPr>
              <a:spLocks noChangeArrowheads="1"/>
            </p:cNvSpPr>
            <p:nvPr/>
          </p:nvSpPr>
          <p:spPr bwMode="auto">
            <a:xfrm>
              <a:off x="2245" y="252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5" name="Oval 107"/>
            <p:cNvSpPr>
              <a:spLocks noChangeArrowheads="1"/>
            </p:cNvSpPr>
            <p:nvPr/>
          </p:nvSpPr>
          <p:spPr bwMode="auto">
            <a:xfrm>
              <a:off x="2260" y="262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6" name="Oval 108"/>
            <p:cNvSpPr>
              <a:spLocks noChangeArrowheads="1"/>
            </p:cNvSpPr>
            <p:nvPr/>
          </p:nvSpPr>
          <p:spPr bwMode="auto">
            <a:xfrm>
              <a:off x="2663" y="219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7" name="Oval 109"/>
            <p:cNvSpPr>
              <a:spLocks noChangeArrowheads="1"/>
            </p:cNvSpPr>
            <p:nvPr/>
          </p:nvSpPr>
          <p:spPr bwMode="auto">
            <a:xfrm>
              <a:off x="2793" y="22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8" name="Oval 110"/>
            <p:cNvSpPr>
              <a:spLocks noChangeArrowheads="1"/>
            </p:cNvSpPr>
            <p:nvPr/>
          </p:nvSpPr>
          <p:spPr bwMode="auto">
            <a:xfrm>
              <a:off x="2841" y="239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9" name="Oval 111"/>
            <p:cNvSpPr>
              <a:spLocks noChangeArrowheads="1"/>
            </p:cNvSpPr>
            <p:nvPr/>
          </p:nvSpPr>
          <p:spPr bwMode="auto">
            <a:xfrm>
              <a:off x="2965" y="242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0" name="Oval 112"/>
            <p:cNvSpPr>
              <a:spLocks noChangeArrowheads="1"/>
            </p:cNvSpPr>
            <p:nvPr/>
          </p:nvSpPr>
          <p:spPr bwMode="auto">
            <a:xfrm>
              <a:off x="2717" y="244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1" name="Oval 113"/>
            <p:cNvSpPr>
              <a:spLocks noChangeArrowheads="1"/>
            </p:cNvSpPr>
            <p:nvPr/>
          </p:nvSpPr>
          <p:spPr bwMode="auto">
            <a:xfrm>
              <a:off x="2829" y="227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2" name="Oval 114"/>
            <p:cNvSpPr>
              <a:spLocks noChangeArrowheads="1"/>
            </p:cNvSpPr>
            <p:nvPr/>
          </p:nvSpPr>
          <p:spPr bwMode="auto">
            <a:xfrm>
              <a:off x="2807" y="235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3" name="Oval 115"/>
            <p:cNvSpPr>
              <a:spLocks noChangeArrowheads="1"/>
            </p:cNvSpPr>
            <p:nvPr/>
          </p:nvSpPr>
          <p:spPr bwMode="auto">
            <a:xfrm>
              <a:off x="2847" y="228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4" name="Oval 116"/>
            <p:cNvSpPr>
              <a:spLocks noChangeArrowheads="1"/>
            </p:cNvSpPr>
            <p:nvPr/>
          </p:nvSpPr>
          <p:spPr bwMode="auto">
            <a:xfrm>
              <a:off x="2886" y="229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5" name="Oval 117"/>
            <p:cNvSpPr>
              <a:spLocks noChangeArrowheads="1"/>
            </p:cNvSpPr>
            <p:nvPr/>
          </p:nvSpPr>
          <p:spPr bwMode="auto">
            <a:xfrm>
              <a:off x="2735" y="228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6" name="Oval 118"/>
            <p:cNvSpPr>
              <a:spLocks noChangeArrowheads="1"/>
            </p:cNvSpPr>
            <p:nvPr/>
          </p:nvSpPr>
          <p:spPr bwMode="auto">
            <a:xfrm>
              <a:off x="2798" y="220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7" name="Oval 119"/>
            <p:cNvSpPr>
              <a:spLocks noChangeArrowheads="1"/>
            </p:cNvSpPr>
            <p:nvPr/>
          </p:nvSpPr>
          <p:spPr bwMode="auto">
            <a:xfrm>
              <a:off x="2826" y="220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8" name="Oval 120"/>
            <p:cNvSpPr>
              <a:spLocks noChangeArrowheads="1"/>
            </p:cNvSpPr>
            <p:nvPr/>
          </p:nvSpPr>
          <p:spPr bwMode="auto">
            <a:xfrm>
              <a:off x="2832" y="219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9" name="Oval 121"/>
            <p:cNvSpPr>
              <a:spLocks noChangeArrowheads="1"/>
            </p:cNvSpPr>
            <p:nvPr/>
          </p:nvSpPr>
          <p:spPr bwMode="auto">
            <a:xfrm>
              <a:off x="2859" y="219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0" name="Oval 122"/>
            <p:cNvSpPr>
              <a:spLocks noChangeArrowheads="1"/>
            </p:cNvSpPr>
            <p:nvPr/>
          </p:nvSpPr>
          <p:spPr bwMode="auto">
            <a:xfrm>
              <a:off x="2892" y="220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1" name="Oval 123"/>
            <p:cNvSpPr>
              <a:spLocks noChangeArrowheads="1"/>
            </p:cNvSpPr>
            <p:nvPr/>
          </p:nvSpPr>
          <p:spPr bwMode="auto">
            <a:xfrm>
              <a:off x="2883" y="218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2" name="Oval 124"/>
            <p:cNvSpPr>
              <a:spLocks noChangeArrowheads="1"/>
            </p:cNvSpPr>
            <p:nvPr/>
          </p:nvSpPr>
          <p:spPr bwMode="auto">
            <a:xfrm>
              <a:off x="2910" y="220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3" name="Oval 125"/>
            <p:cNvSpPr>
              <a:spLocks noChangeArrowheads="1"/>
            </p:cNvSpPr>
            <p:nvPr/>
          </p:nvSpPr>
          <p:spPr bwMode="auto">
            <a:xfrm>
              <a:off x="2937" y="218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4" name="Oval 126"/>
            <p:cNvSpPr>
              <a:spLocks noChangeArrowheads="1"/>
            </p:cNvSpPr>
            <p:nvPr/>
          </p:nvSpPr>
          <p:spPr bwMode="auto">
            <a:xfrm>
              <a:off x="2971" y="219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5" name="Oval 127"/>
            <p:cNvSpPr>
              <a:spLocks noChangeArrowheads="1"/>
            </p:cNvSpPr>
            <p:nvPr/>
          </p:nvSpPr>
          <p:spPr bwMode="auto">
            <a:xfrm>
              <a:off x="2928" y="216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6" name="Oval 128"/>
            <p:cNvSpPr>
              <a:spLocks noChangeArrowheads="1"/>
            </p:cNvSpPr>
            <p:nvPr/>
          </p:nvSpPr>
          <p:spPr bwMode="auto">
            <a:xfrm>
              <a:off x="3046" y="218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7" name="Oval 129"/>
            <p:cNvSpPr>
              <a:spLocks noChangeArrowheads="1"/>
            </p:cNvSpPr>
            <p:nvPr/>
          </p:nvSpPr>
          <p:spPr bwMode="auto">
            <a:xfrm>
              <a:off x="2962" y="229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8" name="Oval 130"/>
            <p:cNvSpPr>
              <a:spLocks noChangeArrowheads="1"/>
            </p:cNvSpPr>
            <p:nvPr/>
          </p:nvSpPr>
          <p:spPr bwMode="auto">
            <a:xfrm>
              <a:off x="3016" y="234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9" name="Oval 131"/>
            <p:cNvSpPr>
              <a:spLocks noChangeArrowheads="1"/>
            </p:cNvSpPr>
            <p:nvPr/>
          </p:nvSpPr>
          <p:spPr bwMode="auto">
            <a:xfrm>
              <a:off x="3047" y="242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0" name="Oval 132"/>
            <p:cNvSpPr>
              <a:spLocks noChangeArrowheads="1"/>
            </p:cNvSpPr>
            <p:nvPr/>
          </p:nvSpPr>
          <p:spPr bwMode="auto">
            <a:xfrm>
              <a:off x="3107" y="232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1" name="Oval 133"/>
            <p:cNvSpPr>
              <a:spLocks noChangeArrowheads="1"/>
            </p:cNvSpPr>
            <p:nvPr/>
          </p:nvSpPr>
          <p:spPr bwMode="auto">
            <a:xfrm>
              <a:off x="3237" y="228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2" name="Oval 134"/>
            <p:cNvSpPr>
              <a:spLocks noChangeArrowheads="1"/>
            </p:cNvSpPr>
            <p:nvPr/>
          </p:nvSpPr>
          <p:spPr bwMode="auto">
            <a:xfrm>
              <a:off x="3282" y="230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3" name="Oval 135"/>
            <p:cNvSpPr>
              <a:spLocks noChangeArrowheads="1"/>
            </p:cNvSpPr>
            <p:nvPr/>
          </p:nvSpPr>
          <p:spPr bwMode="auto">
            <a:xfrm>
              <a:off x="3198" y="227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4" name="Oval 136"/>
            <p:cNvSpPr>
              <a:spLocks noChangeArrowheads="1"/>
            </p:cNvSpPr>
            <p:nvPr/>
          </p:nvSpPr>
          <p:spPr bwMode="auto">
            <a:xfrm>
              <a:off x="3286" y="221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5" name="Oval 137"/>
            <p:cNvSpPr>
              <a:spLocks noChangeArrowheads="1"/>
            </p:cNvSpPr>
            <p:nvPr/>
          </p:nvSpPr>
          <p:spPr bwMode="auto">
            <a:xfrm>
              <a:off x="3413" y="219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6" name="Oval 138"/>
            <p:cNvSpPr>
              <a:spLocks noChangeArrowheads="1"/>
            </p:cNvSpPr>
            <p:nvPr/>
          </p:nvSpPr>
          <p:spPr bwMode="auto">
            <a:xfrm>
              <a:off x="3379" y="22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7" name="Oval 139"/>
            <p:cNvSpPr>
              <a:spLocks noChangeArrowheads="1"/>
            </p:cNvSpPr>
            <p:nvPr/>
          </p:nvSpPr>
          <p:spPr bwMode="auto">
            <a:xfrm>
              <a:off x="3128" y="224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8" name="Oval 140"/>
            <p:cNvSpPr>
              <a:spLocks noChangeArrowheads="1"/>
            </p:cNvSpPr>
            <p:nvPr/>
          </p:nvSpPr>
          <p:spPr bwMode="auto">
            <a:xfrm>
              <a:off x="3198" y="202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9" name="Oval 141"/>
            <p:cNvSpPr>
              <a:spLocks noChangeArrowheads="1"/>
            </p:cNvSpPr>
            <p:nvPr/>
          </p:nvSpPr>
          <p:spPr bwMode="auto">
            <a:xfrm>
              <a:off x="3143" y="20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0" name="Oval 142"/>
            <p:cNvSpPr>
              <a:spLocks noChangeArrowheads="1"/>
            </p:cNvSpPr>
            <p:nvPr/>
          </p:nvSpPr>
          <p:spPr bwMode="auto">
            <a:xfrm>
              <a:off x="3098" y="209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1" name="Oval 143"/>
            <p:cNvSpPr>
              <a:spLocks noChangeArrowheads="1"/>
            </p:cNvSpPr>
            <p:nvPr/>
          </p:nvSpPr>
          <p:spPr bwMode="auto">
            <a:xfrm>
              <a:off x="3316" y="212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2" name="Oval 144"/>
            <p:cNvSpPr>
              <a:spLocks noChangeArrowheads="1"/>
            </p:cNvSpPr>
            <p:nvPr/>
          </p:nvSpPr>
          <p:spPr bwMode="auto">
            <a:xfrm>
              <a:off x="3358" y="214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3" name="Oval 145"/>
            <p:cNvSpPr>
              <a:spLocks noChangeArrowheads="1"/>
            </p:cNvSpPr>
            <p:nvPr/>
          </p:nvSpPr>
          <p:spPr bwMode="auto">
            <a:xfrm>
              <a:off x="3306" y="207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4" name="Oval 146"/>
            <p:cNvSpPr>
              <a:spLocks noChangeArrowheads="1"/>
            </p:cNvSpPr>
            <p:nvPr/>
          </p:nvSpPr>
          <p:spPr bwMode="auto">
            <a:xfrm>
              <a:off x="3385" y="185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5" name="Oval 147"/>
            <p:cNvSpPr>
              <a:spLocks noChangeArrowheads="1"/>
            </p:cNvSpPr>
            <p:nvPr/>
          </p:nvSpPr>
          <p:spPr bwMode="auto">
            <a:xfrm>
              <a:off x="3458" y="187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6" name="Oval 148"/>
            <p:cNvSpPr>
              <a:spLocks noChangeArrowheads="1"/>
            </p:cNvSpPr>
            <p:nvPr/>
          </p:nvSpPr>
          <p:spPr bwMode="auto">
            <a:xfrm>
              <a:off x="3552" y="206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7" name="Oval 149"/>
            <p:cNvSpPr>
              <a:spLocks noChangeArrowheads="1"/>
            </p:cNvSpPr>
            <p:nvPr/>
          </p:nvSpPr>
          <p:spPr bwMode="auto">
            <a:xfrm>
              <a:off x="3473" y="223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8" name="Oval 150"/>
            <p:cNvSpPr>
              <a:spLocks noChangeArrowheads="1"/>
            </p:cNvSpPr>
            <p:nvPr/>
          </p:nvSpPr>
          <p:spPr bwMode="auto">
            <a:xfrm>
              <a:off x="3424" y="225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9" name="Oval 151"/>
            <p:cNvSpPr>
              <a:spLocks noChangeArrowheads="1"/>
            </p:cNvSpPr>
            <p:nvPr/>
          </p:nvSpPr>
          <p:spPr bwMode="auto">
            <a:xfrm>
              <a:off x="3533" y="216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0" name="Oval 152"/>
            <p:cNvSpPr>
              <a:spLocks noChangeArrowheads="1"/>
            </p:cNvSpPr>
            <p:nvPr/>
          </p:nvSpPr>
          <p:spPr bwMode="auto">
            <a:xfrm>
              <a:off x="3591" y="218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1" name="Oval 153"/>
            <p:cNvSpPr>
              <a:spLocks noChangeArrowheads="1"/>
            </p:cNvSpPr>
            <p:nvPr/>
          </p:nvSpPr>
          <p:spPr bwMode="auto">
            <a:xfrm>
              <a:off x="3615" y="214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2" name="Oval 154"/>
            <p:cNvSpPr>
              <a:spLocks noChangeArrowheads="1"/>
            </p:cNvSpPr>
            <p:nvPr/>
          </p:nvSpPr>
          <p:spPr bwMode="auto">
            <a:xfrm>
              <a:off x="3630" y="20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3" name="Oval 155"/>
            <p:cNvSpPr>
              <a:spLocks noChangeArrowheads="1"/>
            </p:cNvSpPr>
            <p:nvPr/>
          </p:nvSpPr>
          <p:spPr bwMode="auto">
            <a:xfrm>
              <a:off x="3684" y="200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4" name="Oval 156"/>
            <p:cNvSpPr>
              <a:spLocks noChangeArrowheads="1"/>
            </p:cNvSpPr>
            <p:nvPr/>
          </p:nvSpPr>
          <p:spPr bwMode="auto">
            <a:xfrm>
              <a:off x="3615" y="177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5" name="Oval 157"/>
            <p:cNvSpPr>
              <a:spLocks noChangeArrowheads="1"/>
            </p:cNvSpPr>
            <p:nvPr/>
          </p:nvSpPr>
          <p:spPr bwMode="auto">
            <a:xfrm>
              <a:off x="3730" y="169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6" name="Oval 158"/>
            <p:cNvSpPr>
              <a:spLocks noChangeArrowheads="1"/>
            </p:cNvSpPr>
            <p:nvPr/>
          </p:nvSpPr>
          <p:spPr bwMode="auto">
            <a:xfrm>
              <a:off x="3800" y="170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7" name="Oval 159"/>
            <p:cNvSpPr>
              <a:spLocks noChangeArrowheads="1"/>
            </p:cNvSpPr>
            <p:nvPr/>
          </p:nvSpPr>
          <p:spPr bwMode="auto">
            <a:xfrm>
              <a:off x="3720" y="146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8" name="Oval 160"/>
            <p:cNvSpPr>
              <a:spLocks noChangeArrowheads="1"/>
            </p:cNvSpPr>
            <p:nvPr/>
          </p:nvSpPr>
          <p:spPr bwMode="auto">
            <a:xfrm>
              <a:off x="3633" y="148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9" name="Oval 161"/>
            <p:cNvSpPr>
              <a:spLocks noChangeArrowheads="1"/>
            </p:cNvSpPr>
            <p:nvPr/>
          </p:nvSpPr>
          <p:spPr bwMode="auto">
            <a:xfrm>
              <a:off x="3639" y="155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0" name="Oval 162"/>
            <p:cNvSpPr>
              <a:spLocks noChangeArrowheads="1"/>
            </p:cNvSpPr>
            <p:nvPr/>
          </p:nvSpPr>
          <p:spPr bwMode="auto">
            <a:xfrm>
              <a:off x="3651" y="163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1" name="Oval 163"/>
            <p:cNvSpPr>
              <a:spLocks noChangeArrowheads="1"/>
            </p:cNvSpPr>
            <p:nvPr/>
          </p:nvSpPr>
          <p:spPr bwMode="auto">
            <a:xfrm>
              <a:off x="3563" y="173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2" name="Oval 164"/>
            <p:cNvSpPr>
              <a:spLocks noChangeArrowheads="1"/>
            </p:cNvSpPr>
            <p:nvPr/>
          </p:nvSpPr>
          <p:spPr bwMode="auto">
            <a:xfrm>
              <a:off x="2154" y="315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3" name="Oval 165"/>
            <p:cNvSpPr>
              <a:spLocks noChangeArrowheads="1"/>
            </p:cNvSpPr>
            <p:nvPr/>
          </p:nvSpPr>
          <p:spPr bwMode="auto">
            <a:xfrm>
              <a:off x="1846" y="334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4" name="Oval 166"/>
            <p:cNvSpPr>
              <a:spLocks noChangeArrowheads="1"/>
            </p:cNvSpPr>
            <p:nvPr/>
          </p:nvSpPr>
          <p:spPr bwMode="auto">
            <a:xfrm>
              <a:off x="1803" y="339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grpSp>
      <p:pic>
        <p:nvPicPr>
          <p:cNvPr id="170" name="Picture 2" descr="IMG_4723"/>
          <p:cNvPicPr>
            <a:picLocks noChangeAspect="1" noChangeArrowheads="1"/>
          </p:cNvPicPr>
          <p:nvPr/>
        </p:nvPicPr>
        <p:blipFill>
          <a:blip r:embed="rId3" cstate="print"/>
          <a:srcRect/>
          <a:stretch>
            <a:fillRect/>
          </a:stretch>
        </p:blipFill>
        <p:spPr bwMode="auto">
          <a:xfrm>
            <a:off x="284016" y="683139"/>
            <a:ext cx="1169975" cy="819212"/>
          </a:xfrm>
          <a:prstGeom prst="rect">
            <a:avLst/>
          </a:prstGeom>
          <a:noFill/>
          <a:ln w="9525">
            <a:noFill/>
            <a:miter lim="800000"/>
            <a:headEnd/>
            <a:tailEnd/>
          </a:ln>
        </p:spPr>
      </p:pic>
      <p:pic>
        <p:nvPicPr>
          <p:cNvPr id="1586180" name="Picture 4" descr="太陽系の中でいちばん密度が低い惑星は？【クイズ】(1/2)｜ウォーカープラス"/>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000" y="3527100"/>
            <a:ext cx="2208783" cy="1472522"/>
          </a:xfrm>
          <a:prstGeom prst="rect">
            <a:avLst/>
          </a:prstGeom>
          <a:noFill/>
          <a:extLst>
            <a:ext uri="{909E8E84-426E-40DD-AFC4-6F175D3DCCD1}">
              <a14:hiddenFill xmlns:a14="http://schemas.microsoft.com/office/drawing/2010/main">
                <a:solidFill>
                  <a:srgbClr val="FFFFFF"/>
                </a:solidFill>
              </a14:hiddenFill>
            </a:ext>
          </a:extLst>
        </p:spPr>
      </p:pic>
      <p:pic>
        <p:nvPicPr>
          <p:cNvPr id="1586184" name="Picture 8" descr="宇宙ヤバイ】宇宙がどれだけデカイか【壮大すぎワロタ】"/>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7025" y="3527100"/>
            <a:ext cx="3116938" cy="1753278"/>
          </a:xfrm>
          <a:prstGeom prst="rect">
            <a:avLst/>
          </a:prstGeom>
          <a:noFill/>
          <a:extLst>
            <a:ext uri="{909E8E84-426E-40DD-AFC4-6F175D3DCCD1}">
              <a14:hiddenFill xmlns:a14="http://schemas.microsoft.com/office/drawing/2010/main">
                <a:solidFill>
                  <a:srgbClr val="FFFFFF"/>
                </a:solidFill>
              </a14:hiddenFill>
            </a:ext>
          </a:extLst>
        </p:spPr>
      </p:pic>
      <p:pic>
        <p:nvPicPr>
          <p:cNvPr id="1586186" name="Picture 10" descr="我々はひとりぼっちではない…銀河系には最大100億個の地球型惑星が存在する | Business Insider Japan"/>
          <p:cNvPicPr>
            <a:picLocks noChangeAspect="1" noChangeArrowheads="1"/>
          </p:cNvPicPr>
          <p:nvPr/>
        </p:nvPicPr>
        <p:blipFill rotWithShape="1">
          <a:blip r:embed="rId6">
            <a:extLst>
              <a:ext uri="{28A0092B-C50C-407E-A947-70E740481C1C}">
                <a14:useLocalDpi xmlns:a14="http://schemas.microsoft.com/office/drawing/2010/main" val="0"/>
              </a:ext>
            </a:extLst>
          </a:blip>
          <a:srcRect l="9100"/>
          <a:stretch/>
        </p:blipFill>
        <p:spPr bwMode="auto">
          <a:xfrm>
            <a:off x="5633810" y="3529150"/>
            <a:ext cx="4176464" cy="34459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8" name="オブジェクト 177"/>
          <p:cNvGraphicFramePr>
            <a:graphicFrameLocks noChangeAspect="1"/>
          </p:cNvGraphicFramePr>
          <p:nvPr/>
        </p:nvGraphicFramePr>
        <p:xfrm>
          <a:off x="2411760" y="908720"/>
          <a:ext cx="1948294" cy="1461221"/>
        </p:xfrm>
        <a:graphic>
          <a:graphicData uri="http://schemas.openxmlformats.org/presentationml/2006/ole">
            <mc:AlternateContent xmlns:mc="http://schemas.openxmlformats.org/markup-compatibility/2006">
              <mc:Choice xmlns:v="urn:schemas-microsoft-com:vml" Requires="v">
                <p:oleObj name="Image" r:id="rId7" imgW="10158480" imgH="7619040" progId="Photoshop.Image.7">
                  <p:embed/>
                </p:oleObj>
              </mc:Choice>
              <mc:Fallback>
                <p:oleObj name="Image" r:id="rId7" imgW="10158480" imgH="7619040" progId="Photoshop.Image.7">
                  <p:embed/>
                  <p:pic>
                    <p:nvPicPr>
                      <p:cNvPr id="178" name="オブジェクト 177"/>
                      <p:cNvPicPr/>
                      <p:nvPr/>
                    </p:nvPicPr>
                    <p:blipFill>
                      <a:blip r:embed="rId8"/>
                      <a:stretch>
                        <a:fillRect/>
                      </a:stretch>
                    </p:blipFill>
                    <p:spPr>
                      <a:xfrm>
                        <a:off x="2411760" y="908720"/>
                        <a:ext cx="1948294" cy="1461221"/>
                      </a:xfrm>
                      <a:prstGeom prst="rect">
                        <a:avLst/>
                      </a:prstGeom>
                    </p:spPr>
                  </p:pic>
                </p:oleObj>
              </mc:Fallback>
            </mc:AlternateContent>
          </a:graphicData>
        </a:graphic>
      </p:graphicFrame>
      <p:grpSp>
        <p:nvGrpSpPr>
          <p:cNvPr id="169" name="グループ化 168">
            <a:extLst>
              <a:ext uri="{FF2B5EF4-FFF2-40B4-BE49-F238E27FC236}">
                <a16:creationId xmlns:a16="http://schemas.microsoft.com/office/drawing/2014/main" id="{1594A243-6347-2E30-6F56-9D4A355F3777}"/>
              </a:ext>
            </a:extLst>
          </p:cNvPr>
          <p:cNvGrpSpPr/>
          <p:nvPr/>
        </p:nvGrpSpPr>
        <p:grpSpPr>
          <a:xfrm>
            <a:off x="119058" y="1527557"/>
            <a:ext cx="2091614" cy="1249798"/>
            <a:chOff x="119058" y="1527557"/>
            <a:chExt cx="2091614" cy="1249798"/>
          </a:xfrm>
        </p:grpSpPr>
        <p:pic>
          <p:nvPicPr>
            <p:cNvPr id="176" name="Picture 4"/>
            <p:cNvPicPr>
              <a:picLocks noChangeAspect="1" noChangeArrowheads="1"/>
            </p:cNvPicPr>
            <p:nvPr/>
          </p:nvPicPr>
          <p:blipFill>
            <a:blip r:embed="rId9" cstate="print"/>
            <a:srcRect/>
            <a:stretch>
              <a:fillRect/>
            </a:stretch>
          </p:blipFill>
          <p:spPr bwMode="auto">
            <a:xfrm>
              <a:off x="119058" y="1689280"/>
              <a:ext cx="1100194" cy="863600"/>
            </a:xfrm>
            <a:prstGeom prst="rect">
              <a:avLst/>
            </a:prstGeom>
            <a:noFill/>
            <a:ln w="9525">
              <a:noFill/>
              <a:miter lim="800000"/>
              <a:headEnd/>
              <a:tailEnd/>
            </a:ln>
          </p:spPr>
        </p:pic>
        <p:pic>
          <p:nvPicPr>
            <p:cNvPr id="171" name="図 170"/>
            <p:cNvPicPr>
              <a:picLocks noChangeAspect="1"/>
            </p:cNvPicPr>
            <p:nvPr/>
          </p:nvPicPr>
          <p:blipFill>
            <a:blip r:embed="rId10"/>
            <a:stretch>
              <a:fillRect/>
            </a:stretch>
          </p:blipFill>
          <p:spPr>
            <a:xfrm>
              <a:off x="1278805" y="1527557"/>
              <a:ext cx="931867" cy="1249798"/>
            </a:xfrm>
            <a:prstGeom prst="rect">
              <a:avLst/>
            </a:prstGeom>
          </p:spPr>
        </p:pic>
      </p:grpSp>
      <p:pic>
        <p:nvPicPr>
          <p:cNvPr id="181" name="Picture 2" descr="https://smlycdn.akamaized.net/data/product2/2/18da8212b148d61b5f2be7a4c3c3cd24d6242206_l.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67138" y="880709"/>
            <a:ext cx="2538329" cy="2478179"/>
          </a:xfrm>
          <a:prstGeom prst="rect">
            <a:avLst/>
          </a:prstGeom>
          <a:noFill/>
          <a:extLst>
            <a:ext uri="{909E8E84-426E-40DD-AFC4-6F175D3DCCD1}">
              <a14:hiddenFill xmlns:a14="http://schemas.microsoft.com/office/drawing/2010/main">
                <a:solidFill>
                  <a:srgbClr val="FFFFFF"/>
                </a:solidFill>
              </a14:hiddenFill>
            </a:ext>
          </a:extLst>
        </p:spPr>
      </p:pic>
      <p:sp>
        <p:nvSpPr>
          <p:cNvPr id="177" name="テキスト ボックス 176"/>
          <p:cNvSpPr txBox="1"/>
          <p:nvPr/>
        </p:nvSpPr>
        <p:spPr>
          <a:xfrm>
            <a:off x="126688" y="5427361"/>
            <a:ext cx="5391219" cy="49244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宇宙（生態系）は一つの動的システム</a:t>
            </a:r>
          </a:p>
        </p:txBody>
      </p:sp>
      <p:grpSp>
        <p:nvGrpSpPr>
          <p:cNvPr id="168" name="グループ化 167"/>
          <p:cNvGrpSpPr/>
          <p:nvPr/>
        </p:nvGrpSpPr>
        <p:grpSpPr>
          <a:xfrm>
            <a:off x="284016" y="5973842"/>
            <a:ext cx="4349847" cy="793416"/>
            <a:chOff x="346676" y="5982675"/>
            <a:chExt cx="4349847" cy="793416"/>
          </a:xfrm>
        </p:grpSpPr>
        <p:sp>
          <p:nvSpPr>
            <p:cNvPr id="172" name="テキスト ボックス 171"/>
            <p:cNvSpPr txBox="1"/>
            <p:nvPr/>
          </p:nvSpPr>
          <p:spPr>
            <a:xfrm>
              <a:off x="346676" y="5982675"/>
              <a:ext cx="4094391"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「個にして全、全にして個」</a:t>
              </a:r>
            </a:p>
          </p:txBody>
        </p:sp>
        <p:sp>
          <p:nvSpPr>
            <p:cNvPr id="2" name="テキスト ボックス 1"/>
            <p:cNvSpPr txBox="1"/>
            <p:nvPr/>
          </p:nvSpPr>
          <p:spPr>
            <a:xfrm>
              <a:off x="2192311" y="6437537"/>
              <a:ext cx="2504212"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（「風の谷のナウシカ」より）</a:t>
              </a:r>
            </a:p>
          </p:txBody>
        </p:sp>
      </p:grpSp>
    </p:spTree>
    <p:extLst>
      <p:ext uri="{BB962C8B-B14F-4D97-AF65-F5344CB8AC3E}">
        <p14:creationId xmlns:p14="http://schemas.microsoft.com/office/powerpoint/2010/main" val="291752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dissolve">
                                      <p:cBhvr>
                                        <p:cTn id="7" dur="500"/>
                                        <p:tgtEl>
                                          <p:spTgt spid="1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8"/>
                                        </p:tgtEl>
                                        <p:attrNameLst>
                                          <p:attrName>style.visibility</p:attrName>
                                        </p:attrNameLst>
                                      </p:cBhvr>
                                      <p:to>
                                        <p:strVal val="visible"/>
                                      </p:to>
                                    </p:set>
                                    <p:animEffect transition="in" filter="dissolve">
                                      <p:cBhvr>
                                        <p:cTn id="12" dur="500"/>
                                        <p:tgtEl>
                                          <p:spTgt spid="17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1"/>
                                        </p:tgtEl>
                                        <p:attrNameLst>
                                          <p:attrName>style.visibility</p:attrName>
                                        </p:attrNameLst>
                                      </p:cBhvr>
                                      <p:to>
                                        <p:strVal val="visible"/>
                                      </p:to>
                                    </p:set>
                                    <p:animEffect transition="in" filter="dissolve">
                                      <p:cBhvr>
                                        <p:cTn id="22" dur="500"/>
                                        <p:tgtEl>
                                          <p:spTgt spid="18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86180"/>
                                        </p:tgtEl>
                                        <p:attrNameLst>
                                          <p:attrName>style.visibility</p:attrName>
                                        </p:attrNameLst>
                                      </p:cBhvr>
                                      <p:to>
                                        <p:strVal val="visible"/>
                                      </p:to>
                                    </p:set>
                                    <p:animEffect transition="in" filter="dissolve">
                                      <p:cBhvr>
                                        <p:cTn id="27" dur="500"/>
                                        <p:tgtEl>
                                          <p:spTgt spid="158618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586184"/>
                                        </p:tgtEl>
                                        <p:attrNameLst>
                                          <p:attrName>style.visibility</p:attrName>
                                        </p:attrNameLst>
                                      </p:cBhvr>
                                      <p:to>
                                        <p:strVal val="visible"/>
                                      </p:to>
                                    </p:set>
                                    <p:animEffect transition="in" filter="dissolve">
                                      <p:cBhvr>
                                        <p:cTn id="32" dur="500"/>
                                        <p:tgtEl>
                                          <p:spTgt spid="158618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86186"/>
                                        </p:tgtEl>
                                        <p:attrNameLst>
                                          <p:attrName>style.visibility</p:attrName>
                                        </p:attrNameLst>
                                      </p:cBhvr>
                                      <p:to>
                                        <p:strVal val="visible"/>
                                      </p:to>
                                    </p:set>
                                    <p:animEffect transition="in" filter="dissolve">
                                      <p:cBhvr>
                                        <p:cTn id="37" dur="500"/>
                                        <p:tgtEl>
                                          <p:spTgt spid="158618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77"/>
                                        </p:tgtEl>
                                        <p:attrNameLst>
                                          <p:attrName>style.visibility</p:attrName>
                                        </p:attrNameLst>
                                      </p:cBhvr>
                                      <p:to>
                                        <p:strVal val="visible"/>
                                      </p:to>
                                    </p:set>
                                    <p:animEffect transition="in" filter="dissolve">
                                      <p:cBhvr>
                                        <p:cTn id="42" dur="500"/>
                                        <p:tgtEl>
                                          <p:spTgt spid="17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68"/>
                                        </p:tgtEl>
                                        <p:attrNameLst>
                                          <p:attrName>style.visibility</p:attrName>
                                        </p:attrNameLst>
                                      </p:cBhvr>
                                      <p:to>
                                        <p:strVal val="visible"/>
                                      </p:to>
                                    </p:set>
                                    <p:animEffect transition="in" filter="dissolve">
                                      <p:cBhvr>
                                        <p:cTn id="47"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グループ化 24"/>
          <p:cNvGrpSpPr/>
          <p:nvPr/>
        </p:nvGrpSpPr>
        <p:grpSpPr>
          <a:xfrm>
            <a:off x="2771800" y="1700808"/>
            <a:ext cx="4484160" cy="1124311"/>
            <a:chOff x="2771800" y="1700808"/>
            <a:chExt cx="4484160" cy="1124311"/>
          </a:xfrm>
        </p:grpSpPr>
        <p:sp>
          <p:nvSpPr>
            <p:cNvPr id="4" name="テキスト ボックス 3"/>
            <p:cNvSpPr txBox="1"/>
            <p:nvPr/>
          </p:nvSpPr>
          <p:spPr>
            <a:xfrm>
              <a:off x="2771800" y="1700808"/>
              <a:ext cx="3567002"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線形　⇔　</a:t>
              </a:r>
              <a:r>
                <a:rPr kumimoji="1" lang="ja-JP" altLang="en-US" sz="36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非線形</a:t>
              </a:r>
            </a:p>
          </p:txBody>
        </p:sp>
        <p:sp>
          <p:nvSpPr>
            <p:cNvPr id="5" name="テキスト ボックス 4"/>
            <p:cNvSpPr txBox="1"/>
            <p:nvPr/>
          </p:nvSpPr>
          <p:spPr>
            <a:xfrm>
              <a:off x="4397485" y="2455787"/>
              <a:ext cx="285847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1+1 </a:t>
              </a: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が </a:t>
              </a:r>
              <a:r>
                <a:rPr kumimoji="1" lang="en-US" altLang="ja-JP"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2 </a:t>
              </a:r>
              <a:r>
                <a:rPr kumimoji="1" lang="ja-JP" altLang="en-US" sz="1800" b="0" i="0" u="none" strike="noStrike" kern="1200" cap="none" spc="0" normalizeH="0" baseline="0" noProof="0" dirty="0" err="1">
                  <a:ln>
                    <a:noFill/>
                  </a:ln>
                  <a:solidFill>
                    <a:prstClr val="black"/>
                  </a:solidFill>
                  <a:effectLst/>
                  <a:uLnTx/>
                  <a:uFillTx/>
                  <a:latin typeface="Arial" pitchFamily="34" charset="0"/>
                  <a:ea typeface="ＭＳ Ｐゴシック" pitchFamily="50" charset="-128"/>
                  <a:cs typeface="+mn-cs"/>
                </a:rPr>
                <a:t>には</a:t>
              </a: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ならない世界</a:t>
              </a:r>
            </a:p>
          </p:txBody>
        </p:sp>
      </p:grpSp>
      <p:grpSp>
        <p:nvGrpSpPr>
          <p:cNvPr id="27" name="グループ化 26"/>
          <p:cNvGrpSpPr/>
          <p:nvPr/>
        </p:nvGrpSpPr>
        <p:grpSpPr>
          <a:xfrm>
            <a:off x="1520560" y="290690"/>
            <a:ext cx="5830442" cy="1008112"/>
            <a:chOff x="1520560" y="290690"/>
            <a:chExt cx="5830442" cy="1008112"/>
          </a:xfrm>
        </p:grpSpPr>
        <p:sp>
          <p:nvSpPr>
            <p:cNvPr id="3" name="テキスト ボックス 2"/>
            <p:cNvSpPr txBox="1"/>
            <p:nvPr/>
          </p:nvSpPr>
          <p:spPr>
            <a:xfrm>
              <a:off x="2006383" y="290690"/>
              <a:ext cx="4717958"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複雑系　</a:t>
              </a:r>
              <a:r>
                <a:rPr kumimoji="1" lang="en-US" altLang="ja-JP"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Complex system</a:t>
              </a:r>
              <a:endPar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
          <p:nvSpPr>
            <p:cNvPr id="26" name="テキスト ボックス 25"/>
            <p:cNvSpPr txBox="1"/>
            <p:nvPr/>
          </p:nvSpPr>
          <p:spPr>
            <a:xfrm>
              <a:off x="1520560" y="929470"/>
              <a:ext cx="583044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多くの部品が有機的に関係して構築された動的なシステム</a:t>
              </a:r>
            </a:p>
          </p:txBody>
        </p:sp>
      </p:grpSp>
      <p:grpSp>
        <p:nvGrpSpPr>
          <p:cNvPr id="11" name="グループ化 10"/>
          <p:cNvGrpSpPr/>
          <p:nvPr/>
        </p:nvGrpSpPr>
        <p:grpSpPr>
          <a:xfrm>
            <a:off x="1341513" y="2919863"/>
            <a:ext cx="6375417" cy="1733273"/>
            <a:chOff x="1341513" y="2750012"/>
            <a:chExt cx="6375417" cy="1733273"/>
          </a:xfrm>
        </p:grpSpPr>
        <p:pic>
          <p:nvPicPr>
            <p:cNvPr id="1594374" name="Picture 6" descr="人間関係 – 【てがきですのβ】かわいい・ゆるい無料イラス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513" y="2750012"/>
              <a:ext cx="1714500" cy="17145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グループ化 5"/>
            <p:cNvGrpSpPr/>
            <p:nvPr/>
          </p:nvGrpSpPr>
          <p:grpSpPr>
            <a:xfrm>
              <a:off x="3563888" y="2971117"/>
              <a:ext cx="4153042" cy="1512168"/>
              <a:chOff x="3958727" y="3068456"/>
              <a:chExt cx="4153042" cy="1512168"/>
            </a:xfrm>
          </p:grpSpPr>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2654" y="3205415"/>
                <a:ext cx="742950" cy="1238250"/>
              </a:xfrm>
              <a:prstGeom prst="rect">
                <a:avLst/>
              </a:prstGeom>
            </p:spPr>
          </p:pic>
          <p:pic>
            <p:nvPicPr>
              <p:cNvPr id="28" name="Picture 2" descr="人間イラスト／無料イラストなら「イラスト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087" y="3068456"/>
                <a:ext cx="1512168" cy="1512168"/>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5558194" y="3316709"/>
                <a:ext cx="633507" cy="10156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6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endParaRPr kumimoji="1" lang="ja-JP" altLang="en-US" sz="6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
            <p:nvSpPr>
              <p:cNvPr id="29" name="テキスト ボックス 28"/>
              <p:cNvSpPr txBox="1"/>
              <p:nvPr/>
            </p:nvSpPr>
            <p:spPr>
              <a:xfrm>
                <a:off x="6837061" y="3316709"/>
                <a:ext cx="1274708" cy="10156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6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&gt; 2</a:t>
                </a:r>
                <a:endParaRPr kumimoji="1" lang="ja-JP" altLang="en-US" sz="6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
            <p:nvSpPr>
              <p:cNvPr id="7" name="テキスト ボックス 6"/>
              <p:cNvSpPr txBox="1"/>
              <p:nvPr/>
            </p:nvSpPr>
            <p:spPr>
              <a:xfrm>
                <a:off x="3958727" y="3316709"/>
                <a:ext cx="954107" cy="10156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p>
            </p:txBody>
          </p:sp>
        </p:grpSp>
      </p:grpSp>
      <p:grpSp>
        <p:nvGrpSpPr>
          <p:cNvPr id="9" name="グループ化 8"/>
          <p:cNvGrpSpPr/>
          <p:nvPr/>
        </p:nvGrpSpPr>
        <p:grpSpPr>
          <a:xfrm>
            <a:off x="1341513" y="4621398"/>
            <a:ext cx="6405278" cy="1831938"/>
            <a:chOff x="1341513" y="4488900"/>
            <a:chExt cx="6405278" cy="1831938"/>
          </a:xfrm>
        </p:grpSpPr>
        <p:pic>
          <p:nvPicPr>
            <p:cNvPr id="1594376" name="Picture 8" descr="かわいい・ゆるい無料イラスト「てがきですのβ」"/>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1513" y="4488900"/>
              <a:ext cx="1657350" cy="1714500"/>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グループ化 35"/>
            <p:cNvGrpSpPr/>
            <p:nvPr/>
          </p:nvGrpSpPr>
          <p:grpSpPr>
            <a:xfrm>
              <a:off x="3593749" y="4808670"/>
              <a:ext cx="4153042" cy="1512168"/>
              <a:chOff x="3958727" y="3068456"/>
              <a:chExt cx="4153042" cy="1512168"/>
            </a:xfrm>
          </p:grpSpPr>
          <p:pic>
            <p:nvPicPr>
              <p:cNvPr id="37" name="図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2654" y="3205415"/>
                <a:ext cx="742950" cy="1238250"/>
              </a:xfrm>
              <a:prstGeom prst="rect">
                <a:avLst/>
              </a:prstGeom>
            </p:spPr>
          </p:pic>
          <p:pic>
            <p:nvPicPr>
              <p:cNvPr id="38" name="Picture 2" descr="人間イラスト／無料イラストなら「イラスト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087" y="3068456"/>
                <a:ext cx="1512168" cy="1512168"/>
              </a:xfrm>
              <a:prstGeom prst="rect">
                <a:avLst/>
              </a:prstGeom>
              <a:noFill/>
              <a:extLst>
                <a:ext uri="{909E8E84-426E-40DD-AFC4-6F175D3DCCD1}">
                  <a14:hiddenFill xmlns:a14="http://schemas.microsoft.com/office/drawing/2010/main">
                    <a:solidFill>
                      <a:srgbClr val="FFFFFF"/>
                    </a:solidFill>
                  </a14:hiddenFill>
                </a:ext>
              </a:extLst>
            </p:spPr>
          </p:pic>
          <p:sp>
            <p:nvSpPr>
              <p:cNvPr id="39" name="テキスト ボックス 38"/>
              <p:cNvSpPr txBox="1"/>
              <p:nvPr/>
            </p:nvSpPr>
            <p:spPr>
              <a:xfrm>
                <a:off x="5558194" y="3316709"/>
                <a:ext cx="633507" cy="10156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6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endParaRPr kumimoji="1" lang="ja-JP" altLang="en-US" sz="6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
            <p:nvSpPr>
              <p:cNvPr id="40" name="テキスト ボックス 39"/>
              <p:cNvSpPr txBox="1"/>
              <p:nvPr/>
            </p:nvSpPr>
            <p:spPr>
              <a:xfrm>
                <a:off x="6837061" y="3316709"/>
                <a:ext cx="1274708" cy="10156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6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&lt; 2</a:t>
                </a:r>
                <a:endParaRPr kumimoji="1" lang="ja-JP" altLang="en-US" sz="6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
            <p:nvSpPr>
              <p:cNvPr id="41" name="テキスト ボックス 40"/>
              <p:cNvSpPr txBox="1"/>
              <p:nvPr/>
            </p:nvSpPr>
            <p:spPr>
              <a:xfrm>
                <a:off x="3958727" y="3316709"/>
                <a:ext cx="954107" cy="10156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a:t>
                </a:r>
              </a:p>
            </p:txBody>
          </p:sp>
        </p:grpSp>
      </p:grpSp>
      <p:sp>
        <p:nvSpPr>
          <p:cNvPr id="17" name="テキスト ボックス 16"/>
          <p:cNvSpPr txBox="1"/>
          <p:nvPr/>
        </p:nvSpPr>
        <p:spPr>
          <a:xfrm>
            <a:off x="270825" y="3898123"/>
            <a:ext cx="8568952" cy="1446550"/>
          </a:xfrm>
          <a:prstGeom prst="rect">
            <a:avLst/>
          </a:prstGeom>
          <a:solidFill>
            <a:srgbClr val="FFD9FF">
              <a:alpha val="89804"/>
            </a:srgbClr>
          </a:solidFill>
          <a:ln w="57150">
            <a:solidFill>
              <a:srgbClr val="FF000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そもそもこの世界は</a:t>
            </a:r>
            <a:endParaRPr kumimoji="1" lang="en-US" altLang="ja-JP" sz="4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「非線形」で「複雑系」</a:t>
            </a:r>
          </a:p>
        </p:txBody>
      </p:sp>
    </p:spTree>
    <p:extLst>
      <p:ext uri="{BB962C8B-B14F-4D97-AF65-F5344CB8AC3E}">
        <p14:creationId xmlns:p14="http://schemas.microsoft.com/office/powerpoint/2010/main" val="168768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 name="グループ化 409"/>
          <p:cNvGrpSpPr/>
          <p:nvPr/>
        </p:nvGrpSpPr>
        <p:grpSpPr>
          <a:xfrm>
            <a:off x="800863" y="2286997"/>
            <a:ext cx="1960685" cy="1904091"/>
            <a:chOff x="796353" y="1877808"/>
            <a:chExt cx="2614247" cy="2538788"/>
          </a:xfrm>
        </p:grpSpPr>
        <p:grpSp>
          <p:nvGrpSpPr>
            <p:cNvPr id="224" name="グループ化 223"/>
            <p:cNvGrpSpPr/>
            <p:nvPr/>
          </p:nvGrpSpPr>
          <p:grpSpPr>
            <a:xfrm>
              <a:off x="1023736" y="3149992"/>
              <a:ext cx="2228559" cy="1058294"/>
              <a:chOff x="5433711" y="3870664"/>
              <a:chExt cx="2228559" cy="1058294"/>
            </a:xfrm>
          </p:grpSpPr>
          <p:cxnSp>
            <p:nvCxnSpPr>
              <p:cNvPr id="191" name="直線コネクタ 190"/>
              <p:cNvCxnSpPr/>
              <p:nvPr/>
            </p:nvCxnSpPr>
            <p:spPr>
              <a:xfrm>
                <a:off x="6565696" y="3883264"/>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直線コネクタ 191"/>
              <p:cNvCxnSpPr/>
              <p:nvPr/>
            </p:nvCxnSpPr>
            <p:spPr>
              <a:xfrm flipH="1">
                <a:off x="6084517" y="440728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p:cNvCxnSpPr/>
              <p:nvPr/>
            </p:nvCxnSpPr>
            <p:spPr>
              <a:xfrm>
                <a:off x="6120840" y="395918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p:cNvCxnSpPr/>
              <p:nvPr/>
            </p:nvCxnSpPr>
            <p:spPr>
              <a:xfrm>
                <a:off x="5522004" y="4433946"/>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直線コネクタ 194"/>
              <p:cNvCxnSpPr/>
              <p:nvPr/>
            </p:nvCxnSpPr>
            <p:spPr>
              <a:xfrm flipH="1">
                <a:off x="7065934" y="4433947"/>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p:cNvCxnSpPr/>
              <p:nvPr/>
            </p:nvCxnSpPr>
            <p:spPr>
              <a:xfrm flipH="1">
                <a:off x="6557371" y="4882360"/>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p:cNvCxnSpPr/>
              <p:nvPr/>
            </p:nvCxnSpPr>
            <p:spPr>
              <a:xfrm flipH="1">
                <a:off x="5988877" y="4911078"/>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p:cNvCxnSpPr/>
              <p:nvPr/>
            </p:nvCxnSpPr>
            <p:spPr>
              <a:xfrm flipH="1">
                <a:off x="7559841" y="3870664"/>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直線コネクタ 198"/>
              <p:cNvCxnSpPr/>
              <p:nvPr/>
            </p:nvCxnSpPr>
            <p:spPr>
              <a:xfrm>
                <a:off x="5433711" y="3914333"/>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p:cNvCxnSpPr/>
              <p:nvPr/>
            </p:nvCxnSpPr>
            <p:spPr>
              <a:xfrm>
                <a:off x="6004626" y="3875347"/>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直線コネクタ 200"/>
              <p:cNvCxnSpPr/>
              <p:nvPr/>
            </p:nvCxnSpPr>
            <p:spPr>
              <a:xfrm flipH="1">
                <a:off x="7041095" y="3879160"/>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直線コネクタ 201"/>
              <p:cNvCxnSpPr/>
              <p:nvPr/>
            </p:nvCxnSpPr>
            <p:spPr>
              <a:xfrm>
                <a:off x="6539642" y="4415496"/>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p:cNvCxnSpPr/>
              <p:nvPr/>
            </p:nvCxnSpPr>
            <p:spPr>
              <a:xfrm flipH="1">
                <a:off x="5995325" y="4474395"/>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直線コネクタ 203"/>
              <p:cNvCxnSpPr/>
              <p:nvPr/>
            </p:nvCxnSpPr>
            <p:spPr>
              <a:xfrm>
                <a:off x="7005659" y="4419892"/>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直線コネクタ 204"/>
              <p:cNvCxnSpPr/>
              <p:nvPr/>
            </p:nvCxnSpPr>
            <p:spPr>
              <a:xfrm flipH="1">
                <a:off x="5523112" y="439292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直線コネクタ 205"/>
              <p:cNvCxnSpPr/>
              <p:nvPr/>
            </p:nvCxnSpPr>
            <p:spPr>
              <a:xfrm flipH="1">
                <a:off x="6563147" y="439292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直線コネクタ 206"/>
              <p:cNvCxnSpPr/>
              <p:nvPr/>
            </p:nvCxnSpPr>
            <p:spPr>
              <a:xfrm flipH="1">
                <a:off x="7055479" y="439292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直線コネクタ 211"/>
              <p:cNvCxnSpPr/>
              <p:nvPr/>
            </p:nvCxnSpPr>
            <p:spPr>
              <a:xfrm flipH="1">
                <a:off x="6028624" y="4576754"/>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直線コネクタ 212"/>
              <p:cNvCxnSpPr/>
              <p:nvPr/>
            </p:nvCxnSpPr>
            <p:spPr>
              <a:xfrm>
                <a:off x="6617365" y="4507817"/>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p:cNvCxnSpPr/>
              <p:nvPr/>
            </p:nvCxnSpPr>
            <p:spPr>
              <a:xfrm>
                <a:off x="7138121" y="387066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直線コネクタ 214"/>
              <p:cNvCxnSpPr/>
              <p:nvPr/>
            </p:nvCxnSpPr>
            <p:spPr>
              <a:xfrm flipH="1">
                <a:off x="5519953" y="3957701"/>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直線コネクタ 215"/>
              <p:cNvCxnSpPr/>
              <p:nvPr/>
            </p:nvCxnSpPr>
            <p:spPr>
              <a:xfrm flipH="1">
                <a:off x="6037988" y="395918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直線コネクタ 216"/>
              <p:cNvCxnSpPr/>
              <p:nvPr/>
            </p:nvCxnSpPr>
            <p:spPr>
              <a:xfrm>
                <a:off x="6643529" y="3914333"/>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線コネクタ 217"/>
              <p:cNvCxnSpPr/>
              <p:nvPr/>
            </p:nvCxnSpPr>
            <p:spPr>
              <a:xfrm flipH="1">
                <a:off x="6611515" y="3959800"/>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直線コネクタ 218"/>
              <p:cNvCxnSpPr/>
              <p:nvPr/>
            </p:nvCxnSpPr>
            <p:spPr>
              <a:xfrm flipH="1">
                <a:off x="7148035" y="3919192"/>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直線コネクタ 219"/>
              <p:cNvCxnSpPr/>
              <p:nvPr/>
            </p:nvCxnSpPr>
            <p:spPr>
              <a:xfrm>
                <a:off x="5555573" y="3934218"/>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直線コネクタ 220"/>
              <p:cNvCxnSpPr/>
              <p:nvPr/>
            </p:nvCxnSpPr>
            <p:spPr>
              <a:xfrm>
                <a:off x="6043428" y="445657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直線コネクタ 221"/>
              <p:cNvCxnSpPr/>
              <p:nvPr/>
            </p:nvCxnSpPr>
            <p:spPr>
              <a:xfrm flipH="1">
                <a:off x="6542938" y="4435706"/>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3" name="グループ化 222"/>
            <p:cNvGrpSpPr/>
            <p:nvPr/>
          </p:nvGrpSpPr>
          <p:grpSpPr>
            <a:xfrm>
              <a:off x="961548" y="3484612"/>
              <a:ext cx="2399946" cy="931984"/>
              <a:chOff x="5344389" y="4142934"/>
              <a:chExt cx="2399946" cy="931984"/>
            </a:xfrm>
          </p:grpSpPr>
          <p:sp>
            <p:nvSpPr>
              <p:cNvPr id="181" name="楕円 180"/>
              <p:cNvSpPr/>
              <p:nvPr/>
            </p:nvSpPr>
            <p:spPr>
              <a:xfrm flipV="1">
                <a:off x="6364969" y="4229097"/>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2" name="楕円 181"/>
              <p:cNvSpPr/>
              <p:nvPr/>
            </p:nvSpPr>
            <p:spPr>
              <a:xfrm flipV="1">
                <a:off x="6358521" y="4709158"/>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183" name="グループ化 182"/>
              <p:cNvGrpSpPr/>
              <p:nvPr/>
            </p:nvGrpSpPr>
            <p:grpSpPr>
              <a:xfrm>
                <a:off x="6851914" y="4142934"/>
                <a:ext cx="892421" cy="856371"/>
                <a:chOff x="3875650" y="2764888"/>
                <a:chExt cx="892421" cy="856371"/>
              </a:xfrm>
              <a:solidFill>
                <a:schemeClr val="bg1"/>
              </a:solidFill>
            </p:grpSpPr>
            <p:sp>
              <p:nvSpPr>
                <p:cNvPr id="188" name="楕円 187"/>
                <p:cNvSpPr/>
                <p:nvPr/>
              </p:nvSpPr>
              <p:spPr>
                <a:xfrm>
                  <a:off x="3875650" y="27648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9" name="楕円 188"/>
                <p:cNvSpPr/>
                <p:nvPr/>
              </p:nvSpPr>
              <p:spPr>
                <a:xfrm>
                  <a:off x="3935438" y="32554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0" name="楕円 189"/>
                <p:cNvSpPr/>
                <p:nvPr/>
              </p:nvSpPr>
              <p:spPr>
                <a:xfrm>
                  <a:off x="4402311" y="27783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184" name="グループ化 183"/>
              <p:cNvGrpSpPr/>
              <p:nvPr/>
            </p:nvGrpSpPr>
            <p:grpSpPr>
              <a:xfrm flipH="1">
                <a:off x="5344389" y="4159054"/>
                <a:ext cx="892421" cy="856371"/>
                <a:chOff x="3723250" y="2612488"/>
                <a:chExt cx="892421" cy="856371"/>
              </a:xfrm>
              <a:solidFill>
                <a:schemeClr val="bg1"/>
              </a:solidFill>
            </p:grpSpPr>
            <p:sp>
              <p:nvSpPr>
                <p:cNvPr id="185" name="楕円 184"/>
                <p:cNvSpPr/>
                <p:nvPr/>
              </p:nvSpPr>
              <p:spPr>
                <a:xfrm>
                  <a:off x="3723250" y="26124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6" name="楕円 185"/>
                <p:cNvSpPr/>
                <p:nvPr/>
              </p:nvSpPr>
              <p:spPr>
                <a:xfrm>
                  <a:off x="3783038" y="31030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7" name="楕円 186"/>
                <p:cNvSpPr/>
                <p:nvPr/>
              </p:nvSpPr>
              <p:spPr>
                <a:xfrm>
                  <a:off x="4249911" y="26259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grpSp>
          <p:nvGrpSpPr>
            <p:cNvPr id="409" name="グループ化 408"/>
            <p:cNvGrpSpPr/>
            <p:nvPr/>
          </p:nvGrpSpPr>
          <p:grpSpPr>
            <a:xfrm>
              <a:off x="1032085" y="2013413"/>
              <a:ext cx="2228559" cy="1071474"/>
              <a:chOff x="1032085" y="2013413"/>
              <a:chExt cx="2228559" cy="1071474"/>
            </a:xfrm>
          </p:grpSpPr>
          <p:cxnSp>
            <p:nvCxnSpPr>
              <p:cNvPr id="93" name="直線コネクタ 92"/>
              <p:cNvCxnSpPr/>
              <p:nvPr/>
            </p:nvCxnSpPr>
            <p:spPr>
              <a:xfrm flipV="1">
                <a:off x="2164070" y="2545645"/>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flipH="1" flipV="1">
                <a:off x="1682891" y="251925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flipV="1">
                <a:off x="1719214" y="255378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flipV="1">
                <a:off x="1120378" y="2031294"/>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flipH="1" flipV="1">
                <a:off x="2664308" y="2031293"/>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flipH="1" flipV="1">
                <a:off x="2155745" y="2044182"/>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flipH="1" flipV="1">
                <a:off x="1587251" y="2015464"/>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flipH="1" flipV="1">
                <a:off x="3158215" y="2601029"/>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V="1">
                <a:off x="1032085" y="2557360"/>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flipV="1">
                <a:off x="1603000" y="2554133"/>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flipH="1" flipV="1">
                <a:off x="2639469" y="2550320"/>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flipV="1">
                <a:off x="2138016" y="2013413"/>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flipH="1" flipV="1">
                <a:off x="1593699" y="2055327"/>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flipV="1">
                <a:off x="2604033" y="2109830"/>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flipH="1" flipV="1">
                <a:off x="1121486" y="253361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flipH="1" flipV="1">
                <a:off x="2161521" y="253361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flipH="1" flipV="1">
                <a:off x="2653853" y="253361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flipH="1" flipV="1">
                <a:off x="1080699" y="3069058"/>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flipH="1" flipV="1">
                <a:off x="1669210" y="306905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flipH="1" flipV="1">
                <a:off x="2209889" y="3056182"/>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flipH="1" flipV="1">
                <a:off x="2754171" y="3067893"/>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flipH="1" flipV="1">
                <a:off x="1626998" y="2083453"/>
                <a:ext cx="468130" cy="3625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flipV="1">
                <a:off x="2215739" y="2152390"/>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flipV="1">
                <a:off x="2736495" y="264230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flipH="1" flipV="1">
                <a:off x="1118327" y="2555268"/>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flipH="1" flipV="1">
                <a:off x="1636362" y="255378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a:xfrm flipV="1">
                <a:off x="2241903" y="2598636"/>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flipH="1" flipV="1">
                <a:off x="2209889" y="2553169"/>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flipH="1" flipV="1">
                <a:off x="2746409" y="2593777"/>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flipV="1">
                <a:off x="1153947" y="2578751"/>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flipV="1">
                <a:off x="1641802" y="205639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a:xfrm flipH="1" flipV="1">
                <a:off x="2141312" y="2029534"/>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1" name="グループ化 170"/>
            <p:cNvGrpSpPr/>
            <p:nvPr/>
          </p:nvGrpSpPr>
          <p:grpSpPr>
            <a:xfrm>
              <a:off x="796353" y="1877808"/>
              <a:ext cx="2614247" cy="1422595"/>
              <a:chOff x="2023403" y="1065042"/>
              <a:chExt cx="2614247" cy="1422595"/>
            </a:xfrm>
            <a:solidFill>
              <a:schemeClr val="bg1"/>
            </a:solidFill>
          </p:grpSpPr>
          <p:sp>
            <p:nvSpPr>
              <p:cNvPr id="5" name="楕円 4"/>
              <p:cNvSpPr/>
              <p:nvPr/>
            </p:nvSpPr>
            <p:spPr>
              <a:xfrm>
                <a:off x="3723250"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楕円 5"/>
              <p:cNvSpPr/>
              <p:nvPr/>
            </p:nvSpPr>
            <p:spPr>
              <a:xfrm>
                <a:off x="4271890"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楕円 6"/>
              <p:cNvSpPr/>
              <p:nvPr/>
            </p:nvSpPr>
            <p:spPr>
              <a:xfrm>
                <a:off x="2614246"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楕円 7"/>
              <p:cNvSpPr/>
              <p:nvPr/>
            </p:nvSpPr>
            <p:spPr>
              <a:xfrm>
                <a:off x="3174610"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楕円 8"/>
              <p:cNvSpPr/>
              <p:nvPr/>
            </p:nvSpPr>
            <p:spPr>
              <a:xfrm>
                <a:off x="2023403"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楕円 9"/>
              <p:cNvSpPr/>
              <p:nvPr/>
            </p:nvSpPr>
            <p:spPr>
              <a:xfrm>
                <a:off x="3155854" y="1545103"/>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楕円 10"/>
              <p:cNvSpPr/>
              <p:nvPr/>
            </p:nvSpPr>
            <p:spPr>
              <a:xfrm>
                <a:off x="3149406" y="1065042"/>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21" name="グループ化 20"/>
              <p:cNvGrpSpPr/>
              <p:nvPr/>
            </p:nvGrpSpPr>
            <p:grpSpPr>
              <a:xfrm flipV="1">
                <a:off x="3642799" y="1140655"/>
                <a:ext cx="892421" cy="856371"/>
                <a:chOff x="3875650" y="2764888"/>
                <a:chExt cx="892421" cy="856371"/>
              </a:xfrm>
              <a:grpFill/>
            </p:grpSpPr>
            <p:sp>
              <p:nvSpPr>
                <p:cNvPr id="18" name="楕円 17"/>
                <p:cNvSpPr/>
                <p:nvPr/>
              </p:nvSpPr>
              <p:spPr>
                <a:xfrm>
                  <a:off x="3875650" y="27648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 name="楕円 18"/>
                <p:cNvSpPr/>
                <p:nvPr/>
              </p:nvSpPr>
              <p:spPr>
                <a:xfrm>
                  <a:off x="3935438" y="32554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0" name="楕円 19"/>
                <p:cNvSpPr/>
                <p:nvPr/>
              </p:nvSpPr>
              <p:spPr>
                <a:xfrm>
                  <a:off x="4402311" y="27783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27" name="グループ化 26"/>
              <p:cNvGrpSpPr/>
              <p:nvPr/>
            </p:nvGrpSpPr>
            <p:grpSpPr>
              <a:xfrm flipH="1" flipV="1">
                <a:off x="2135274" y="1124535"/>
                <a:ext cx="892421" cy="856371"/>
                <a:chOff x="3723250" y="2612488"/>
                <a:chExt cx="892421" cy="856371"/>
              </a:xfrm>
              <a:grpFill/>
            </p:grpSpPr>
            <p:sp>
              <p:nvSpPr>
                <p:cNvPr id="28" name="楕円 27"/>
                <p:cNvSpPr/>
                <p:nvPr/>
              </p:nvSpPr>
              <p:spPr>
                <a:xfrm>
                  <a:off x="3723250" y="26124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9" name="楕円 28"/>
                <p:cNvSpPr/>
                <p:nvPr/>
              </p:nvSpPr>
              <p:spPr>
                <a:xfrm>
                  <a:off x="3783038" y="31030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0" name="楕円 29"/>
                <p:cNvSpPr/>
                <p:nvPr/>
              </p:nvSpPr>
              <p:spPr>
                <a:xfrm>
                  <a:off x="4249911" y="26259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grpSp>
      <p:grpSp>
        <p:nvGrpSpPr>
          <p:cNvPr id="514" name="グループ化 513"/>
          <p:cNvGrpSpPr/>
          <p:nvPr/>
        </p:nvGrpSpPr>
        <p:grpSpPr>
          <a:xfrm>
            <a:off x="3275856" y="2286997"/>
            <a:ext cx="2312748" cy="1904091"/>
            <a:chOff x="4099916" y="2031009"/>
            <a:chExt cx="3083664" cy="2538788"/>
          </a:xfrm>
        </p:grpSpPr>
        <p:cxnSp>
          <p:nvCxnSpPr>
            <p:cNvPr id="473" name="直線コネクタ 472"/>
            <p:cNvCxnSpPr/>
            <p:nvPr/>
          </p:nvCxnSpPr>
          <p:spPr>
            <a:xfrm>
              <a:off x="5459284" y="3315793"/>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 name="直線コネクタ 473"/>
            <p:cNvCxnSpPr/>
            <p:nvPr/>
          </p:nvCxnSpPr>
          <p:spPr>
            <a:xfrm flipH="1">
              <a:off x="4978105" y="383981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直線コネクタ 474"/>
            <p:cNvCxnSpPr/>
            <p:nvPr/>
          </p:nvCxnSpPr>
          <p:spPr>
            <a:xfrm>
              <a:off x="5014428" y="339171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 name="直線コネクタ 475"/>
            <p:cNvCxnSpPr/>
            <p:nvPr/>
          </p:nvCxnSpPr>
          <p:spPr>
            <a:xfrm>
              <a:off x="4415592" y="3866475"/>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 name="直線コネクタ 476"/>
            <p:cNvCxnSpPr/>
            <p:nvPr/>
          </p:nvCxnSpPr>
          <p:spPr>
            <a:xfrm flipH="1">
              <a:off x="5959522" y="3866476"/>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 name="直線コネクタ 477"/>
            <p:cNvCxnSpPr/>
            <p:nvPr/>
          </p:nvCxnSpPr>
          <p:spPr>
            <a:xfrm flipH="1">
              <a:off x="5450959" y="4314889"/>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9" name="直線コネクタ 478"/>
            <p:cNvCxnSpPr/>
            <p:nvPr/>
          </p:nvCxnSpPr>
          <p:spPr>
            <a:xfrm flipH="1">
              <a:off x="4882465" y="434360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0" name="直線コネクタ 479"/>
            <p:cNvCxnSpPr/>
            <p:nvPr/>
          </p:nvCxnSpPr>
          <p:spPr>
            <a:xfrm flipH="1">
              <a:off x="6453430" y="3262542"/>
              <a:ext cx="529982" cy="5113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1" name="直線コネクタ 480"/>
            <p:cNvCxnSpPr/>
            <p:nvPr/>
          </p:nvCxnSpPr>
          <p:spPr>
            <a:xfrm>
              <a:off x="4327299" y="3346862"/>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2" name="直線コネクタ 481"/>
            <p:cNvCxnSpPr/>
            <p:nvPr/>
          </p:nvCxnSpPr>
          <p:spPr>
            <a:xfrm>
              <a:off x="4898214" y="3307876"/>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3" name="直線コネクタ 482"/>
            <p:cNvCxnSpPr/>
            <p:nvPr/>
          </p:nvCxnSpPr>
          <p:spPr>
            <a:xfrm flipH="1">
              <a:off x="5934684" y="3265825"/>
              <a:ext cx="188389" cy="558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4" name="直線コネクタ 483"/>
            <p:cNvCxnSpPr/>
            <p:nvPr/>
          </p:nvCxnSpPr>
          <p:spPr>
            <a:xfrm>
              <a:off x="5433230" y="3848025"/>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5" name="直線コネクタ 484"/>
            <p:cNvCxnSpPr/>
            <p:nvPr/>
          </p:nvCxnSpPr>
          <p:spPr>
            <a:xfrm flipH="1">
              <a:off x="4888913" y="3906924"/>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6" name="直線コネクタ 485"/>
            <p:cNvCxnSpPr/>
            <p:nvPr/>
          </p:nvCxnSpPr>
          <p:spPr>
            <a:xfrm>
              <a:off x="5899247" y="3852421"/>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7" name="直線コネクタ 486"/>
            <p:cNvCxnSpPr/>
            <p:nvPr/>
          </p:nvCxnSpPr>
          <p:spPr>
            <a:xfrm flipH="1">
              <a:off x="4416700" y="382545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8" name="直線コネクタ 487"/>
            <p:cNvCxnSpPr/>
            <p:nvPr/>
          </p:nvCxnSpPr>
          <p:spPr>
            <a:xfrm flipH="1">
              <a:off x="5456735" y="382545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9" name="直線コネクタ 488"/>
            <p:cNvCxnSpPr/>
            <p:nvPr/>
          </p:nvCxnSpPr>
          <p:spPr>
            <a:xfrm flipH="1">
              <a:off x="5949068" y="3730094"/>
              <a:ext cx="561856" cy="11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0" name="直線コネクタ 489"/>
            <p:cNvCxnSpPr/>
            <p:nvPr/>
          </p:nvCxnSpPr>
          <p:spPr>
            <a:xfrm flipH="1">
              <a:off x="4922212" y="4009283"/>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1" name="直線コネクタ 490"/>
            <p:cNvCxnSpPr/>
            <p:nvPr/>
          </p:nvCxnSpPr>
          <p:spPr>
            <a:xfrm>
              <a:off x="5510953" y="3940346"/>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2" name="直線コネクタ 491"/>
            <p:cNvCxnSpPr/>
            <p:nvPr/>
          </p:nvCxnSpPr>
          <p:spPr>
            <a:xfrm>
              <a:off x="6172386" y="3303193"/>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3" name="直線コネクタ 492"/>
            <p:cNvCxnSpPr/>
            <p:nvPr/>
          </p:nvCxnSpPr>
          <p:spPr>
            <a:xfrm flipH="1">
              <a:off x="4413541" y="3390230"/>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4" name="直線コネクタ 493"/>
            <p:cNvCxnSpPr/>
            <p:nvPr/>
          </p:nvCxnSpPr>
          <p:spPr>
            <a:xfrm flipH="1">
              <a:off x="4931576" y="339171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5" name="直線コネクタ 494"/>
            <p:cNvCxnSpPr/>
            <p:nvPr/>
          </p:nvCxnSpPr>
          <p:spPr>
            <a:xfrm>
              <a:off x="5537117" y="3346862"/>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6" name="直線コネクタ 495"/>
            <p:cNvCxnSpPr/>
            <p:nvPr/>
          </p:nvCxnSpPr>
          <p:spPr>
            <a:xfrm flipH="1">
              <a:off x="5505104" y="3266702"/>
              <a:ext cx="644926" cy="555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7" name="直線コネクタ 496"/>
            <p:cNvCxnSpPr/>
            <p:nvPr/>
          </p:nvCxnSpPr>
          <p:spPr>
            <a:xfrm flipH="1">
              <a:off x="6041624" y="3249062"/>
              <a:ext cx="908834" cy="5320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8" name="直線コネクタ 497"/>
            <p:cNvCxnSpPr/>
            <p:nvPr/>
          </p:nvCxnSpPr>
          <p:spPr>
            <a:xfrm>
              <a:off x="4449161" y="3366747"/>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9" name="直線コネクタ 498"/>
            <p:cNvCxnSpPr/>
            <p:nvPr/>
          </p:nvCxnSpPr>
          <p:spPr>
            <a:xfrm>
              <a:off x="4937016" y="388910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0" name="直線コネクタ 499"/>
            <p:cNvCxnSpPr/>
            <p:nvPr/>
          </p:nvCxnSpPr>
          <p:spPr>
            <a:xfrm flipH="1">
              <a:off x="5436526" y="3868235"/>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3" name="楕円 462"/>
            <p:cNvSpPr/>
            <p:nvPr/>
          </p:nvSpPr>
          <p:spPr>
            <a:xfrm flipV="1">
              <a:off x="5285691" y="3723976"/>
              <a:ext cx="365760" cy="365760"/>
            </a:xfrm>
            <a:prstGeom prst="ellips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4" name="楕円 463"/>
            <p:cNvSpPr/>
            <p:nvPr/>
          </p:nvSpPr>
          <p:spPr>
            <a:xfrm flipV="1">
              <a:off x="5279243" y="4204037"/>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70" name="楕円 469"/>
            <p:cNvSpPr/>
            <p:nvPr/>
          </p:nvSpPr>
          <p:spPr>
            <a:xfrm>
              <a:off x="5772636" y="3637813"/>
              <a:ext cx="365760" cy="365760"/>
            </a:xfrm>
            <a:prstGeom prst="ellipse">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71" name="楕円 470"/>
            <p:cNvSpPr/>
            <p:nvPr/>
          </p:nvSpPr>
          <p:spPr>
            <a:xfrm>
              <a:off x="5832424" y="4128424"/>
              <a:ext cx="365760" cy="365760"/>
            </a:xfrm>
            <a:prstGeom prst="ellips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72" name="楕円 471"/>
            <p:cNvSpPr/>
            <p:nvPr/>
          </p:nvSpPr>
          <p:spPr>
            <a:xfrm>
              <a:off x="6382186" y="3549715"/>
              <a:ext cx="365760" cy="365760"/>
            </a:xfrm>
            <a:prstGeom prst="ellipse">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466" name="グループ化 465"/>
            <p:cNvGrpSpPr/>
            <p:nvPr/>
          </p:nvGrpSpPr>
          <p:grpSpPr>
            <a:xfrm flipH="1">
              <a:off x="4265111" y="3653933"/>
              <a:ext cx="892421" cy="856371"/>
              <a:chOff x="3723250" y="2612488"/>
              <a:chExt cx="892421" cy="856371"/>
            </a:xfrm>
            <a:solidFill>
              <a:schemeClr val="bg1"/>
            </a:solidFill>
          </p:grpSpPr>
          <p:sp>
            <p:nvSpPr>
              <p:cNvPr id="467" name="楕円 466"/>
              <p:cNvSpPr/>
              <p:nvPr/>
            </p:nvSpPr>
            <p:spPr>
              <a:xfrm>
                <a:off x="3723250" y="26124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8" name="楕円 467"/>
              <p:cNvSpPr/>
              <p:nvPr/>
            </p:nvSpPr>
            <p:spPr>
              <a:xfrm>
                <a:off x="3783038" y="31030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9" name="楕円 468"/>
              <p:cNvSpPr/>
              <p:nvPr/>
            </p:nvSpPr>
            <p:spPr>
              <a:xfrm>
                <a:off x="4249911" y="26259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cxnSp>
          <p:nvCxnSpPr>
            <p:cNvPr id="431" name="直線コネクタ 430"/>
            <p:cNvCxnSpPr/>
            <p:nvPr/>
          </p:nvCxnSpPr>
          <p:spPr>
            <a:xfrm flipV="1">
              <a:off x="5467633" y="2698846"/>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2" name="直線コネクタ 431"/>
            <p:cNvCxnSpPr/>
            <p:nvPr/>
          </p:nvCxnSpPr>
          <p:spPr>
            <a:xfrm flipH="1" flipV="1">
              <a:off x="4986454" y="267245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 name="直線コネクタ 432"/>
            <p:cNvCxnSpPr/>
            <p:nvPr/>
          </p:nvCxnSpPr>
          <p:spPr>
            <a:xfrm flipV="1">
              <a:off x="5022777" y="270698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 name="直線コネクタ 433"/>
            <p:cNvCxnSpPr/>
            <p:nvPr/>
          </p:nvCxnSpPr>
          <p:spPr>
            <a:xfrm flipV="1">
              <a:off x="4423941" y="2184495"/>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5" name="直線コネクタ 434"/>
            <p:cNvCxnSpPr/>
            <p:nvPr/>
          </p:nvCxnSpPr>
          <p:spPr>
            <a:xfrm flipH="1" flipV="1">
              <a:off x="5967871" y="2184494"/>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6" name="直線コネクタ 435"/>
            <p:cNvCxnSpPr/>
            <p:nvPr/>
          </p:nvCxnSpPr>
          <p:spPr>
            <a:xfrm flipH="1" flipV="1">
              <a:off x="5459308" y="2197383"/>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 name="直線コネクタ 436"/>
            <p:cNvCxnSpPr/>
            <p:nvPr/>
          </p:nvCxnSpPr>
          <p:spPr>
            <a:xfrm flipH="1" flipV="1">
              <a:off x="4890814" y="216866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 name="直線コネクタ 437"/>
            <p:cNvCxnSpPr>
              <a:stCxn id="417" idx="1"/>
            </p:cNvCxnSpPr>
            <p:nvPr/>
          </p:nvCxnSpPr>
          <p:spPr>
            <a:xfrm flipH="1" flipV="1">
              <a:off x="6461779" y="2754230"/>
              <a:ext cx="409605" cy="37104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9" name="直線コネクタ 438"/>
            <p:cNvCxnSpPr/>
            <p:nvPr/>
          </p:nvCxnSpPr>
          <p:spPr>
            <a:xfrm flipV="1">
              <a:off x="4335648" y="2710561"/>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 name="直線コネクタ 439"/>
            <p:cNvCxnSpPr/>
            <p:nvPr/>
          </p:nvCxnSpPr>
          <p:spPr>
            <a:xfrm flipV="1">
              <a:off x="4906563" y="2707334"/>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1" name="直線コネクタ 440"/>
            <p:cNvCxnSpPr/>
            <p:nvPr/>
          </p:nvCxnSpPr>
          <p:spPr>
            <a:xfrm flipH="1" flipV="1">
              <a:off x="5943033" y="2703522"/>
              <a:ext cx="173453" cy="5209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直線コネクタ 441"/>
            <p:cNvCxnSpPr/>
            <p:nvPr/>
          </p:nvCxnSpPr>
          <p:spPr>
            <a:xfrm flipV="1">
              <a:off x="5441579" y="2166614"/>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 name="直線コネクタ 442"/>
            <p:cNvCxnSpPr/>
            <p:nvPr/>
          </p:nvCxnSpPr>
          <p:spPr>
            <a:xfrm flipH="1" flipV="1">
              <a:off x="4897262" y="2208528"/>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直線コネクタ 443"/>
            <p:cNvCxnSpPr/>
            <p:nvPr/>
          </p:nvCxnSpPr>
          <p:spPr>
            <a:xfrm flipV="1">
              <a:off x="5907596" y="2263031"/>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直線コネクタ 444"/>
            <p:cNvCxnSpPr/>
            <p:nvPr/>
          </p:nvCxnSpPr>
          <p:spPr>
            <a:xfrm flipH="1" flipV="1">
              <a:off x="4425049" y="268681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 name="直線コネクタ 445"/>
            <p:cNvCxnSpPr/>
            <p:nvPr/>
          </p:nvCxnSpPr>
          <p:spPr>
            <a:xfrm flipH="1" flipV="1">
              <a:off x="5465084" y="268681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直線コネクタ 446"/>
            <p:cNvCxnSpPr/>
            <p:nvPr/>
          </p:nvCxnSpPr>
          <p:spPr>
            <a:xfrm flipH="1" flipV="1">
              <a:off x="5957417" y="2686817"/>
              <a:ext cx="504362" cy="1256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8" name="直線コネクタ 447"/>
            <p:cNvCxnSpPr/>
            <p:nvPr/>
          </p:nvCxnSpPr>
          <p:spPr>
            <a:xfrm flipH="1" flipV="1">
              <a:off x="4384262" y="3222259"/>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9" name="直線コネクタ 448"/>
            <p:cNvCxnSpPr/>
            <p:nvPr/>
          </p:nvCxnSpPr>
          <p:spPr>
            <a:xfrm flipH="1" flipV="1">
              <a:off x="4972773" y="3222258"/>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0" name="直線コネクタ 449"/>
            <p:cNvCxnSpPr/>
            <p:nvPr/>
          </p:nvCxnSpPr>
          <p:spPr>
            <a:xfrm flipH="1" flipV="1">
              <a:off x="5513452" y="3209383"/>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 name="直線コネクタ 450"/>
            <p:cNvCxnSpPr>
              <a:stCxn id="417" idx="2"/>
            </p:cNvCxnSpPr>
            <p:nvPr/>
          </p:nvCxnSpPr>
          <p:spPr>
            <a:xfrm flipH="1" flipV="1">
              <a:off x="6057735" y="3221095"/>
              <a:ext cx="760085" cy="3349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2" name="直線コネクタ 451"/>
            <p:cNvCxnSpPr/>
            <p:nvPr/>
          </p:nvCxnSpPr>
          <p:spPr>
            <a:xfrm flipH="1" flipV="1">
              <a:off x="4930561" y="2236654"/>
              <a:ext cx="468130" cy="3625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直線コネクタ 452"/>
            <p:cNvCxnSpPr/>
            <p:nvPr/>
          </p:nvCxnSpPr>
          <p:spPr>
            <a:xfrm flipV="1">
              <a:off x="5519302" y="2305591"/>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直線コネクタ 453"/>
            <p:cNvCxnSpPr/>
            <p:nvPr/>
          </p:nvCxnSpPr>
          <p:spPr>
            <a:xfrm flipV="1">
              <a:off x="6126661" y="2823613"/>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直線コネクタ 454"/>
            <p:cNvCxnSpPr/>
            <p:nvPr/>
          </p:nvCxnSpPr>
          <p:spPr>
            <a:xfrm flipH="1" flipV="1">
              <a:off x="4421890" y="2708469"/>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6" name="直線コネクタ 455"/>
            <p:cNvCxnSpPr/>
            <p:nvPr/>
          </p:nvCxnSpPr>
          <p:spPr>
            <a:xfrm flipH="1" flipV="1">
              <a:off x="4939925" y="270698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7" name="直線コネクタ 456"/>
            <p:cNvCxnSpPr/>
            <p:nvPr/>
          </p:nvCxnSpPr>
          <p:spPr>
            <a:xfrm flipV="1">
              <a:off x="5545466" y="2751837"/>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直線コネクタ 457"/>
            <p:cNvCxnSpPr/>
            <p:nvPr/>
          </p:nvCxnSpPr>
          <p:spPr>
            <a:xfrm flipH="1" flipV="1">
              <a:off x="5444109" y="2716331"/>
              <a:ext cx="628158" cy="5366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直線コネクタ 458"/>
            <p:cNvCxnSpPr/>
            <p:nvPr/>
          </p:nvCxnSpPr>
          <p:spPr>
            <a:xfrm flipH="1" flipV="1">
              <a:off x="5936941" y="2813322"/>
              <a:ext cx="1030834" cy="4492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0" name="直線コネクタ 459"/>
            <p:cNvCxnSpPr/>
            <p:nvPr/>
          </p:nvCxnSpPr>
          <p:spPr>
            <a:xfrm flipV="1">
              <a:off x="4457510" y="2731952"/>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直線コネクタ 460"/>
            <p:cNvCxnSpPr/>
            <p:nvPr/>
          </p:nvCxnSpPr>
          <p:spPr>
            <a:xfrm flipV="1">
              <a:off x="4945365" y="220959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2" name="直線コネクタ 461"/>
            <p:cNvCxnSpPr/>
            <p:nvPr/>
          </p:nvCxnSpPr>
          <p:spPr>
            <a:xfrm flipH="1" flipV="1">
              <a:off x="5444875" y="2182735"/>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6" name="楕円 415"/>
            <p:cNvSpPr/>
            <p:nvPr/>
          </p:nvSpPr>
          <p:spPr>
            <a:xfrm>
              <a:off x="5953481" y="3073383"/>
              <a:ext cx="365760" cy="365760"/>
            </a:xfrm>
            <a:prstGeom prst="ellipse">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7" name="楕円 416"/>
            <p:cNvSpPr/>
            <p:nvPr/>
          </p:nvSpPr>
          <p:spPr>
            <a:xfrm>
              <a:off x="6817820" y="3071707"/>
              <a:ext cx="365760" cy="3657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8" name="楕円 417"/>
            <p:cNvSpPr/>
            <p:nvPr/>
          </p:nvSpPr>
          <p:spPr>
            <a:xfrm>
              <a:off x="4690759" y="3087844"/>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9" name="楕円 418"/>
            <p:cNvSpPr/>
            <p:nvPr/>
          </p:nvSpPr>
          <p:spPr>
            <a:xfrm>
              <a:off x="5251123" y="3087844"/>
              <a:ext cx="365760" cy="36576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0" name="楕円 419"/>
            <p:cNvSpPr/>
            <p:nvPr/>
          </p:nvSpPr>
          <p:spPr>
            <a:xfrm>
              <a:off x="4099916" y="3087844"/>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1" name="楕円 420"/>
            <p:cNvSpPr/>
            <p:nvPr/>
          </p:nvSpPr>
          <p:spPr>
            <a:xfrm>
              <a:off x="5232367" y="2511070"/>
              <a:ext cx="365760" cy="365760"/>
            </a:xfrm>
            <a:prstGeom prst="ellips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2" name="楕円 421"/>
            <p:cNvSpPr/>
            <p:nvPr/>
          </p:nvSpPr>
          <p:spPr>
            <a:xfrm>
              <a:off x="5225919" y="2031009"/>
              <a:ext cx="365760" cy="365760"/>
            </a:xfrm>
            <a:prstGeom prst="ellipse">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8" name="楕円 427"/>
            <p:cNvSpPr/>
            <p:nvPr/>
          </p:nvSpPr>
          <p:spPr>
            <a:xfrm flipV="1">
              <a:off x="5719312" y="2597233"/>
              <a:ext cx="365760" cy="365760"/>
            </a:xfrm>
            <a:prstGeom prst="ellipse">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9" name="楕円 428"/>
            <p:cNvSpPr/>
            <p:nvPr/>
          </p:nvSpPr>
          <p:spPr>
            <a:xfrm flipV="1">
              <a:off x="5779100" y="2106622"/>
              <a:ext cx="365760" cy="36576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30" name="楕円 429"/>
            <p:cNvSpPr/>
            <p:nvPr/>
          </p:nvSpPr>
          <p:spPr>
            <a:xfrm flipV="1">
              <a:off x="6330481" y="2638527"/>
              <a:ext cx="365760" cy="365760"/>
            </a:xfrm>
            <a:prstGeom prst="ellipse">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424" name="グループ化 423"/>
            <p:cNvGrpSpPr/>
            <p:nvPr/>
          </p:nvGrpSpPr>
          <p:grpSpPr>
            <a:xfrm flipH="1" flipV="1">
              <a:off x="4211787" y="2090502"/>
              <a:ext cx="892421" cy="856371"/>
              <a:chOff x="3723250" y="2612488"/>
              <a:chExt cx="892421" cy="856371"/>
            </a:xfrm>
            <a:solidFill>
              <a:schemeClr val="bg1"/>
            </a:solidFill>
          </p:grpSpPr>
          <p:sp>
            <p:nvSpPr>
              <p:cNvPr id="425" name="楕円 424"/>
              <p:cNvSpPr/>
              <p:nvPr/>
            </p:nvSpPr>
            <p:spPr>
              <a:xfrm>
                <a:off x="3723250" y="26124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6" name="楕円 425"/>
              <p:cNvSpPr/>
              <p:nvPr/>
            </p:nvSpPr>
            <p:spPr>
              <a:xfrm>
                <a:off x="3783038" y="31030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7" name="楕円 426"/>
              <p:cNvSpPr/>
              <p:nvPr/>
            </p:nvSpPr>
            <p:spPr>
              <a:xfrm>
                <a:off x="4249911" y="26259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sp>
        <p:nvSpPr>
          <p:cNvPr id="698" name="テキスト ボックス 697"/>
          <p:cNvSpPr txBox="1"/>
          <p:nvPr/>
        </p:nvSpPr>
        <p:spPr>
          <a:xfrm>
            <a:off x="3420119" y="556098"/>
            <a:ext cx="2031325"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複雑系の反応</a:t>
            </a:r>
          </a:p>
        </p:txBody>
      </p:sp>
      <p:sp>
        <p:nvSpPr>
          <p:cNvPr id="699" name="テキスト ボックス 698"/>
          <p:cNvSpPr txBox="1"/>
          <p:nvPr/>
        </p:nvSpPr>
        <p:spPr>
          <a:xfrm>
            <a:off x="1062283" y="4490365"/>
            <a:ext cx="156966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変化する前の状態</a:t>
            </a:r>
          </a:p>
        </p:txBody>
      </p:sp>
      <p:grpSp>
        <p:nvGrpSpPr>
          <p:cNvPr id="363" name="グループ化 362"/>
          <p:cNvGrpSpPr/>
          <p:nvPr/>
        </p:nvGrpSpPr>
        <p:grpSpPr>
          <a:xfrm>
            <a:off x="3275856" y="2286997"/>
            <a:ext cx="2312748" cy="1904091"/>
            <a:chOff x="4099916" y="2031009"/>
            <a:chExt cx="3083664" cy="2538788"/>
          </a:xfrm>
          <a:solidFill>
            <a:schemeClr val="bg1"/>
          </a:solidFill>
        </p:grpSpPr>
        <p:cxnSp>
          <p:nvCxnSpPr>
            <p:cNvPr id="364" name="直線コネクタ 363"/>
            <p:cNvCxnSpPr/>
            <p:nvPr/>
          </p:nvCxnSpPr>
          <p:spPr>
            <a:xfrm>
              <a:off x="5459284" y="3315793"/>
              <a:ext cx="6593" cy="51346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直線コネクタ 364"/>
            <p:cNvCxnSpPr/>
            <p:nvPr/>
          </p:nvCxnSpPr>
          <p:spPr>
            <a:xfrm flipH="1">
              <a:off x="4978105" y="3839815"/>
              <a:ext cx="502115" cy="158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直線コネクタ 365"/>
            <p:cNvCxnSpPr/>
            <p:nvPr/>
          </p:nvCxnSpPr>
          <p:spPr>
            <a:xfrm>
              <a:off x="5014428" y="3391714"/>
              <a:ext cx="384263" cy="42940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直線コネクタ 366"/>
            <p:cNvCxnSpPr/>
            <p:nvPr/>
          </p:nvCxnSpPr>
          <p:spPr>
            <a:xfrm>
              <a:off x="4415592" y="3866475"/>
              <a:ext cx="466873" cy="47713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直線コネクタ 367"/>
            <p:cNvCxnSpPr/>
            <p:nvPr/>
          </p:nvCxnSpPr>
          <p:spPr>
            <a:xfrm flipH="1">
              <a:off x="5959522" y="3866476"/>
              <a:ext cx="466873" cy="47713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 name="直線コネクタ 368"/>
            <p:cNvCxnSpPr/>
            <p:nvPr/>
          </p:nvCxnSpPr>
          <p:spPr>
            <a:xfrm flipH="1">
              <a:off x="5450959" y="4314889"/>
              <a:ext cx="502115" cy="158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0" name="直線コネクタ 369"/>
            <p:cNvCxnSpPr/>
            <p:nvPr/>
          </p:nvCxnSpPr>
          <p:spPr>
            <a:xfrm flipH="1">
              <a:off x="4882465" y="4343607"/>
              <a:ext cx="502115" cy="158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 name="直線コネクタ 370"/>
            <p:cNvCxnSpPr/>
            <p:nvPr/>
          </p:nvCxnSpPr>
          <p:spPr>
            <a:xfrm flipH="1">
              <a:off x="6453430" y="3262542"/>
              <a:ext cx="529982" cy="511329"/>
            </a:xfrm>
            <a:prstGeom prst="line">
              <a:avLst/>
            </a:prstGeom>
            <a:grpFill/>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2" name="直線コネクタ 371"/>
            <p:cNvCxnSpPr/>
            <p:nvPr/>
          </p:nvCxnSpPr>
          <p:spPr>
            <a:xfrm>
              <a:off x="4327299" y="3346862"/>
              <a:ext cx="102429" cy="470678"/>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 name="直線コネクタ 372"/>
            <p:cNvCxnSpPr/>
            <p:nvPr/>
          </p:nvCxnSpPr>
          <p:spPr>
            <a:xfrm>
              <a:off x="4898214" y="3307876"/>
              <a:ext cx="63601" cy="51289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 name="直線コネクタ 373"/>
            <p:cNvCxnSpPr/>
            <p:nvPr/>
          </p:nvCxnSpPr>
          <p:spPr>
            <a:xfrm flipH="1">
              <a:off x="5934684" y="3265825"/>
              <a:ext cx="188389" cy="55875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 name="直線コネクタ 374"/>
            <p:cNvCxnSpPr/>
            <p:nvPr/>
          </p:nvCxnSpPr>
          <p:spPr>
            <a:xfrm>
              <a:off x="5433230" y="3848025"/>
              <a:ext cx="6593" cy="51346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6" name="直線コネクタ 375"/>
            <p:cNvCxnSpPr/>
            <p:nvPr/>
          </p:nvCxnSpPr>
          <p:spPr>
            <a:xfrm flipH="1">
              <a:off x="4888913" y="3906924"/>
              <a:ext cx="81695" cy="41264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7" name="直線コネクタ 376"/>
            <p:cNvCxnSpPr/>
            <p:nvPr/>
          </p:nvCxnSpPr>
          <p:spPr>
            <a:xfrm>
              <a:off x="5899247" y="3852421"/>
              <a:ext cx="81695" cy="41264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 name="直線コネクタ 377"/>
            <p:cNvCxnSpPr/>
            <p:nvPr/>
          </p:nvCxnSpPr>
          <p:spPr>
            <a:xfrm flipH="1">
              <a:off x="4416700" y="3825456"/>
              <a:ext cx="502115" cy="158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直線コネクタ 378"/>
            <p:cNvCxnSpPr/>
            <p:nvPr/>
          </p:nvCxnSpPr>
          <p:spPr>
            <a:xfrm flipH="1">
              <a:off x="5456735" y="3825456"/>
              <a:ext cx="502115" cy="158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0" name="直線コネクタ 379"/>
            <p:cNvCxnSpPr/>
            <p:nvPr/>
          </p:nvCxnSpPr>
          <p:spPr>
            <a:xfrm flipH="1">
              <a:off x="5949068" y="3730094"/>
              <a:ext cx="561856" cy="11119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 name="直線コネクタ 380"/>
            <p:cNvCxnSpPr/>
            <p:nvPr/>
          </p:nvCxnSpPr>
          <p:spPr>
            <a:xfrm flipH="1">
              <a:off x="4922212" y="4009283"/>
              <a:ext cx="388294" cy="282164"/>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 name="直線コネクタ 381"/>
            <p:cNvCxnSpPr/>
            <p:nvPr/>
          </p:nvCxnSpPr>
          <p:spPr>
            <a:xfrm>
              <a:off x="5510953" y="3940346"/>
              <a:ext cx="388294" cy="282164"/>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 name="直線コネクタ 382"/>
            <p:cNvCxnSpPr/>
            <p:nvPr/>
          </p:nvCxnSpPr>
          <p:spPr>
            <a:xfrm>
              <a:off x="6172386" y="3303193"/>
              <a:ext cx="384263" cy="42940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 name="直線コネクタ 383"/>
            <p:cNvCxnSpPr/>
            <p:nvPr/>
          </p:nvCxnSpPr>
          <p:spPr>
            <a:xfrm flipH="1">
              <a:off x="4413541" y="3390230"/>
              <a:ext cx="384263" cy="42940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 name="直線コネクタ 384"/>
            <p:cNvCxnSpPr/>
            <p:nvPr/>
          </p:nvCxnSpPr>
          <p:spPr>
            <a:xfrm flipH="1">
              <a:off x="4931576" y="3391714"/>
              <a:ext cx="384263" cy="42940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 name="直線コネクタ 385"/>
            <p:cNvCxnSpPr/>
            <p:nvPr/>
          </p:nvCxnSpPr>
          <p:spPr>
            <a:xfrm>
              <a:off x="5537117" y="3346862"/>
              <a:ext cx="384263" cy="42940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 name="直線コネクタ 386"/>
            <p:cNvCxnSpPr/>
            <p:nvPr/>
          </p:nvCxnSpPr>
          <p:spPr>
            <a:xfrm flipH="1">
              <a:off x="5505104" y="3266702"/>
              <a:ext cx="644926" cy="5550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直線コネクタ 387"/>
            <p:cNvCxnSpPr/>
            <p:nvPr/>
          </p:nvCxnSpPr>
          <p:spPr>
            <a:xfrm flipH="1">
              <a:off x="6041624" y="3249062"/>
              <a:ext cx="908834" cy="53206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 name="直線コネクタ 388"/>
            <p:cNvCxnSpPr/>
            <p:nvPr/>
          </p:nvCxnSpPr>
          <p:spPr>
            <a:xfrm>
              <a:off x="4449161" y="3366747"/>
              <a:ext cx="384263" cy="42940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 name="直線コネクタ 389"/>
            <p:cNvCxnSpPr/>
            <p:nvPr/>
          </p:nvCxnSpPr>
          <p:spPr>
            <a:xfrm>
              <a:off x="4937016" y="3889104"/>
              <a:ext cx="384263" cy="42940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 name="直線コネクタ 390"/>
            <p:cNvCxnSpPr/>
            <p:nvPr/>
          </p:nvCxnSpPr>
          <p:spPr>
            <a:xfrm flipH="1">
              <a:off x="5436526" y="3868235"/>
              <a:ext cx="466873" cy="47713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392" name="楕円 391"/>
            <p:cNvSpPr/>
            <p:nvPr/>
          </p:nvSpPr>
          <p:spPr>
            <a:xfrm flipV="1">
              <a:off x="5285691" y="3723976"/>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93" name="楕円 392"/>
            <p:cNvSpPr/>
            <p:nvPr/>
          </p:nvSpPr>
          <p:spPr>
            <a:xfrm flipV="1">
              <a:off x="5279243" y="420403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94" name="楕円 393"/>
            <p:cNvSpPr/>
            <p:nvPr/>
          </p:nvSpPr>
          <p:spPr>
            <a:xfrm>
              <a:off x="5772636" y="3637813"/>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95" name="楕円 394"/>
            <p:cNvSpPr/>
            <p:nvPr/>
          </p:nvSpPr>
          <p:spPr>
            <a:xfrm>
              <a:off x="5832424" y="4128424"/>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96" name="楕円 395"/>
            <p:cNvSpPr/>
            <p:nvPr/>
          </p:nvSpPr>
          <p:spPr>
            <a:xfrm>
              <a:off x="6382186" y="3549715"/>
              <a:ext cx="365760" cy="365760"/>
            </a:xfrm>
            <a:prstGeom prst="ellips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397" name="グループ化 396"/>
            <p:cNvGrpSpPr/>
            <p:nvPr/>
          </p:nvGrpSpPr>
          <p:grpSpPr>
            <a:xfrm flipH="1">
              <a:off x="4265111" y="3653933"/>
              <a:ext cx="892421" cy="856371"/>
              <a:chOff x="3723250" y="2612488"/>
              <a:chExt cx="892421" cy="856371"/>
            </a:xfrm>
            <a:grpFill/>
          </p:grpSpPr>
          <p:sp>
            <p:nvSpPr>
              <p:cNvPr id="717" name="楕円 716"/>
              <p:cNvSpPr/>
              <p:nvPr/>
            </p:nvSpPr>
            <p:spPr>
              <a:xfrm>
                <a:off x="3723250" y="26124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18" name="楕円 717"/>
              <p:cNvSpPr/>
              <p:nvPr/>
            </p:nvSpPr>
            <p:spPr>
              <a:xfrm>
                <a:off x="3783038" y="31030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19" name="楕円 718"/>
              <p:cNvSpPr/>
              <p:nvPr/>
            </p:nvSpPr>
            <p:spPr>
              <a:xfrm>
                <a:off x="4249911" y="26259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cxnSp>
          <p:nvCxnSpPr>
            <p:cNvPr id="398" name="直線コネクタ 397"/>
            <p:cNvCxnSpPr/>
            <p:nvPr/>
          </p:nvCxnSpPr>
          <p:spPr>
            <a:xfrm flipV="1">
              <a:off x="5467633" y="2698846"/>
              <a:ext cx="6593" cy="51346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9" name="直線コネクタ 398"/>
            <p:cNvCxnSpPr/>
            <p:nvPr/>
          </p:nvCxnSpPr>
          <p:spPr>
            <a:xfrm flipH="1" flipV="1">
              <a:off x="4986454" y="2672457"/>
              <a:ext cx="502115" cy="158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0" name="直線コネクタ 399"/>
            <p:cNvCxnSpPr/>
            <p:nvPr/>
          </p:nvCxnSpPr>
          <p:spPr>
            <a:xfrm flipV="1">
              <a:off x="5022777" y="2706985"/>
              <a:ext cx="384263" cy="42940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1" name="直線コネクタ 400"/>
            <p:cNvCxnSpPr/>
            <p:nvPr/>
          </p:nvCxnSpPr>
          <p:spPr>
            <a:xfrm flipV="1">
              <a:off x="4423941" y="2184495"/>
              <a:ext cx="466873" cy="47713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2" name="直線コネクタ 401"/>
            <p:cNvCxnSpPr/>
            <p:nvPr/>
          </p:nvCxnSpPr>
          <p:spPr>
            <a:xfrm flipH="1" flipV="1">
              <a:off x="5967871" y="2184494"/>
              <a:ext cx="466873" cy="47713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3" name="直線コネクタ 402"/>
            <p:cNvCxnSpPr/>
            <p:nvPr/>
          </p:nvCxnSpPr>
          <p:spPr>
            <a:xfrm flipH="1" flipV="1">
              <a:off x="5459308" y="2197383"/>
              <a:ext cx="502115" cy="158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4" name="直線コネクタ 403"/>
            <p:cNvCxnSpPr/>
            <p:nvPr/>
          </p:nvCxnSpPr>
          <p:spPr>
            <a:xfrm flipH="1" flipV="1">
              <a:off x="4890814" y="2168665"/>
              <a:ext cx="502115" cy="158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5" name="直線コネクタ 404"/>
            <p:cNvCxnSpPr>
              <a:stCxn id="704" idx="1"/>
            </p:cNvCxnSpPr>
            <p:nvPr/>
          </p:nvCxnSpPr>
          <p:spPr>
            <a:xfrm flipH="1" flipV="1">
              <a:off x="6461779" y="2754230"/>
              <a:ext cx="409605" cy="371041"/>
            </a:xfrm>
            <a:prstGeom prst="line">
              <a:avLst/>
            </a:prstGeom>
            <a:grpFill/>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6" name="直線コネクタ 405"/>
            <p:cNvCxnSpPr/>
            <p:nvPr/>
          </p:nvCxnSpPr>
          <p:spPr>
            <a:xfrm flipV="1">
              <a:off x="4335648" y="2710561"/>
              <a:ext cx="102429" cy="470678"/>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7" name="直線コネクタ 406"/>
            <p:cNvCxnSpPr/>
            <p:nvPr/>
          </p:nvCxnSpPr>
          <p:spPr>
            <a:xfrm flipV="1">
              <a:off x="4906563" y="2707334"/>
              <a:ext cx="63601" cy="51289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8" name="直線コネクタ 407"/>
            <p:cNvCxnSpPr/>
            <p:nvPr/>
          </p:nvCxnSpPr>
          <p:spPr>
            <a:xfrm flipH="1" flipV="1">
              <a:off x="5943033" y="2703522"/>
              <a:ext cx="173453" cy="52090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 name="直線コネクタ 410"/>
            <p:cNvCxnSpPr/>
            <p:nvPr/>
          </p:nvCxnSpPr>
          <p:spPr>
            <a:xfrm flipV="1">
              <a:off x="5441579" y="2166614"/>
              <a:ext cx="6593" cy="51346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2" name="直線コネクタ 411"/>
            <p:cNvCxnSpPr/>
            <p:nvPr/>
          </p:nvCxnSpPr>
          <p:spPr>
            <a:xfrm flipH="1" flipV="1">
              <a:off x="4897262" y="2208528"/>
              <a:ext cx="81695" cy="41264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3" name="直線コネクタ 412"/>
            <p:cNvCxnSpPr/>
            <p:nvPr/>
          </p:nvCxnSpPr>
          <p:spPr>
            <a:xfrm flipV="1">
              <a:off x="5907596" y="2263031"/>
              <a:ext cx="81695" cy="41264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4" name="直線コネクタ 413"/>
            <p:cNvCxnSpPr/>
            <p:nvPr/>
          </p:nvCxnSpPr>
          <p:spPr>
            <a:xfrm flipH="1" flipV="1">
              <a:off x="4425049" y="2686816"/>
              <a:ext cx="502115" cy="158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5" name="直線コネクタ 414"/>
            <p:cNvCxnSpPr/>
            <p:nvPr/>
          </p:nvCxnSpPr>
          <p:spPr>
            <a:xfrm flipH="1" flipV="1">
              <a:off x="5465084" y="2686816"/>
              <a:ext cx="502115" cy="158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 name="直線コネクタ 422"/>
            <p:cNvCxnSpPr/>
            <p:nvPr/>
          </p:nvCxnSpPr>
          <p:spPr>
            <a:xfrm flipH="1" flipV="1">
              <a:off x="5957417" y="2686817"/>
              <a:ext cx="504362" cy="1256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5" name="直線コネクタ 464"/>
            <p:cNvCxnSpPr/>
            <p:nvPr/>
          </p:nvCxnSpPr>
          <p:spPr>
            <a:xfrm flipH="1" flipV="1">
              <a:off x="4384262" y="3222259"/>
              <a:ext cx="502115" cy="158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1" name="直線コネクタ 500"/>
            <p:cNvCxnSpPr/>
            <p:nvPr/>
          </p:nvCxnSpPr>
          <p:spPr>
            <a:xfrm flipH="1" flipV="1">
              <a:off x="4972773" y="3222258"/>
              <a:ext cx="502115" cy="158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2" name="直線コネクタ 501"/>
            <p:cNvCxnSpPr/>
            <p:nvPr/>
          </p:nvCxnSpPr>
          <p:spPr>
            <a:xfrm flipH="1" flipV="1">
              <a:off x="5513452" y="3209383"/>
              <a:ext cx="502115" cy="15829"/>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3" name="直線コネクタ 502"/>
            <p:cNvCxnSpPr>
              <a:stCxn id="704" idx="2"/>
            </p:cNvCxnSpPr>
            <p:nvPr/>
          </p:nvCxnSpPr>
          <p:spPr>
            <a:xfrm flipH="1" flipV="1">
              <a:off x="6057735" y="3221095"/>
              <a:ext cx="760085" cy="33492"/>
            </a:xfrm>
            <a:prstGeom prst="line">
              <a:avLst/>
            </a:prstGeom>
            <a:grpFill/>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4" name="直線コネクタ 503"/>
            <p:cNvCxnSpPr/>
            <p:nvPr/>
          </p:nvCxnSpPr>
          <p:spPr>
            <a:xfrm flipH="1" flipV="1">
              <a:off x="4930561" y="2236654"/>
              <a:ext cx="468130" cy="36251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5" name="直線コネクタ 504"/>
            <p:cNvCxnSpPr/>
            <p:nvPr/>
          </p:nvCxnSpPr>
          <p:spPr>
            <a:xfrm flipV="1">
              <a:off x="5519302" y="2305591"/>
              <a:ext cx="388294" cy="282164"/>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6" name="直線コネクタ 505"/>
            <p:cNvCxnSpPr/>
            <p:nvPr/>
          </p:nvCxnSpPr>
          <p:spPr>
            <a:xfrm flipV="1">
              <a:off x="6126661" y="2823613"/>
              <a:ext cx="384263" cy="42940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7" name="直線コネクタ 506"/>
            <p:cNvCxnSpPr/>
            <p:nvPr/>
          </p:nvCxnSpPr>
          <p:spPr>
            <a:xfrm flipH="1" flipV="1">
              <a:off x="4421890" y="2708469"/>
              <a:ext cx="384263" cy="42940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8" name="直線コネクタ 507"/>
            <p:cNvCxnSpPr/>
            <p:nvPr/>
          </p:nvCxnSpPr>
          <p:spPr>
            <a:xfrm flipH="1" flipV="1">
              <a:off x="4939925" y="2706985"/>
              <a:ext cx="384263" cy="42940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9" name="直線コネクタ 508"/>
            <p:cNvCxnSpPr/>
            <p:nvPr/>
          </p:nvCxnSpPr>
          <p:spPr>
            <a:xfrm flipV="1">
              <a:off x="5545466" y="2751837"/>
              <a:ext cx="384263" cy="42940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0" name="直線コネクタ 509"/>
            <p:cNvCxnSpPr/>
            <p:nvPr/>
          </p:nvCxnSpPr>
          <p:spPr>
            <a:xfrm flipH="1" flipV="1">
              <a:off x="5444109" y="2716331"/>
              <a:ext cx="628158" cy="536685"/>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1" name="直線コネクタ 510"/>
            <p:cNvCxnSpPr/>
            <p:nvPr/>
          </p:nvCxnSpPr>
          <p:spPr>
            <a:xfrm flipH="1" flipV="1">
              <a:off x="5936941" y="2813322"/>
              <a:ext cx="1030834" cy="44922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 name="直線コネクタ 511"/>
            <p:cNvCxnSpPr/>
            <p:nvPr/>
          </p:nvCxnSpPr>
          <p:spPr>
            <a:xfrm flipV="1">
              <a:off x="4457510" y="2731952"/>
              <a:ext cx="384263" cy="42940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3" name="直線コネクタ 512"/>
            <p:cNvCxnSpPr/>
            <p:nvPr/>
          </p:nvCxnSpPr>
          <p:spPr>
            <a:xfrm flipV="1">
              <a:off x="4945365" y="2209595"/>
              <a:ext cx="384263" cy="429402"/>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2" name="直線コネクタ 701"/>
            <p:cNvCxnSpPr/>
            <p:nvPr/>
          </p:nvCxnSpPr>
          <p:spPr>
            <a:xfrm flipH="1" flipV="1">
              <a:off x="5444875" y="2182735"/>
              <a:ext cx="466873" cy="47713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703" name="楕円 702"/>
            <p:cNvSpPr/>
            <p:nvPr/>
          </p:nvSpPr>
          <p:spPr>
            <a:xfrm>
              <a:off x="5953481" y="3073383"/>
              <a:ext cx="365760" cy="365760"/>
            </a:xfrm>
            <a:prstGeom prst="ellips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04" name="楕円 703"/>
            <p:cNvSpPr/>
            <p:nvPr/>
          </p:nvSpPr>
          <p:spPr>
            <a:xfrm>
              <a:off x="6817820" y="3071707"/>
              <a:ext cx="365760" cy="36576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05" name="楕円 704"/>
            <p:cNvSpPr/>
            <p:nvPr/>
          </p:nvSpPr>
          <p:spPr>
            <a:xfrm>
              <a:off x="4690759" y="3087844"/>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06" name="楕円 705"/>
            <p:cNvSpPr/>
            <p:nvPr/>
          </p:nvSpPr>
          <p:spPr>
            <a:xfrm>
              <a:off x="5251123" y="3087844"/>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07" name="楕円 706"/>
            <p:cNvSpPr/>
            <p:nvPr/>
          </p:nvSpPr>
          <p:spPr>
            <a:xfrm>
              <a:off x="4099916" y="3087844"/>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08" name="楕円 707"/>
            <p:cNvSpPr/>
            <p:nvPr/>
          </p:nvSpPr>
          <p:spPr>
            <a:xfrm>
              <a:off x="5232367" y="2511070"/>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09" name="楕円 708"/>
            <p:cNvSpPr/>
            <p:nvPr/>
          </p:nvSpPr>
          <p:spPr>
            <a:xfrm>
              <a:off x="5225919" y="203100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10" name="楕円 709"/>
            <p:cNvSpPr/>
            <p:nvPr/>
          </p:nvSpPr>
          <p:spPr>
            <a:xfrm flipV="1">
              <a:off x="5719312" y="2597233"/>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11" name="楕円 710"/>
            <p:cNvSpPr/>
            <p:nvPr/>
          </p:nvSpPr>
          <p:spPr>
            <a:xfrm flipV="1">
              <a:off x="5779100" y="2106622"/>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12" name="楕円 711"/>
            <p:cNvSpPr/>
            <p:nvPr/>
          </p:nvSpPr>
          <p:spPr>
            <a:xfrm flipV="1">
              <a:off x="6330481" y="2638527"/>
              <a:ext cx="365760" cy="365760"/>
            </a:xfrm>
            <a:prstGeom prst="ellips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713" name="グループ化 712"/>
            <p:cNvGrpSpPr/>
            <p:nvPr/>
          </p:nvGrpSpPr>
          <p:grpSpPr>
            <a:xfrm flipH="1" flipV="1">
              <a:off x="4211787" y="2090502"/>
              <a:ext cx="892421" cy="856371"/>
              <a:chOff x="3723250" y="2612488"/>
              <a:chExt cx="892421" cy="856371"/>
            </a:xfrm>
            <a:grpFill/>
          </p:grpSpPr>
          <p:sp>
            <p:nvSpPr>
              <p:cNvPr id="714" name="楕円 713"/>
              <p:cNvSpPr/>
              <p:nvPr/>
            </p:nvSpPr>
            <p:spPr>
              <a:xfrm>
                <a:off x="3723250" y="26124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15" name="楕円 714"/>
              <p:cNvSpPr/>
              <p:nvPr/>
            </p:nvSpPr>
            <p:spPr>
              <a:xfrm>
                <a:off x="3783038" y="31030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16" name="楕円 715"/>
              <p:cNvSpPr/>
              <p:nvPr/>
            </p:nvSpPr>
            <p:spPr>
              <a:xfrm>
                <a:off x="4249911" y="26259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sp>
        <p:nvSpPr>
          <p:cNvPr id="263" name="テキスト ボックス 262"/>
          <p:cNvSpPr txBox="1"/>
          <p:nvPr/>
        </p:nvSpPr>
        <p:spPr>
          <a:xfrm>
            <a:off x="5238112" y="3833145"/>
            <a:ext cx="2619751" cy="133882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複雑系の一つの部品の変化が他の様々な部品に様々に影響する</a:t>
            </a:r>
            <a:endParaRPr kumimoji="1" lang="en-US" altLang="ja-JP"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可能性がある</a:t>
            </a:r>
            <a:endParaRPr kumimoji="1" lang="en-US" altLang="ja-JP"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どこにどのような影響があるかは状況次第で変化するので、正確に予測できない</a:t>
            </a:r>
          </a:p>
        </p:txBody>
      </p:sp>
      <p:sp>
        <p:nvSpPr>
          <p:cNvPr id="264" name="テキスト ボックス 263"/>
          <p:cNvSpPr txBox="1"/>
          <p:nvPr/>
        </p:nvSpPr>
        <p:spPr>
          <a:xfrm>
            <a:off x="3805534" y="1178690"/>
            <a:ext cx="226215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複雑系の反応の特徴</a:t>
            </a:r>
          </a:p>
        </p:txBody>
      </p:sp>
      <p:sp>
        <p:nvSpPr>
          <p:cNvPr id="265" name="テキスト ボックス 264"/>
          <p:cNvSpPr txBox="1"/>
          <p:nvPr/>
        </p:nvSpPr>
        <p:spPr>
          <a:xfrm>
            <a:off x="3724781" y="1653750"/>
            <a:ext cx="261802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長期的に予測ができない</a:t>
            </a:r>
          </a:p>
        </p:txBody>
      </p:sp>
      <p:sp>
        <p:nvSpPr>
          <p:cNvPr id="266" name="テキスト ボックス 265"/>
          <p:cNvSpPr txBox="1"/>
          <p:nvPr/>
        </p:nvSpPr>
        <p:spPr>
          <a:xfrm>
            <a:off x="6373486" y="1653750"/>
            <a:ext cx="277511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短期的には予測できる</a:t>
            </a:r>
          </a:p>
        </p:txBody>
      </p:sp>
      <p:sp>
        <p:nvSpPr>
          <p:cNvPr id="267" name="テキスト ボックス 266"/>
          <p:cNvSpPr txBox="1"/>
          <p:nvPr/>
        </p:nvSpPr>
        <p:spPr>
          <a:xfrm>
            <a:off x="5426751" y="2159041"/>
            <a:ext cx="344357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常に見守り、随時適切に介入する</a:t>
            </a:r>
          </a:p>
        </p:txBody>
      </p:sp>
    </p:spTree>
    <p:extLst>
      <p:ext uri="{BB962C8B-B14F-4D97-AF65-F5344CB8AC3E}">
        <p14:creationId xmlns:p14="http://schemas.microsoft.com/office/powerpoint/2010/main" val="254867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63"/>
                                        </p:tgtEl>
                                      </p:cBhvr>
                                    </p:animEffect>
                                    <p:set>
                                      <p:cBhvr>
                                        <p:cTn id="7" dur="1" fill="hold">
                                          <p:stCondLst>
                                            <p:cond delay="499"/>
                                          </p:stCondLst>
                                        </p:cTn>
                                        <p:tgtEl>
                                          <p:spTgt spid="36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5"/>
                                        </p:tgtEl>
                                        <p:attrNameLst>
                                          <p:attrName>style.visibility</p:attrName>
                                        </p:attrNameLst>
                                      </p:cBhvr>
                                      <p:to>
                                        <p:strVal val="visible"/>
                                      </p:to>
                                    </p:set>
                                    <p:animEffect transition="in" filter="wipe(left)">
                                      <p:cBhvr>
                                        <p:cTn id="12" dur="500"/>
                                        <p:tgtEl>
                                          <p:spTgt spid="2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6"/>
                                        </p:tgtEl>
                                        <p:attrNameLst>
                                          <p:attrName>style.visibility</p:attrName>
                                        </p:attrNameLst>
                                      </p:cBhvr>
                                      <p:to>
                                        <p:strVal val="visible"/>
                                      </p:to>
                                    </p:set>
                                    <p:animEffect transition="in" filter="wipe(left)">
                                      <p:cBhvr>
                                        <p:cTn id="17" dur="500"/>
                                        <p:tgtEl>
                                          <p:spTgt spid="2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7"/>
                                        </p:tgtEl>
                                        <p:attrNameLst>
                                          <p:attrName>style.visibility</p:attrName>
                                        </p:attrNameLst>
                                      </p:cBhvr>
                                      <p:to>
                                        <p:strVal val="visible"/>
                                      </p:to>
                                    </p:set>
                                    <p:animEffect transition="in" filter="wipe(left)">
                                      <p:cBhvr>
                                        <p:cTn id="22" dur="5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p:bldP spid="266" grpId="0"/>
      <p:bldP spid="26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 name="グループ化 409"/>
          <p:cNvGrpSpPr/>
          <p:nvPr/>
        </p:nvGrpSpPr>
        <p:grpSpPr>
          <a:xfrm>
            <a:off x="800863" y="2286997"/>
            <a:ext cx="1960685" cy="1904091"/>
            <a:chOff x="796353" y="1877808"/>
            <a:chExt cx="2614247" cy="2538788"/>
          </a:xfrm>
        </p:grpSpPr>
        <p:grpSp>
          <p:nvGrpSpPr>
            <p:cNvPr id="224" name="グループ化 223"/>
            <p:cNvGrpSpPr/>
            <p:nvPr/>
          </p:nvGrpSpPr>
          <p:grpSpPr>
            <a:xfrm>
              <a:off x="1023736" y="3149992"/>
              <a:ext cx="2228559" cy="1058294"/>
              <a:chOff x="5433711" y="3870664"/>
              <a:chExt cx="2228559" cy="1058294"/>
            </a:xfrm>
          </p:grpSpPr>
          <p:cxnSp>
            <p:nvCxnSpPr>
              <p:cNvPr id="191" name="直線コネクタ 190"/>
              <p:cNvCxnSpPr/>
              <p:nvPr/>
            </p:nvCxnSpPr>
            <p:spPr>
              <a:xfrm>
                <a:off x="6565696" y="3883264"/>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直線コネクタ 191"/>
              <p:cNvCxnSpPr/>
              <p:nvPr/>
            </p:nvCxnSpPr>
            <p:spPr>
              <a:xfrm flipH="1">
                <a:off x="6084517" y="440728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p:cNvCxnSpPr/>
              <p:nvPr/>
            </p:nvCxnSpPr>
            <p:spPr>
              <a:xfrm>
                <a:off x="6120840" y="395918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p:cNvCxnSpPr/>
              <p:nvPr/>
            </p:nvCxnSpPr>
            <p:spPr>
              <a:xfrm>
                <a:off x="5522004" y="4433946"/>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直線コネクタ 194"/>
              <p:cNvCxnSpPr/>
              <p:nvPr/>
            </p:nvCxnSpPr>
            <p:spPr>
              <a:xfrm flipH="1">
                <a:off x="7065934" y="4433947"/>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p:cNvCxnSpPr/>
              <p:nvPr/>
            </p:nvCxnSpPr>
            <p:spPr>
              <a:xfrm flipH="1">
                <a:off x="6557371" y="4882360"/>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p:cNvCxnSpPr/>
              <p:nvPr/>
            </p:nvCxnSpPr>
            <p:spPr>
              <a:xfrm flipH="1">
                <a:off x="5988877" y="4911078"/>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p:cNvCxnSpPr/>
              <p:nvPr/>
            </p:nvCxnSpPr>
            <p:spPr>
              <a:xfrm flipH="1">
                <a:off x="7559841" y="3870664"/>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直線コネクタ 198"/>
              <p:cNvCxnSpPr/>
              <p:nvPr/>
            </p:nvCxnSpPr>
            <p:spPr>
              <a:xfrm>
                <a:off x="5433711" y="3914333"/>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p:cNvCxnSpPr/>
              <p:nvPr/>
            </p:nvCxnSpPr>
            <p:spPr>
              <a:xfrm>
                <a:off x="6004626" y="3875347"/>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直線コネクタ 200"/>
              <p:cNvCxnSpPr/>
              <p:nvPr/>
            </p:nvCxnSpPr>
            <p:spPr>
              <a:xfrm flipH="1">
                <a:off x="7041095" y="3879160"/>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直線コネクタ 201"/>
              <p:cNvCxnSpPr/>
              <p:nvPr/>
            </p:nvCxnSpPr>
            <p:spPr>
              <a:xfrm>
                <a:off x="6539642" y="4415496"/>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p:cNvCxnSpPr/>
              <p:nvPr/>
            </p:nvCxnSpPr>
            <p:spPr>
              <a:xfrm flipH="1">
                <a:off x="5995325" y="4474395"/>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直線コネクタ 203"/>
              <p:cNvCxnSpPr/>
              <p:nvPr/>
            </p:nvCxnSpPr>
            <p:spPr>
              <a:xfrm>
                <a:off x="7005659" y="4419892"/>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直線コネクタ 204"/>
              <p:cNvCxnSpPr/>
              <p:nvPr/>
            </p:nvCxnSpPr>
            <p:spPr>
              <a:xfrm flipH="1">
                <a:off x="5523112" y="439292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直線コネクタ 205"/>
              <p:cNvCxnSpPr/>
              <p:nvPr/>
            </p:nvCxnSpPr>
            <p:spPr>
              <a:xfrm flipH="1">
                <a:off x="6563147" y="439292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直線コネクタ 206"/>
              <p:cNvCxnSpPr/>
              <p:nvPr/>
            </p:nvCxnSpPr>
            <p:spPr>
              <a:xfrm flipH="1">
                <a:off x="7055479" y="439292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直線コネクタ 211"/>
              <p:cNvCxnSpPr/>
              <p:nvPr/>
            </p:nvCxnSpPr>
            <p:spPr>
              <a:xfrm flipH="1">
                <a:off x="6028624" y="4576754"/>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直線コネクタ 212"/>
              <p:cNvCxnSpPr/>
              <p:nvPr/>
            </p:nvCxnSpPr>
            <p:spPr>
              <a:xfrm>
                <a:off x="6617365" y="4507817"/>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p:cNvCxnSpPr/>
              <p:nvPr/>
            </p:nvCxnSpPr>
            <p:spPr>
              <a:xfrm>
                <a:off x="7138121" y="387066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直線コネクタ 214"/>
              <p:cNvCxnSpPr/>
              <p:nvPr/>
            </p:nvCxnSpPr>
            <p:spPr>
              <a:xfrm flipH="1">
                <a:off x="5519953" y="3957701"/>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直線コネクタ 215"/>
              <p:cNvCxnSpPr/>
              <p:nvPr/>
            </p:nvCxnSpPr>
            <p:spPr>
              <a:xfrm flipH="1">
                <a:off x="6037988" y="395918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直線コネクタ 216"/>
              <p:cNvCxnSpPr/>
              <p:nvPr/>
            </p:nvCxnSpPr>
            <p:spPr>
              <a:xfrm>
                <a:off x="6643529" y="3914333"/>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線コネクタ 217"/>
              <p:cNvCxnSpPr/>
              <p:nvPr/>
            </p:nvCxnSpPr>
            <p:spPr>
              <a:xfrm flipH="1">
                <a:off x="6611515" y="3959800"/>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直線コネクタ 218"/>
              <p:cNvCxnSpPr/>
              <p:nvPr/>
            </p:nvCxnSpPr>
            <p:spPr>
              <a:xfrm flipH="1">
                <a:off x="7148035" y="3919192"/>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直線コネクタ 219"/>
              <p:cNvCxnSpPr/>
              <p:nvPr/>
            </p:nvCxnSpPr>
            <p:spPr>
              <a:xfrm>
                <a:off x="5555573" y="3934218"/>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直線コネクタ 220"/>
              <p:cNvCxnSpPr/>
              <p:nvPr/>
            </p:nvCxnSpPr>
            <p:spPr>
              <a:xfrm>
                <a:off x="6043428" y="445657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直線コネクタ 221"/>
              <p:cNvCxnSpPr/>
              <p:nvPr/>
            </p:nvCxnSpPr>
            <p:spPr>
              <a:xfrm flipH="1">
                <a:off x="6542938" y="4435706"/>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3" name="グループ化 222"/>
            <p:cNvGrpSpPr/>
            <p:nvPr/>
          </p:nvGrpSpPr>
          <p:grpSpPr>
            <a:xfrm>
              <a:off x="961548" y="3484612"/>
              <a:ext cx="2399946" cy="931984"/>
              <a:chOff x="5344389" y="4142934"/>
              <a:chExt cx="2399946" cy="931984"/>
            </a:xfrm>
          </p:grpSpPr>
          <p:sp>
            <p:nvSpPr>
              <p:cNvPr id="181" name="楕円 180"/>
              <p:cNvSpPr/>
              <p:nvPr/>
            </p:nvSpPr>
            <p:spPr>
              <a:xfrm flipV="1">
                <a:off x="6364969" y="4229097"/>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2" name="楕円 181"/>
              <p:cNvSpPr/>
              <p:nvPr/>
            </p:nvSpPr>
            <p:spPr>
              <a:xfrm flipV="1">
                <a:off x="6358521" y="4709158"/>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183" name="グループ化 182"/>
              <p:cNvGrpSpPr/>
              <p:nvPr/>
            </p:nvGrpSpPr>
            <p:grpSpPr>
              <a:xfrm>
                <a:off x="6851914" y="4142934"/>
                <a:ext cx="892421" cy="856371"/>
                <a:chOff x="3875650" y="2764888"/>
                <a:chExt cx="892421" cy="856371"/>
              </a:xfrm>
              <a:solidFill>
                <a:schemeClr val="bg1"/>
              </a:solidFill>
            </p:grpSpPr>
            <p:sp>
              <p:nvSpPr>
                <p:cNvPr id="188" name="楕円 187"/>
                <p:cNvSpPr/>
                <p:nvPr/>
              </p:nvSpPr>
              <p:spPr>
                <a:xfrm>
                  <a:off x="3875650" y="27648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9" name="楕円 188"/>
                <p:cNvSpPr/>
                <p:nvPr/>
              </p:nvSpPr>
              <p:spPr>
                <a:xfrm>
                  <a:off x="3935438" y="32554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0" name="楕円 189"/>
                <p:cNvSpPr/>
                <p:nvPr/>
              </p:nvSpPr>
              <p:spPr>
                <a:xfrm>
                  <a:off x="4402311" y="27783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184" name="グループ化 183"/>
              <p:cNvGrpSpPr/>
              <p:nvPr/>
            </p:nvGrpSpPr>
            <p:grpSpPr>
              <a:xfrm flipH="1">
                <a:off x="5344389" y="4159054"/>
                <a:ext cx="892421" cy="856371"/>
                <a:chOff x="3723250" y="2612488"/>
                <a:chExt cx="892421" cy="856371"/>
              </a:xfrm>
              <a:solidFill>
                <a:schemeClr val="bg1"/>
              </a:solidFill>
            </p:grpSpPr>
            <p:sp>
              <p:nvSpPr>
                <p:cNvPr id="185" name="楕円 184"/>
                <p:cNvSpPr/>
                <p:nvPr/>
              </p:nvSpPr>
              <p:spPr>
                <a:xfrm>
                  <a:off x="3723250" y="26124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6" name="楕円 185"/>
                <p:cNvSpPr/>
                <p:nvPr/>
              </p:nvSpPr>
              <p:spPr>
                <a:xfrm>
                  <a:off x="3783038" y="31030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7" name="楕円 186"/>
                <p:cNvSpPr/>
                <p:nvPr/>
              </p:nvSpPr>
              <p:spPr>
                <a:xfrm>
                  <a:off x="4249911" y="26259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grpSp>
          <p:nvGrpSpPr>
            <p:cNvPr id="409" name="グループ化 408"/>
            <p:cNvGrpSpPr/>
            <p:nvPr/>
          </p:nvGrpSpPr>
          <p:grpSpPr>
            <a:xfrm>
              <a:off x="1032085" y="2013413"/>
              <a:ext cx="2228559" cy="1071474"/>
              <a:chOff x="1032085" y="2013413"/>
              <a:chExt cx="2228559" cy="1071474"/>
            </a:xfrm>
          </p:grpSpPr>
          <p:cxnSp>
            <p:nvCxnSpPr>
              <p:cNvPr id="93" name="直線コネクタ 92"/>
              <p:cNvCxnSpPr/>
              <p:nvPr/>
            </p:nvCxnSpPr>
            <p:spPr>
              <a:xfrm flipV="1">
                <a:off x="2164070" y="2545645"/>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flipH="1" flipV="1">
                <a:off x="1682891" y="251925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flipV="1">
                <a:off x="1719214" y="255378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flipV="1">
                <a:off x="1120378" y="2031294"/>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flipH="1" flipV="1">
                <a:off x="2664308" y="2031293"/>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flipH="1" flipV="1">
                <a:off x="2155745" y="2044182"/>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flipH="1" flipV="1">
                <a:off x="1587251" y="2015464"/>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flipH="1" flipV="1">
                <a:off x="3158215" y="2601029"/>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V="1">
                <a:off x="1032085" y="2557360"/>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flipV="1">
                <a:off x="1603000" y="2554133"/>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flipH="1" flipV="1">
                <a:off x="2639469" y="2550320"/>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flipV="1">
                <a:off x="2138016" y="2013413"/>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flipH="1" flipV="1">
                <a:off x="1593699" y="2055327"/>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flipV="1">
                <a:off x="2604033" y="2109830"/>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flipH="1" flipV="1">
                <a:off x="1121486" y="253361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flipH="1" flipV="1">
                <a:off x="2161521" y="253361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flipH="1" flipV="1">
                <a:off x="2653853" y="253361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flipH="1" flipV="1">
                <a:off x="1080699" y="3069058"/>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flipH="1" flipV="1">
                <a:off x="1669210" y="306905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flipH="1" flipV="1">
                <a:off x="2209889" y="3056182"/>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flipH="1" flipV="1">
                <a:off x="2754171" y="3067893"/>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flipH="1" flipV="1">
                <a:off x="1626998" y="2083453"/>
                <a:ext cx="468130" cy="3625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flipV="1">
                <a:off x="2215739" y="2152390"/>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flipV="1">
                <a:off x="2736495" y="264230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flipH="1" flipV="1">
                <a:off x="1118327" y="2555268"/>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flipH="1" flipV="1">
                <a:off x="1636362" y="255378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a:xfrm flipV="1">
                <a:off x="2241903" y="2598636"/>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flipH="1" flipV="1">
                <a:off x="2209889" y="2553169"/>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flipH="1" flipV="1">
                <a:off x="2746409" y="2593777"/>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flipV="1">
                <a:off x="1153947" y="2578751"/>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flipV="1">
                <a:off x="1641802" y="205639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a:xfrm flipH="1" flipV="1">
                <a:off x="2141312" y="2029534"/>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1" name="グループ化 170"/>
            <p:cNvGrpSpPr/>
            <p:nvPr/>
          </p:nvGrpSpPr>
          <p:grpSpPr>
            <a:xfrm>
              <a:off x="796353" y="1877808"/>
              <a:ext cx="2614247" cy="1422595"/>
              <a:chOff x="2023403" y="1065042"/>
              <a:chExt cx="2614247" cy="1422595"/>
            </a:xfrm>
            <a:solidFill>
              <a:schemeClr val="bg1"/>
            </a:solidFill>
          </p:grpSpPr>
          <p:sp>
            <p:nvSpPr>
              <p:cNvPr id="5" name="楕円 4"/>
              <p:cNvSpPr/>
              <p:nvPr/>
            </p:nvSpPr>
            <p:spPr>
              <a:xfrm>
                <a:off x="3723250"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楕円 5"/>
              <p:cNvSpPr/>
              <p:nvPr/>
            </p:nvSpPr>
            <p:spPr>
              <a:xfrm>
                <a:off x="4271890"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楕円 6"/>
              <p:cNvSpPr/>
              <p:nvPr/>
            </p:nvSpPr>
            <p:spPr>
              <a:xfrm>
                <a:off x="2614246"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楕円 7"/>
              <p:cNvSpPr/>
              <p:nvPr/>
            </p:nvSpPr>
            <p:spPr>
              <a:xfrm>
                <a:off x="3174610"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楕円 8"/>
              <p:cNvSpPr/>
              <p:nvPr/>
            </p:nvSpPr>
            <p:spPr>
              <a:xfrm>
                <a:off x="2023403"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楕円 9"/>
              <p:cNvSpPr/>
              <p:nvPr/>
            </p:nvSpPr>
            <p:spPr>
              <a:xfrm>
                <a:off x="3155854" y="1545103"/>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楕円 10"/>
              <p:cNvSpPr/>
              <p:nvPr/>
            </p:nvSpPr>
            <p:spPr>
              <a:xfrm>
                <a:off x="3149406" y="1065042"/>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21" name="グループ化 20"/>
              <p:cNvGrpSpPr/>
              <p:nvPr/>
            </p:nvGrpSpPr>
            <p:grpSpPr>
              <a:xfrm flipV="1">
                <a:off x="3642799" y="1140655"/>
                <a:ext cx="892421" cy="856371"/>
                <a:chOff x="3875650" y="2764888"/>
                <a:chExt cx="892421" cy="856371"/>
              </a:xfrm>
              <a:grpFill/>
            </p:grpSpPr>
            <p:sp>
              <p:nvSpPr>
                <p:cNvPr id="18" name="楕円 17"/>
                <p:cNvSpPr/>
                <p:nvPr/>
              </p:nvSpPr>
              <p:spPr>
                <a:xfrm>
                  <a:off x="3875650" y="27648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 name="楕円 18"/>
                <p:cNvSpPr/>
                <p:nvPr/>
              </p:nvSpPr>
              <p:spPr>
                <a:xfrm>
                  <a:off x="3935438" y="32554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0" name="楕円 19"/>
                <p:cNvSpPr/>
                <p:nvPr/>
              </p:nvSpPr>
              <p:spPr>
                <a:xfrm>
                  <a:off x="4402311" y="27783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27" name="グループ化 26"/>
              <p:cNvGrpSpPr/>
              <p:nvPr/>
            </p:nvGrpSpPr>
            <p:grpSpPr>
              <a:xfrm flipH="1" flipV="1">
                <a:off x="2135274" y="1124535"/>
                <a:ext cx="892421" cy="856371"/>
                <a:chOff x="3723250" y="2612488"/>
                <a:chExt cx="892421" cy="856371"/>
              </a:xfrm>
              <a:grpFill/>
            </p:grpSpPr>
            <p:sp>
              <p:nvSpPr>
                <p:cNvPr id="28" name="楕円 27"/>
                <p:cNvSpPr/>
                <p:nvPr/>
              </p:nvSpPr>
              <p:spPr>
                <a:xfrm>
                  <a:off x="3723250" y="26124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9" name="楕円 28"/>
                <p:cNvSpPr/>
                <p:nvPr/>
              </p:nvSpPr>
              <p:spPr>
                <a:xfrm>
                  <a:off x="3783038" y="31030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0" name="楕円 29"/>
                <p:cNvSpPr/>
                <p:nvPr/>
              </p:nvSpPr>
              <p:spPr>
                <a:xfrm>
                  <a:off x="4249911" y="26259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grpSp>
      <p:grpSp>
        <p:nvGrpSpPr>
          <p:cNvPr id="514" name="グループ化 513"/>
          <p:cNvGrpSpPr/>
          <p:nvPr/>
        </p:nvGrpSpPr>
        <p:grpSpPr>
          <a:xfrm>
            <a:off x="3275856" y="2286997"/>
            <a:ext cx="2312748" cy="1904091"/>
            <a:chOff x="4099916" y="2031009"/>
            <a:chExt cx="3083664" cy="2538788"/>
          </a:xfrm>
        </p:grpSpPr>
        <p:cxnSp>
          <p:nvCxnSpPr>
            <p:cNvPr id="473" name="直線コネクタ 472"/>
            <p:cNvCxnSpPr/>
            <p:nvPr/>
          </p:nvCxnSpPr>
          <p:spPr>
            <a:xfrm>
              <a:off x="5459284" y="3315793"/>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 name="直線コネクタ 473"/>
            <p:cNvCxnSpPr/>
            <p:nvPr/>
          </p:nvCxnSpPr>
          <p:spPr>
            <a:xfrm flipH="1">
              <a:off x="4978105" y="383981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直線コネクタ 474"/>
            <p:cNvCxnSpPr/>
            <p:nvPr/>
          </p:nvCxnSpPr>
          <p:spPr>
            <a:xfrm>
              <a:off x="5014428" y="339171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 name="直線コネクタ 475"/>
            <p:cNvCxnSpPr/>
            <p:nvPr/>
          </p:nvCxnSpPr>
          <p:spPr>
            <a:xfrm>
              <a:off x="4415592" y="3866475"/>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 name="直線コネクタ 476"/>
            <p:cNvCxnSpPr/>
            <p:nvPr/>
          </p:nvCxnSpPr>
          <p:spPr>
            <a:xfrm flipH="1">
              <a:off x="5959522" y="3866476"/>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 name="直線コネクタ 477"/>
            <p:cNvCxnSpPr/>
            <p:nvPr/>
          </p:nvCxnSpPr>
          <p:spPr>
            <a:xfrm flipH="1">
              <a:off x="5450959" y="4314889"/>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9" name="直線コネクタ 478"/>
            <p:cNvCxnSpPr/>
            <p:nvPr/>
          </p:nvCxnSpPr>
          <p:spPr>
            <a:xfrm flipH="1">
              <a:off x="4882465" y="434360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0" name="直線コネクタ 479"/>
            <p:cNvCxnSpPr/>
            <p:nvPr/>
          </p:nvCxnSpPr>
          <p:spPr>
            <a:xfrm flipH="1">
              <a:off x="6453430" y="3262542"/>
              <a:ext cx="529982" cy="5113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1" name="直線コネクタ 480"/>
            <p:cNvCxnSpPr/>
            <p:nvPr/>
          </p:nvCxnSpPr>
          <p:spPr>
            <a:xfrm>
              <a:off x="4327299" y="3346862"/>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2" name="直線コネクタ 481"/>
            <p:cNvCxnSpPr/>
            <p:nvPr/>
          </p:nvCxnSpPr>
          <p:spPr>
            <a:xfrm>
              <a:off x="4898214" y="3307876"/>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3" name="直線コネクタ 482"/>
            <p:cNvCxnSpPr/>
            <p:nvPr/>
          </p:nvCxnSpPr>
          <p:spPr>
            <a:xfrm flipH="1">
              <a:off x="5934684" y="3265825"/>
              <a:ext cx="188389" cy="558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4" name="直線コネクタ 483"/>
            <p:cNvCxnSpPr/>
            <p:nvPr/>
          </p:nvCxnSpPr>
          <p:spPr>
            <a:xfrm>
              <a:off x="5433230" y="3848025"/>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5" name="直線コネクタ 484"/>
            <p:cNvCxnSpPr/>
            <p:nvPr/>
          </p:nvCxnSpPr>
          <p:spPr>
            <a:xfrm flipH="1">
              <a:off x="4888913" y="3906924"/>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6" name="直線コネクタ 485"/>
            <p:cNvCxnSpPr/>
            <p:nvPr/>
          </p:nvCxnSpPr>
          <p:spPr>
            <a:xfrm>
              <a:off x="5899247" y="3852421"/>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7" name="直線コネクタ 486"/>
            <p:cNvCxnSpPr/>
            <p:nvPr/>
          </p:nvCxnSpPr>
          <p:spPr>
            <a:xfrm flipH="1">
              <a:off x="4416700" y="382545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8" name="直線コネクタ 487"/>
            <p:cNvCxnSpPr/>
            <p:nvPr/>
          </p:nvCxnSpPr>
          <p:spPr>
            <a:xfrm flipH="1">
              <a:off x="5456735" y="382545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9" name="直線コネクタ 488"/>
            <p:cNvCxnSpPr/>
            <p:nvPr/>
          </p:nvCxnSpPr>
          <p:spPr>
            <a:xfrm flipH="1">
              <a:off x="5949068" y="3730094"/>
              <a:ext cx="561856" cy="11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0" name="直線コネクタ 489"/>
            <p:cNvCxnSpPr/>
            <p:nvPr/>
          </p:nvCxnSpPr>
          <p:spPr>
            <a:xfrm flipH="1">
              <a:off x="4922212" y="4009283"/>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1" name="直線コネクタ 490"/>
            <p:cNvCxnSpPr/>
            <p:nvPr/>
          </p:nvCxnSpPr>
          <p:spPr>
            <a:xfrm>
              <a:off x="5510953" y="3940346"/>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2" name="直線コネクタ 491"/>
            <p:cNvCxnSpPr/>
            <p:nvPr/>
          </p:nvCxnSpPr>
          <p:spPr>
            <a:xfrm>
              <a:off x="6172386" y="3303193"/>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3" name="直線コネクタ 492"/>
            <p:cNvCxnSpPr/>
            <p:nvPr/>
          </p:nvCxnSpPr>
          <p:spPr>
            <a:xfrm flipH="1">
              <a:off x="4413541" y="3390230"/>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4" name="直線コネクタ 493"/>
            <p:cNvCxnSpPr/>
            <p:nvPr/>
          </p:nvCxnSpPr>
          <p:spPr>
            <a:xfrm flipH="1">
              <a:off x="4931576" y="339171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5" name="直線コネクタ 494"/>
            <p:cNvCxnSpPr/>
            <p:nvPr/>
          </p:nvCxnSpPr>
          <p:spPr>
            <a:xfrm>
              <a:off x="5537117" y="3346862"/>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6" name="直線コネクタ 495"/>
            <p:cNvCxnSpPr/>
            <p:nvPr/>
          </p:nvCxnSpPr>
          <p:spPr>
            <a:xfrm flipH="1">
              <a:off x="5505104" y="3266702"/>
              <a:ext cx="644926" cy="555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7" name="直線コネクタ 496"/>
            <p:cNvCxnSpPr/>
            <p:nvPr/>
          </p:nvCxnSpPr>
          <p:spPr>
            <a:xfrm flipH="1">
              <a:off x="6041624" y="3249062"/>
              <a:ext cx="908834" cy="5320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8" name="直線コネクタ 497"/>
            <p:cNvCxnSpPr/>
            <p:nvPr/>
          </p:nvCxnSpPr>
          <p:spPr>
            <a:xfrm>
              <a:off x="4449161" y="3366747"/>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9" name="直線コネクタ 498"/>
            <p:cNvCxnSpPr/>
            <p:nvPr/>
          </p:nvCxnSpPr>
          <p:spPr>
            <a:xfrm>
              <a:off x="4937016" y="388910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0" name="直線コネクタ 499"/>
            <p:cNvCxnSpPr/>
            <p:nvPr/>
          </p:nvCxnSpPr>
          <p:spPr>
            <a:xfrm flipH="1">
              <a:off x="5436526" y="3868235"/>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3" name="楕円 462"/>
            <p:cNvSpPr/>
            <p:nvPr/>
          </p:nvSpPr>
          <p:spPr>
            <a:xfrm flipV="1">
              <a:off x="5285691" y="3723976"/>
              <a:ext cx="365760" cy="365760"/>
            </a:xfrm>
            <a:prstGeom prst="ellips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4" name="楕円 463"/>
            <p:cNvSpPr/>
            <p:nvPr/>
          </p:nvSpPr>
          <p:spPr>
            <a:xfrm flipV="1">
              <a:off x="5279243" y="4204037"/>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70" name="楕円 469"/>
            <p:cNvSpPr/>
            <p:nvPr/>
          </p:nvSpPr>
          <p:spPr>
            <a:xfrm>
              <a:off x="5772636" y="3637813"/>
              <a:ext cx="365760" cy="365760"/>
            </a:xfrm>
            <a:prstGeom prst="ellipse">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71" name="楕円 470"/>
            <p:cNvSpPr/>
            <p:nvPr/>
          </p:nvSpPr>
          <p:spPr>
            <a:xfrm>
              <a:off x="5832424" y="4128424"/>
              <a:ext cx="365760" cy="365760"/>
            </a:xfrm>
            <a:prstGeom prst="ellips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72" name="楕円 471"/>
            <p:cNvSpPr/>
            <p:nvPr/>
          </p:nvSpPr>
          <p:spPr>
            <a:xfrm>
              <a:off x="6382186" y="3549715"/>
              <a:ext cx="365760" cy="365760"/>
            </a:xfrm>
            <a:prstGeom prst="ellipse">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466" name="グループ化 465"/>
            <p:cNvGrpSpPr/>
            <p:nvPr/>
          </p:nvGrpSpPr>
          <p:grpSpPr>
            <a:xfrm flipH="1">
              <a:off x="4265111" y="3653933"/>
              <a:ext cx="892421" cy="856371"/>
              <a:chOff x="3723250" y="2612488"/>
              <a:chExt cx="892421" cy="856371"/>
            </a:xfrm>
            <a:solidFill>
              <a:schemeClr val="bg1"/>
            </a:solidFill>
          </p:grpSpPr>
          <p:sp>
            <p:nvSpPr>
              <p:cNvPr id="467" name="楕円 466"/>
              <p:cNvSpPr/>
              <p:nvPr/>
            </p:nvSpPr>
            <p:spPr>
              <a:xfrm>
                <a:off x="3723250" y="26124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8" name="楕円 467"/>
              <p:cNvSpPr/>
              <p:nvPr/>
            </p:nvSpPr>
            <p:spPr>
              <a:xfrm>
                <a:off x="3783038" y="31030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9" name="楕円 468"/>
              <p:cNvSpPr/>
              <p:nvPr/>
            </p:nvSpPr>
            <p:spPr>
              <a:xfrm>
                <a:off x="4249911" y="26259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cxnSp>
          <p:nvCxnSpPr>
            <p:cNvPr id="431" name="直線コネクタ 430"/>
            <p:cNvCxnSpPr/>
            <p:nvPr/>
          </p:nvCxnSpPr>
          <p:spPr>
            <a:xfrm flipV="1">
              <a:off x="5467633" y="2698846"/>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2" name="直線コネクタ 431"/>
            <p:cNvCxnSpPr/>
            <p:nvPr/>
          </p:nvCxnSpPr>
          <p:spPr>
            <a:xfrm flipH="1" flipV="1">
              <a:off x="4986454" y="267245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 name="直線コネクタ 432"/>
            <p:cNvCxnSpPr/>
            <p:nvPr/>
          </p:nvCxnSpPr>
          <p:spPr>
            <a:xfrm flipV="1">
              <a:off x="5022777" y="270698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 name="直線コネクタ 433"/>
            <p:cNvCxnSpPr/>
            <p:nvPr/>
          </p:nvCxnSpPr>
          <p:spPr>
            <a:xfrm flipV="1">
              <a:off x="4423941" y="2184495"/>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5" name="直線コネクタ 434"/>
            <p:cNvCxnSpPr/>
            <p:nvPr/>
          </p:nvCxnSpPr>
          <p:spPr>
            <a:xfrm flipH="1" flipV="1">
              <a:off x="5967871" y="2184494"/>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6" name="直線コネクタ 435"/>
            <p:cNvCxnSpPr/>
            <p:nvPr/>
          </p:nvCxnSpPr>
          <p:spPr>
            <a:xfrm flipH="1" flipV="1">
              <a:off x="5459308" y="2197383"/>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 name="直線コネクタ 436"/>
            <p:cNvCxnSpPr/>
            <p:nvPr/>
          </p:nvCxnSpPr>
          <p:spPr>
            <a:xfrm flipH="1" flipV="1">
              <a:off x="4890814" y="216866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 name="直線コネクタ 437"/>
            <p:cNvCxnSpPr>
              <a:stCxn id="417" idx="1"/>
            </p:cNvCxnSpPr>
            <p:nvPr/>
          </p:nvCxnSpPr>
          <p:spPr>
            <a:xfrm flipH="1" flipV="1">
              <a:off x="6461779" y="2754230"/>
              <a:ext cx="409605" cy="37104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9" name="直線コネクタ 438"/>
            <p:cNvCxnSpPr/>
            <p:nvPr/>
          </p:nvCxnSpPr>
          <p:spPr>
            <a:xfrm flipV="1">
              <a:off x="4335648" y="2710561"/>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 name="直線コネクタ 439"/>
            <p:cNvCxnSpPr/>
            <p:nvPr/>
          </p:nvCxnSpPr>
          <p:spPr>
            <a:xfrm flipV="1">
              <a:off x="4906563" y="2707334"/>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1" name="直線コネクタ 440"/>
            <p:cNvCxnSpPr/>
            <p:nvPr/>
          </p:nvCxnSpPr>
          <p:spPr>
            <a:xfrm flipH="1" flipV="1">
              <a:off x="5943033" y="2703522"/>
              <a:ext cx="173453" cy="5209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直線コネクタ 441"/>
            <p:cNvCxnSpPr/>
            <p:nvPr/>
          </p:nvCxnSpPr>
          <p:spPr>
            <a:xfrm flipV="1">
              <a:off x="5441579" y="2166614"/>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 name="直線コネクタ 442"/>
            <p:cNvCxnSpPr/>
            <p:nvPr/>
          </p:nvCxnSpPr>
          <p:spPr>
            <a:xfrm flipH="1" flipV="1">
              <a:off x="4897262" y="2208528"/>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直線コネクタ 443"/>
            <p:cNvCxnSpPr/>
            <p:nvPr/>
          </p:nvCxnSpPr>
          <p:spPr>
            <a:xfrm flipV="1">
              <a:off x="5907596" y="2263031"/>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直線コネクタ 444"/>
            <p:cNvCxnSpPr/>
            <p:nvPr/>
          </p:nvCxnSpPr>
          <p:spPr>
            <a:xfrm flipH="1" flipV="1">
              <a:off x="4425049" y="268681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 name="直線コネクタ 445"/>
            <p:cNvCxnSpPr/>
            <p:nvPr/>
          </p:nvCxnSpPr>
          <p:spPr>
            <a:xfrm flipH="1" flipV="1">
              <a:off x="5465084" y="268681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直線コネクタ 446"/>
            <p:cNvCxnSpPr/>
            <p:nvPr/>
          </p:nvCxnSpPr>
          <p:spPr>
            <a:xfrm flipH="1" flipV="1">
              <a:off x="5957417" y="2686817"/>
              <a:ext cx="504362" cy="1256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8" name="直線コネクタ 447"/>
            <p:cNvCxnSpPr/>
            <p:nvPr/>
          </p:nvCxnSpPr>
          <p:spPr>
            <a:xfrm flipH="1" flipV="1">
              <a:off x="4384262" y="3222259"/>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9" name="直線コネクタ 448"/>
            <p:cNvCxnSpPr/>
            <p:nvPr/>
          </p:nvCxnSpPr>
          <p:spPr>
            <a:xfrm flipH="1" flipV="1">
              <a:off x="4972773" y="3222258"/>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0" name="直線コネクタ 449"/>
            <p:cNvCxnSpPr/>
            <p:nvPr/>
          </p:nvCxnSpPr>
          <p:spPr>
            <a:xfrm flipH="1" flipV="1">
              <a:off x="5513452" y="3209383"/>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 name="直線コネクタ 450"/>
            <p:cNvCxnSpPr>
              <a:stCxn id="417" idx="2"/>
            </p:cNvCxnSpPr>
            <p:nvPr/>
          </p:nvCxnSpPr>
          <p:spPr>
            <a:xfrm flipH="1" flipV="1">
              <a:off x="6057735" y="3221095"/>
              <a:ext cx="760085" cy="3349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2" name="直線コネクタ 451"/>
            <p:cNvCxnSpPr/>
            <p:nvPr/>
          </p:nvCxnSpPr>
          <p:spPr>
            <a:xfrm flipH="1" flipV="1">
              <a:off x="4930561" y="2236654"/>
              <a:ext cx="468130" cy="3625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直線コネクタ 452"/>
            <p:cNvCxnSpPr/>
            <p:nvPr/>
          </p:nvCxnSpPr>
          <p:spPr>
            <a:xfrm flipV="1">
              <a:off x="5519302" y="2305591"/>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直線コネクタ 453"/>
            <p:cNvCxnSpPr/>
            <p:nvPr/>
          </p:nvCxnSpPr>
          <p:spPr>
            <a:xfrm flipV="1">
              <a:off x="6126661" y="2823613"/>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直線コネクタ 454"/>
            <p:cNvCxnSpPr/>
            <p:nvPr/>
          </p:nvCxnSpPr>
          <p:spPr>
            <a:xfrm flipH="1" flipV="1">
              <a:off x="4421890" y="2708469"/>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6" name="直線コネクタ 455"/>
            <p:cNvCxnSpPr/>
            <p:nvPr/>
          </p:nvCxnSpPr>
          <p:spPr>
            <a:xfrm flipH="1" flipV="1">
              <a:off x="4939925" y="270698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7" name="直線コネクタ 456"/>
            <p:cNvCxnSpPr/>
            <p:nvPr/>
          </p:nvCxnSpPr>
          <p:spPr>
            <a:xfrm flipV="1">
              <a:off x="5545466" y="2751837"/>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直線コネクタ 457"/>
            <p:cNvCxnSpPr/>
            <p:nvPr/>
          </p:nvCxnSpPr>
          <p:spPr>
            <a:xfrm flipH="1" flipV="1">
              <a:off x="5444109" y="2716331"/>
              <a:ext cx="628158" cy="5366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直線コネクタ 458"/>
            <p:cNvCxnSpPr/>
            <p:nvPr/>
          </p:nvCxnSpPr>
          <p:spPr>
            <a:xfrm flipH="1" flipV="1">
              <a:off x="5936941" y="2813322"/>
              <a:ext cx="1030834" cy="4492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0" name="直線コネクタ 459"/>
            <p:cNvCxnSpPr/>
            <p:nvPr/>
          </p:nvCxnSpPr>
          <p:spPr>
            <a:xfrm flipV="1">
              <a:off x="4457510" y="2731952"/>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直線コネクタ 460"/>
            <p:cNvCxnSpPr/>
            <p:nvPr/>
          </p:nvCxnSpPr>
          <p:spPr>
            <a:xfrm flipV="1">
              <a:off x="4945365" y="220959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2" name="直線コネクタ 461"/>
            <p:cNvCxnSpPr/>
            <p:nvPr/>
          </p:nvCxnSpPr>
          <p:spPr>
            <a:xfrm flipH="1" flipV="1">
              <a:off x="5444875" y="2182735"/>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6" name="楕円 415"/>
            <p:cNvSpPr/>
            <p:nvPr/>
          </p:nvSpPr>
          <p:spPr>
            <a:xfrm>
              <a:off x="5953481" y="3073383"/>
              <a:ext cx="365760" cy="365760"/>
            </a:xfrm>
            <a:prstGeom prst="ellipse">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7" name="楕円 416"/>
            <p:cNvSpPr/>
            <p:nvPr/>
          </p:nvSpPr>
          <p:spPr>
            <a:xfrm>
              <a:off x="6817820" y="3071707"/>
              <a:ext cx="365760" cy="3657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8" name="楕円 417"/>
            <p:cNvSpPr/>
            <p:nvPr/>
          </p:nvSpPr>
          <p:spPr>
            <a:xfrm>
              <a:off x="4690759" y="3087844"/>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9" name="楕円 418"/>
            <p:cNvSpPr/>
            <p:nvPr/>
          </p:nvSpPr>
          <p:spPr>
            <a:xfrm>
              <a:off x="5251123" y="3087844"/>
              <a:ext cx="365760" cy="36576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0" name="楕円 419"/>
            <p:cNvSpPr/>
            <p:nvPr/>
          </p:nvSpPr>
          <p:spPr>
            <a:xfrm>
              <a:off x="4099916" y="3087844"/>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1" name="楕円 420"/>
            <p:cNvSpPr/>
            <p:nvPr/>
          </p:nvSpPr>
          <p:spPr>
            <a:xfrm>
              <a:off x="5232367" y="2511070"/>
              <a:ext cx="365760" cy="365760"/>
            </a:xfrm>
            <a:prstGeom prst="ellipse">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2" name="楕円 421"/>
            <p:cNvSpPr/>
            <p:nvPr/>
          </p:nvSpPr>
          <p:spPr>
            <a:xfrm>
              <a:off x="5225919" y="2031009"/>
              <a:ext cx="365760" cy="365760"/>
            </a:xfrm>
            <a:prstGeom prst="ellipse">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8" name="楕円 427"/>
            <p:cNvSpPr/>
            <p:nvPr/>
          </p:nvSpPr>
          <p:spPr>
            <a:xfrm flipV="1">
              <a:off x="5719312" y="2597233"/>
              <a:ext cx="365760" cy="365760"/>
            </a:xfrm>
            <a:prstGeom prst="ellipse">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9" name="楕円 428"/>
            <p:cNvSpPr/>
            <p:nvPr/>
          </p:nvSpPr>
          <p:spPr>
            <a:xfrm flipV="1">
              <a:off x="5779100" y="2106622"/>
              <a:ext cx="365760" cy="36576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30" name="楕円 429"/>
            <p:cNvSpPr/>
            <p:nvPr/>
          </p:nvSpPr>
          <p:spPr>
            <a:xfrm flipV="1">
              <a:off x="6330481" y="2638527"/>
              <a:ext cx="365760" cy="365760"/>
            </a:xfrm>
            <a:prstGeom prst="ellipse">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424" name="グループ化 423"/>
            <p:cNvGrpSpPr/>
            <p:nvPr/>
          </p:nvGrpSpPr>
          <p:grpSpPr>
            <a:xfrm flipH="1" flipV="1">
              <a:off x="4211787" y="2090502"/>
              <a:ext cx="892421" cy="856371"/>
              <a:chOff x="3723250" y="2612488"/>
              <a:chExt cx="892421" cy="856371"/>
            </a:xfrm>
            <a:solidFill>
              <a:schemeClr val="bg1"/>
            </a:solidFill>
          </p:grpSpPr>
          <p:sp>
            <p:nvSpPr>
              <p:cNvPr id="425" name="楕円 424"/>
              <p:cNvSpPr/>
              <p:nvPr/>
            </p:nvSpPr>
            <p:spPr>
              <a:xfrm>
                <a:off x="3723250" y="26124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6" name="楕円 425"/>
              <p:cNvSpPr/>
              <p:nvPr/>
            </p:nvSpPr>
            <p:spPr>
              <a:xfrm>
                <a:off x="3783038" y="31030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7" name="楕円 426"/>
              <p:cNvSpPr/>
              <p:nvPr/>
            </p:nvSpPr>
            <p:spPr>
              <a:xfrm>
                <a:off x="4249911" y="26259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sp>
        <p:nvSpPr>
          <p:cNvPr id="698" name="テキスト ボックス 697"/>
          <p:cNvSpPr txBox="1"/>
          <p:nvPr/>
        </p:nvSpPr>
        <p:spPr>
          <a:xfrm>
            <a:off x="3420119" y="556098"/>
            <a:ext cx="2031325"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複雑系の反応</a:t>
            </a:r>
          </a:p>
        </p:txBody>
      </p:sp>
      <p:sp>
        <p:nvSpPr>
          <p:cNvPr id="699" name="テキスト ボックス 698"/>
          <p:cNvSpPr txBox="1"/>
          <p:nvPr/>
        </p:nvSpPr>
        <p:spPr>
          <a:xfrm>
            <a:off x="1062283" y="4490365"/>
            <a:ext cx="156966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変化する前の状態</a:t>
            </a:r>
          </a:p>
        </p:txBody>
      </p:sp>
      <p:sp>
        <p:nvSpPr>
          <p:cNvPr id="700" name="テキスト ボックス 699"/>
          <p:cNvSpPr txBox="1"/>
          <p:nvPr/>
        </p:nvSpPr>
        <p:spPr>
          <a:xfrm>
            <a:off x="5238112" y="3833145"/>
            <a:ext cx="2619751" cy="133882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複雑系の一つの部品の変化が他の様々な部品に様々に影響する</a:t>
            </a:r>
            <a:endParaRPr kumimoji="1" lang="en-US" altLang="ja-JP"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可能性がある</a:t>
            </a:r>
            <a:endParaRPr kumimoji="1" lang="en-US" altLang="ja-JP"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どこにどのような影響があるかは状況次第で変化するので、正確に予測できない</a:t>
            </a:r>
          </a:p>
        </p:txBody>
      </p:sp>
      <p:sp>
        <p:nvSpPr>
          <p:cNvPr id="263" name="テキスト ボックス 262"/>
          <p:cNvSpPr txBox="1"/>
          <p:nvPr/>
        </p:nvSpPr>
        <p:spPr>
          <a:xfrm>
            <a:off x="3805534" y="1178690"/>
            <a:ext cx="226215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複雑系の反応の特徴</a:t>
            </a:r>
          </a:p>
        </p:txBody>
      </p:sp>
      <p:sp>
        <p:nvSpPr>
          <p:cNvPr id="264" name="テキスト ボックス 263"/>
          <p:cNvSpPr txBox="1"/>
          <p:nvPr/>
        </p:nvSpPr>
        <p:spPr>
          <a:xfrm>
            <a:off x="3724781" y="1653750"/>
            <a:ext cx="261802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長期的に予測ができない</a:t>
            </a:r>
          </a:p>
        </p:txBody>
      </p:sp>
      <p:sp>
        <p:nvSpPr>
          <p:cNvPr id="265" name="テキスト ボックス 264"/>
          <p:cNvSpPr txBox="1"/>
          <p:nvPr/>
        </p:nvSpPr>
        <p:spPr>
          <a:xfrm>
            <a:off x="6373486" y="1653750"/>
            <a:ext cx="277511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短期的には予測できる</a:t>
            </a:r>
          </a:p>
        </p:txBody>
      </p:sp>
      <p:sp>
        <p:nvSpPr>
          <p:cNvPr id="266" name="テキスト ボックス 265"/>
          <p:cNvSpPr txBox="1"/>
          <p:nvPr/>
        </p:nvSpPr>
        <p:spPr>
          <a:xfrm>
            <a:off x="5426751" y="2159041"/>
            <a:ext cx="344357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常に見守り、随時適切に介入する</a:t>
            </a:r>
          </a:p>
        </p:txBody>
      </p:sp>
      <p:sp>
        <p:nvSpPr>
          <p:cNvPr id="267" name="テキスト ボックス 266"/>
          <p:cNvSpPr txBox="1"/>
          <p:nvPr/>
        </p:nvSpPr>
        <p:spPr>
          <a:xfrm>
            <a:off x="574405" y="5412945"/>
            <a:ext cx="8207696"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農業も水産業も畜産業も林業も、生命を扱う産業は</a:t>
            </a:r>
            <a:r>
              <a:rPr kumimoji="1" lang="ja-JP" altLang="en-US" sz="20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経験的に</a:t>
            </a:r>
            <a:endParaRPr kumimoji="1" lang="en-US" altLang="ja-JP" sz="20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複雑系に対応している</a:t>
            </a:r>
          </a:p>
        </p:txBody>
      </p:sp>
      <p:sp>
        <p:nvSpPr>
          <p:cNvPr id="268" name="テキスト ボックス 267"/>
          <p:cNvSpPr txBox="1"/>
          <p:nvPr/>
        </p:nvSpPr>
        <p:spPr>
          <a:xfrm>
            <a:off x="498951" y="6204328"/>
            <a:ext cx="6555000"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一方、科学による複雑系（非線形）な世界の理解はこれから</a:t>
            </a:r>
          </a:p>
        </p:txBody>
      </p:sp>
    </p:spTree>
    <p:extLst>
      <p:ext uri="{BB962C8B-B14F-4D97-AF65-F5344CB8AC3E}">
        <p14:creationId xmlns:p14="http://schemas.microsoft.com/office/powerpoint/2010/main" val="121577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wipe(left)">
                                      <p:cBhvr>
                                        <p:cTn id="7" dur="500"/>
                                        <p:tgtEl>
                                          <p:spTgt spid="2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8"/>
                                        </p:tgtEl>
                                        <p:attrNameLst>
                                          <p:attrName>style.visibility</p:attrName>
                                        </p:attrNameLst>
                                      </p:cBhvr>
                                      <p:to>
                                        <p:strVal val="visible"/>
                                      </p:to>
                                    </p:set>
                                    <p:animEffect transition="in" filter="wipe(left)">
                                      <p:cBhvr>
                                        <p:cTn id="12" dur="5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p:bldP spid="26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070881" y="476672"/>
            <a:ext cx="7002238"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（線形）科学万能主義の反省と克服</a:t>
            </a:r>
          </a:p>
        </p:txBody>
      </p:sp>
      <p:sp>
        <p:nvSpPr>
          <p:cNvPr id="5" name="テキスト ボックス 4"/>
          <p:cNvSpPr txBox="1"/>
          <p:nvPr/>
        </p:nvSpPr>
        <p:spPr>
          <a:xfrm>
            <a:off x="755576" y="1929550"/>
            <a:ext cx="7592143"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科学による世界の理解は依然として不完全です。</a:t>
            </a:r>
          </a:p>
        </p:txBody>
      </p:sp>
      <p:sp>
        <p:nvSpPr>
          <p:cNvPr id="6" name="テキスト ボックス 5"/>
          <p:cNvSpPr txBox="1"/>
          <p:nvPr/>
        </p:nvSpPr>
        <p:spPr>
          <a:xfrm>
            <a:off x="755576" y="2603117"/>
            <a:ext cx="8260595"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科学は複雑系である世界をまだ理解できていません。</a:t>
            </a:r>
          </a:p>
        </p:txBody>
      </p:sp>
      <p:grpSp>
        <p:nvGrpSpPr>
          <p:cNvPr id="8" name="グループ化 7"/>
          <p:cNvGrpSpPr/>
          <p:nvPr/>
        </p:nvGrpSpPr>
        <p:grpSpPr>
          <a:xfrm>
            <a:off x="1718494" y="3799904"/>
            <a:ext cx="5707012" cy="2086039"/>
            <a:chOff x="1835696" y="3356992"/>
            <a:chExt cx="5707012" cy="2086039"/>
          </a:xfrm>
        </p:grpSpPr>
        <p:sp>
          <p:nvSpPr>
            <p:cNvPr id="7" name="テキスト ボックス 6"/>
            <p:cNvSpPr txBox="1"/>
            <p:nvPr/>
          </p:nvSpPr>
          <p:spPr>
            <a:xfrm>
              <a:off x="1835696" y="3356992"/>
              <a:ext cx="570701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「科学者」の一人として努力不足を深くお詫びいたします。</a:t>
              </a:r>
            </a:p>
          </p:txBody>
        </p:sp>
        <p:pic>
          <p:nvPicPr>
            <p:cNvPr id="1595394" name="Picture 2" descr="工事中のイラスト（工事現場）無料イラスト素材"/>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0937" y="3933056"/>
              <a:ext cx="956531" cy="15099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8855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p:cNvGrpSpPr/>
          <p:nvPr/>
        </p:nvGrpSpPr>
        <p:grpSpPr>
          <a:xfrm>
            <a:off x="1437306" y="286672"/>
            <a:ext cx="5949064" cy="1153611"/>
            <a:chOff x="1437306" y="286672"/>
            <a:chExt cx="5949064" cy="1153611"/>
          </a:xfrm>
        </p:grpSpPr>
        <p:sp>
          <p:nvSpPr>
            <p:cNvPr id="3" name="テキスト ボックス 2"/>
            <p:cNvSpPr txBox="1"/>
            <p:nvPr/>
          </p:nvSpPr>
          <p:spPr>
            <a:xfrm>
              <a:off x="1437306" y="286672"/>
              <a:ext cx="5949064"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世界は複雑系　</a:t>
              </a:r>
              <a:r>
                <a:rPr kumimoji="1" lang="en-US" altLang="ja-JP"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Complex system</a:t>
              </a:r>
              <a:endPar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
          <p:nvSpPr>
            <p:cNvPr id="26" name="テキスト ボックス 25"/>
            <p:cNvSpPr txBox="1"/>
            <p:nvPr/>
          </p:nvSpPr>
          <p:spPr>
            <a:xfrm>
              <a:off x="1547664" y="1070951"/>
              <a:ext cx="583044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多くの部品が有機的に連結して構築された</a:t>
              </a:r>
              <a:r>
                <a:rPr kumimoji="1" lang="ja-JP" altLang="en-US" sz="18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動的な</a:t>
              </a: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システム</a:t>
              </a:r>
            </a:p>
          </p:txBody>
        </p:sp>
      </p:grpSp>
      <p:sp>
        <p:nvSpPr>
          <p:cNvPr id="2" name="テキスト ボックス 1"/>
          <p:cNvSpPr txBox="1"/>
          <p:nvPr/>
        </p:nvSpPr>
        <p:spPr>
          <a:xfrm>
            <a:off x="1043608" y="2545526"/>
            <a:ext cx="547778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存続している動的システムは改善するようにできている</a:t>
            </a:r>
          </a:p>
        </p:txBody>
      </p:sp>
      <p:sp>
        <p:nvSpPr>
          <p:cNvPr id="28" name="テキスト ボックス 27"/>
          <p:cNvSpPr txBox="1"/>
          <p:nvPr/>
        </p:nvSpPr>
        <p:spPr>
          <a:xfrm>
            <a:off x="1025149" y="2041470"/>
            <a:ext cx="546656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改悪する動的システムは必ず破綻する＝存続できない</a:t>
            </a:r>
          </a:p>
        </p:txBody>
      </p:sp>
      <p:sp>
        <p:nvSpPr>
          <p:cNvPr id="6" name="テキスト ボックス 5"/>
          <p:cNvSpPr txBox="1"/>
          <p:nvPr/>
        </p:nvSpPr>
        <p:spPr>
          <a:xfrm>
            <a:off x="2778770" y="3106599"/>
            <a:ext cx="3621504"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世界は良くなるようにできている</a:t>
            </a:r>
          </a:p>
        </p:txBody>
      </p:sp>
      <p:sp>
        <p:nvSpPr>
          <p:cNvPr id="8" name="テキスト ボックス 7"/>
          <p:cNvSpPr txBox="1"/>
          <p:nvPr/>
        </p:nvSpPr>
        <p:spPr>
          <a:xfrm>
            <a:off x="1025149" y="3770548"/>
            <a:ext cx="727154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世界の部品である我々の存在意義は、世界の存続（＝改善）に資すること</a:t>
            </a:r>
          </a:p>
        </p:txBody>
      </p:sp>
      <p:pic>
        <p:nvPicPr>
          <p:cNvPr id="1596418" name="Picture 2" descr="https://upload.wikimedia.org/wikipedia/commons/thumb/c/cd/Greta_Thunberg_4.jpg/800px-Greta_Thunberg_4.jpg"/>
          <p:cNvPicPr>
            <a:picLocks noChangeAspect="1" noChangeArrowheads="1"/>
          </p:cNvPicPr>
          <p:nvPr/>
        </p:nvPicPr>
        <p:blipFill rotWithShape="1">
          <a:blip r:embed="rId2">
            <a:extLst>
              <a:ext uri="{28A0092B-C50C-407E-A947-70E740481C1C}">
                <a14:useLocalDpi xmlns:a14="http://schemas.microsoft.com/office/drawing/2010/main" val="0"/>
              </a:ext>
            </a:extLst>
          </a:blip>
          <a:srcRect l="24444" t="313" r="19999" b="64103"/>
          <a:stretch/>
        </p:blipFill>
        <p:spPr bwMode="auto">
          <a:xfrm>
            <a:off x="2205122" y="4636237"/>
            <a:ext cx="2160240" cy="1798830"/>
          </a:xfrm>
          <a:prstGeom prst="rect">
            <a:avLst/>
          </a:prstGeom>
          <a:noFill/>
          <a:extLst>
            <a:ext uri="{909E8E84-426E-40DD-AFC4-6F175D3DCCD1}">
              <a14:hiddenFill xmlns:a14="http://schemas.microsoft.com/office/drawing/2010/main">
                <a:solidFill>
                  <a:srgbClr val="FFFFFF"/>
                </a:solidFill>
              </a14:hiddenFill>
            </a:ext>
          </a:extLst>
        </p:spPr>
      </p:pic>
      <p:pic>
        <p:nvPicPr>
          <p:cNvPr id="1596420" name="Picture 4" descr="Donald Trump official portrait.jpg"/>
          <p:cNvPicPr>
            <a:picLocks noChangeAspect="1" noChangeArrowheads="1"/>
          </p:cNvPicPr>
          <p:nvPr/>
        </p:nvPicPr>
        <p:blipFill rotWithShape="1">
          <a:blip r:embed="rId3">
            <a:extLst>
              <a:ext uri="{28A0092B-C50C-407E-A947-70E740481C1C}">
                <a14:useLocalDpi xmlns:a14="http://schemas.microsoft.com/office/drawing/2010/main" val="0"/>
              </a:ext>
            </a:extLst>
          </a:blip>
          <a:srcRect b="12467"/>
          <a:stretch/>
        </p:blipFill>
        <p:spPr bwMode="auto">
          <a:xfrm>
            <a:off x="5508104" y="4587363"/>
            <a:ext cx="1620679" cy="1798830"/>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7154296" y="2545526"/>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grpSp>
        <p:nvGrpSpPr>
          <p:cNvPr id="11" name="グループ化 10"/>
          <p:cNvGrpSpPr/>
          <p:nvPr/>
        </p:nvGrpSpPr>
        <p:grpSpPr>
          <a:xfrm>
            <a:off x="2638816" y="4403720"/>
            <a:ext cx="4515480" cy="1938992"/>
            <a:chOff x="2638816" y="4403720"/>
            <a:chExt cx="4515480" cy="1938992"/>
          </a:xfrm>
        </p:grpSpPr>
        <p:sp>
          <p:nvSpPr>
            <p:cNvPr id="7" name="テキスト ボックス 6"/>
            <p:cNvSpPr txBox="1"/>
            <p:nvPr/>
          </p:nvSpPr>
          <p:spPr>
            <a:xfrm>
              <a:off x="5430747" y="4403720"/>
              <a:ext cx="1723549" cy="193899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a:t>
              </a:r>
            </a:p>
          </p:txBody>
        </p:sp>
        <p:sp>
          <p:nvSpPr>
            <p:cNvPr id="10" name="ドーナツ 9"/>
            <p:cNvSpPr/>
            <p:nvPr/>
          </p:nvSpPr>
          <p:spPr>
            <a:xfrm>
              <a:off x="2638816" y="4741067"/>
              <a:ext cx="1292851" cy="1292851"/>
            </a:xfrm>
            <a:prstGeom prst="donut">
              <a:avLst>
                <a:gd name="adj" fmla="val 14882"/>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161180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P spid="6"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88435" y="260648"/>
            <a:ext cx="7513595"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0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S</a:t>
            </a: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ustainable </a:t>
            </a:r>
            <a:r>
              <a:rPr kumimoji="1" lang="en-US" altLang="ja-JP" sz="40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D</a:t>
            </a: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evelopment </a:t>
            </a:r>
            <a:r>
              <a:rPr kumimoji="1" lang="en-US" altLang="ja-JP" sz="40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G</a:t>
            </a:r>
            <a:r>
              <a:rPr kumimoji="1" lang="en-US" altLang="ja-JP" sz="40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oal</a:t>
            </a:r>
            <a:r>
              <a:rPr kumimoji="1" lang="en-US" altLang="ja-JP" sz="40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s</a:t>
            </a:r>
            <a:endParaRPr kumimoji="1" lang="ja-JP" altLang="en-US" sz="40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endParaRPr>
          </a:p>
        </p:txBody>
      </p:sp>
      <p:pic>
        <p:nvPicPr>
          <p:cNvPr id="1587202" name="Picture 2" descr="SDGs達成へのとりくみ |アムンディ・ジャパ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817" y="1772816"/>
            <a:ext cx="8088833" cy="3936565"/>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2726277" y="968534"/>
            <a:ext cx="3837910"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持続可能な開発目標</a:t>
            </a:r>
          </a:p>
        </p:txBody>
      </p:sp>
    </p:spTree>
    <p:extLst>
      <p:ext uri="{BB962C8B-B14F-4D97-AF65-F5344CB8AC3E}">
        <p14:creationId xmlns:p14="http://schemas.microsoft.com/office/powerpoint/2010/main" val="3530315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33350" y="57150"/>
            <a:ext cx="9410700" cy="6743700"/>
          </a:xfrm>
          <a:prstGeom prst="rect">
            <a:avLst/>
          </a:prstGeom>
        </p:spPr>
      </p:pic>
    </p:spTree>
    <p:extLst>
      <p:ext uri="{BB962C8B-B14F-4D97-AF65-F5344CB8AC3E}">
        <p14:creationId xmlns:p14="http://schemas.microsoft.com/office/powerpoint/2010/main" val="27055728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8CF0F98-AA3D-4F8B-A94F-C9F80EF45052}" type="slidenum">
              <a:rPr kumimoji="1" lang="en-US" altLang="ja-JP" sz="1200" b="1" i="0" u="none" strike="noStrike" kern="1200" cap="none" spc="0" normalizeH="0" baseline="0" noProof="0" smtClean="0">
                <a:ln>
                  <a:noFill/>
                </a:ln>
                <a:solidFill>
                  <a:srgbClr val="898989"/>
                </a:solidFill>
                <a:effectLst/>
                <a:uLnTx/>
                <a:uFillTx/>
                <a:latin typeface="Calibri"/>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1037315" name="テキスト ボックス 2"/>
          <p:cNvSpPr txBox="1">
            <a:spLocks noChangeArrowheads="1"/>
          </p:cNvSpPr>
          <p:nvPr/>
        </p:nvSpPr>
        <p:spPr bwMode="auto">
          <a:xfrm>
            <a:off x="1042988" y="1844675"/>
            <a:ext cx="68421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究極のメダカ学とは</a:t>
            </a:r>
            <a:endParaRPr kumimoji="1" lang="en-US" altLang="ja-JP"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めだかを幸せにする学問</a:t>
            </a:r>
          </a:p>
        </p:txBody>
      </p:sp>
    </p:spTree>
    <p:extLst>
      <p:ext uri="{BB962C8B-B14F-4D97-AF65-F5344CB8AC3E}">
        <p14:creationId xmlns:p14="http://schemas.microsoft.com/office/powerpoint/2010/main" val="470324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5E95932-80A4-4B09-863B-016E64CAB230}" type="slidenum">
              <a:rPr kumimoji="1" lang="en-US" altLang="ja-JP" sz="1200" b="1" i="0" u="none" strike="noStrike" kern="1200" cap="none" spc="0" normalizeH="0" baseline="0" noProof="0" smtClean="0">
                <a:ln>
                  <a:noFill/>
                </a:ln>
                <a:solidFill>
                  <a:srgbClr val="898989"/>
                </a:solidFill>
                <a:effectLst/>
                <a:uLnTx/>
                <a:uFillTx/>
                <a:latin typeface="Calibri"/>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1" lang="en-US" altLang="ja-JP" sz="1200" b="1" i="0" u="none" strike="noStrike" kern="1200" cap="none" spc="0" normalizeH="0" baseline="0" noProof="0">
              <a:ln>
                <a:noFill/>
              </a:ln>
              <a:solidFill>
                <a:srgbClr val="898989"/>
              </a:solidFill>
              <a:effectLst/>
              <a:uLnTx/>
              <a:uFillTx/>
              <a:latin typeface="Calibri"/>
              <a:ea typeface="ＭＳ Ｐゴシック" panose="020B0600070205080204" pitchFamily="50" charset="-128"/>
              <a:cs typeface="+mn-cs"/>
            </a:endParaRPr>
          </a:p>
        </p:txBody>
      </p:sp>
      <p:sp>
        <p:nvSpPr>
          <p:cNvPr id="1038339" name="テキスト ボックス 2"/>
          <p:cNvSpPr txBox="1">
            <a:spLocks noChangeArrowheads="1"/>
          </p:cNvSpPr>
          <p:nvPr/>
        </p:nvSpPr>
        <p:spPr bwMode="auto">
          <a:xfrm>
            <a:off x="755650" y="1844675"/>
            <a:ext cx="764381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究極の生物学とは</a:t>
            </a:r>
            <a:endParaRPr kumimoji="1" lang="en-US" altLang="ja-JP"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人間もメダカもすべての生命を幸せにする学問</a:t>
            </a:r>
          </a:p>
        </p:txBody>
      </p:sp>
    </p:spTree>
    <p:extLst>
      <p:ext uri="{BB962C8B-B14F-4D97-AF65-F5344CB8AC3E}">
        <p14:creationId xmlns:p14="http://schemas.microsoft.com/office/powerpoint/2010/main" val="22339851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IMG_4723"/>
          <p:cNvPicPr>
            <a:picLocks noChangeAspect="1" noChangeArrowheads="1"/>
          </p:cNvPicPr>
          <p:nvPr/>
        </p:nvPicPr>
        <p:blipFill>
          <a:blip r:embed="rId2" cstate="print"/>
          <a:srcRect/>
          <a:stretch>
            <a:fillRect/>
          </a:stretch>
        </p:blipFill>
        <p:spPr bwMode="auto">
          <a:xfrm>
            <a:off x="684213" y="765175"/>
            <a:ext cx="7307262" cy="5116513"/>
          </a:xfrm>
          <a:prstGeom prst="rect">
            <a:avLst/>
          </a:prstGeom>
          <a:noFill/>
          <a:ln w="9525">
            <a:noFill/>
            <a:miter lim="800000"/>
            <a:headEnd/>
            <a:tailEnd/>
          </a:ln>
        </p:spPr>
      </p:pic>
      <p:sp>
        <p:nvSpPr>
          <p:cNvPr id="110595" name="Text Box 3"/>
          <p:cNvSpPr txBox="1">
            <a:spLocks noChangeArrowheads="1"/>
          </p:cNvSpPr>
          <p:nvPr/>
        </p:nvSpPr>
        <p:spPr bwMode="auto">
          <a:xfrm>
            <a:off x="1333500" y="908050"/>
            <a:ext cx="6080125" cy="701675"/>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たかがメダカ、されどめだか</a:t>
            </a:r>
          </a:p>
        </p:txBody>
      </p:sp>
      <p:grpSp>
        <p:nvGrpSpPr>
          <p:cNvPr id="2" name="Group 4"/>
          <p:cNvGrpSpPr>
            <a:grpSpLocks/>
          </p:cNvGrpSpPr>
          <p:nvPr/>
        </p:nvGrpSpPr>
        <p:grpSpPr bwMode="auto">
          <a:xfrm>
            <a:off x="4855794" y="4653136"/>
            <a:ext cx="4321524" cy="1100138"/>
            <a:chOff x="3371" y="2794"/>
            <a:chExt cx="2320" cy="693"/>
          </a:xfrm>
        </p:grpSpPr>
        <p:sp>
          <p:nvSpPr>
            <p:cNvPr id="110597" name="AutoShape 5"/>
            <p:cNvSpPr>
              <a:spLocks noChangeArrowheads="1"/>
            </p:cNvSpPr>
            <p:nvPr/>
          </p:nvSpPr>
          <p:spPr bwMode="auto">
            <a:xfrm flipV="1">
              <a:off x="3371" y="2794"/>
              <a:ext cx="2268" cy="545"/>
            </a:xfrm>
            <a:prstGeom prst="wedgeRoundRectCallout">
              <a:avLst>
                <a:gd name="adj1" fmla="val -36651"/>
                <a:gd name="adj2" fmla="val 76676"/>
                <a:gd name="adj3" fmla="val 16667"/>
              </a:avLst>
            </a:prstGeom>
            <a:solidFill>
              <a:schemeClr val="bg1"/>
            </a:solidFill>
            <a:ln w="38100">
              <a:solidFill>
                <a:schemeClr val="tx1"/>
              </a:solidFill>
              <a:miter lim="800000"/>
              <a:headEnd/>
              <a:tailEnd/>
            </a:ln>
          </p:spPr>
          <p:txBody>
            <a:bodyPr rot="1080000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10598" name="Text Box 6"/>
            <p:cNvSpPr txBox="1">
              <a:spLocks noChangeArrowheads="1"/>
            </p:cNvSpPr>
            <p:nvPr/>
          </p:nvSpPr>
          <p:spPr bwMode="auto">
            <a:xfrm>
              <a:off x="3371" y="2886"/>
              <a:ext cx="2320" cy="601"/>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人間も、ちゃんとやってよね</a:t>
              </a:r>
              <a:endParaRPr kumimoji="1" lang="en-US" altLang="ja-JP" sz="2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grpSp>
      <p:sp>
        <p:nvSpPr>
          <p:cNvPr id="3" name="テキスト ボックス 2">
            <a:extLst>
              <a:ext uri="{FF2B5EF4-FFF2-40B4-BE49-F238E27FC236}">
                <a16:creationId xmlns:a16="http://schemas.microsoft.com/office/drawing/2014/main" id="{1B2E3A2F-AAB8-5301-D898-A56DE4189D44}"/>
              </a:ext>
            </a:extLst>
          </p:cNvPr>
          <p:cNvSpPr txBox="1"/>
          <p:nvPr/>
        </p:nvSpPr>
        <p:spPr>
          <a:xfrm>
            <a:off x="3874373" y="3075057"/>
            <a:ext cx="697627" cy="707886"/>
          </a:xfrm>
          <a:prstGeom prst="rect">
            <a:avLst/>
          </a:prstGeom>
          <a:noFill/>
        </p:spPr>
        <p:txBody>
          <a:bodyPr wrap="none" rtlCol="0">
            <a:spAutoFit/>
          </a:bodyPr>
          <a:lstStyle/>
          <a:p>
            <a:r>
              <a:rPr kumimoji="1" lang="ja-JP" altLang="en-US" sz="4000" dirty="0">
                <a:solidFill>
                  <a:schemeClr val="bg1"/>
                </a:solidFill>
              </a:rPr>
              <a:t>＃</a:t>
            </a:r>
          </a:p>
        </p:txBody>
      </p:sp>
    </p:spTree>
    <p:extLst>
      <p:ext uri="{BB962C8B-B14F-4D97-AF65-F5344CB8AC3E}">
        <p14:creationId xmlns:p14="http://schemas.microsoft.com/office/powerpoint/2010/main" val="283247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4535051" y="873264"/>
            <a:ext cx="2130295" cy="1931521"/>
            <a:chOff x="1111" y="436"/>
            <a:chExt cx="3676" cy="3333"/>
          </a:xfrm>
        </p:grpSpPr>
        <p:grpSp>
          <p:nvGrpSpPr>
            <p:cNvPr id="4" name="Group 3"/>
            <p:cNvGrpSpPr>
              <a:grpSpLocks/>
            </p:cNvGrpSpPr>
            <p:nvPr/>
          </p:nvGrpSpPr>
          <p:grpSpPr bwMode="auto">
            <a:xfrm>
              <a:off x="1111" y="436"/>
              <a:ext cx="3676" cy="3333"/>
              <a:chOff x="839" y="0"/>
              <a:chExt cx="4083" cy="4320"/>
            </a:xfrm>
          </p:grpSpPr>
          <p:pic>
            <p:nvPicPr>
              <p:cNvPr id="85" name="Picture 4" descr="CW3068_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 y="0"/>
                <a:ext cx="408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6" name="Group 5"/>
              <p:cNvGrpSpPr>
                <a:grpSpLocks/>
              </p:cNvGrpSpPr>
              <p:nvPr/>
            </p:nvGrpSpPr>
            <p:grpSpPr bwMode="auto">
              <a:xfrm>
                <a:off x="1616" y="1348"/>
                <a:ext cx="2248" cy="2540"/>
                <a:chOff x="1616" y="1348"/>
                <a:chExt cx="2248" cy="2540"/>
              </a:xfrm>
            </p:grpSpPr>
            <p:sp>
              <p:nvSpPr>
                <p:cNvPr id="88" name="Oval 6"/>
                <p:cNvSpPr>
                  <a:spLocks noChangeArrowheads="1"/>
                </p:cNvSpPr>
                <p:nvPr/>
              </p:nvSpPr>
              <p:spPr bwMode="auto">
                <a:xfrm>
                  <a:off x="3644" y="137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9" name="Oval 7"/>
                <p:cNvSpPr>
                  <a:spLocks noChangeArrowheads="1"/>
                </p:cNvSpPr>
                <p:nvPr/>
              </p:nvSpPr>
              <p:spPr bwMode="auto">
                <a:xfrm>
                  <a:off x="3740" y="134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0" name="Oval 8"/>
                <p:cNvSpPr>
                  <a:spLocks noChangeArrowheads="1"/>
                </p:cNvSpPr>
                <p:nvPr/>
              </p:nvSpPr>
              <p:spPr bwMode="auto">
                <a:xfrm>
                  <a:off x="3824" y="16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1" name="Oval 9"/>
                <p:cNvSpPr>
                  <a:spLocks noChangeArrowheads="1"/>
                </p:cNvSpPr>
                <p:nvPr/>
              </p:nvSpPr>
              <p:spPr bwMode="auto">
                <a:xfrm>
                  <a:off x="3748" y="163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2" name="Oval 10"/>
                <p:cNvSpPr>
                  <a:spLocks noChangeArrowheads="1"/>
                </p:cNvSpPr>
                <p:nvPr/>
              </p:nvSpPr>
              <p:spPr bwMode="auto">
                <a:xfrm>
                  <a:off x="3652" y="146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3" name="Oval 11"/>
                <p:cNvSpPr>
                  <a:spLocks noChangeArrowheads="1"/>
                </p:cNvSpPr>
                <p:nvPr/>
              </p:nvSpPr>
              <p:spPr bwMode="auto">
                <a:xfrm>
                  <a:off x="3664" y="156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4" name="Oval 12"/>
                <p:cNvSpPr>
                  <a:spLocks noChangeArrowheads="1"/>
                </p:cNvSpPr>
                <p:nvPr/>
              </p:nvSpPr>
              <p:spPr bwMode="auto">
                <a:xfrm>
                  <a:off x="3572" y="169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5" name="Oval 13"/>
                <p:cNvSpPr>
                  <a:spLocks noChangeArrowheads="1"/>
                </p:cNvSpPr>
                <p:nvPr/>
              </p:nvSpPr>
              <p:spPr bwMode="auto">
                <a:xfrm>
                  <a:off x="3628" y="174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6" name="Oval 14"/>
                <p:cNvSpPr>
                  <a:spLocks noChangeArrowheads="1"/>
                </p:cNvSpPr>
                <p:nvPr/>
              </p:nvSpPr>
              <p:spPr bwMode="auto">
                <a:xfrm>
                  <a:off x="3696" y="203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7" name="Oval 15"/>
                <p:cNvSpPr>
                  <a:spLocks noChangeArrowheads="1"/>
                </p:cNvSpPr>
                <p:nvPr/>
              </p:nvSpPr>
              <p:spPr bwMode="auto">
                <a:xfrm>
                  <a:off x="3640" y="210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8" name="Oval 16"/>
                <p:cNvSpPr>
                  <a:spLocks noChangeArrowheads="1"/>
                </p:cNvSpPr>
                <p:nvPr/>
              </p:nvSpPr>
              <p:spPr bwMode="auto">
                <a:xfrm>
                  <a:off x="3548" y="212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9" name="Oval 17"/>
                <p:cNvSpPr>
                  <a:spLocks noChangeArrowheads="1"/>
                </p:cNvSpPr>
                <p:nvPr/>
              </p:nvSpPr>
              <p:spPr bwMode="auto">
                <a:xfrm>
                  <a:off x="3624" y="221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0" name="Oval 18"/>
                <p:cNvSpPr>
                  <a:spLocks noChangeArrowheads="1"/>
                </p:cNvSpPr>
                <p:nvPr/>
              </p:nvSpPr>
              <p:spPr bwMode="auto">
                <a:xfrm>
                  <a:off x="3596" y="227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1" name="Oval 19"/>
                <p:cNvSpPr>
                  <a:spLocks noChangeArrowheads="1"/>
                </p:cNvSpPr>
                <p:nvPr/>
              </p:nvSpPr>
              <p:spPr bwMode="auto">
                <a:xfrm>
                  <a:off x="3536" y="226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2" name="Oval 20"/>
                <p:cNvSpPr>
                  <a:spLocks noChangeArrowheads="1"/>
                </p:cNvSpPr>
                <p:nvPr/>
              </p:nvSpPr>
              <p:spPr bwMode="auto">
                <a:xfrm>
                  <a:off x="3468" y="234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3" name="Oval 21"/>
                <p:cNvSpPr>
                  <a:spLocks noChangeArrowheads="1"/>
                </p:cNvSpPr>
                <p:nvPr/>
              </p:nvSpPr>
              <p:spPr bwMode="auto">
                <a:xfrm>
                  <a:off x="3408" y="237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4" name="Oval 22"/>
                <p:cNvSpPr>
                  <a:spLocks noChangeArrowheads="1"/>
                </p:cNvSpPr>
                <p:nvPr/>
              </p:nvSpPr>
              <p:spPr bwMode="auto">
                <a:xfrm>
                  <a:off x="3364" y="23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5" name="Oval 23"/>
                <p:cNvSpPr>
                  <a:spLocks noChangeArrowheads="1"/>
                </p:cNvSpPr>
                <p:nvPr/>
              </p:nvSpPr>
              <p:spPr bwMode="auto">
                <a:xfrm>
                  <a:off x="3260" y="244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6" name="Oval 24"/>
                <p:cNvSpPr>
                  <a:spLocks noChangeArrowheads="1"/>
                </p:cNvSpPr>
                <p:nvPr/>
              </p:nvSpPr>
              <p:spPr bwMode="auto">
                <a:xfrm>
                  <a:off x="3200" y="240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7" name="Oval 25"/>
                <p:cNvSpPr>
                  <a:spLocks noChangeArrowheads="1"/>
                </p:cNvSpPr>
                <p:nvPr/>
              </p:nvSpPr>
              <p:spPr bwMode="auto">
                <a:xfrm>
                  <a:off x="3160" y="239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8" name="Oval 26"/>
                <p:cNvSpPr>
                  <a:spLocks noChangeArrowheads="1"/>
                </p:cNvSpPr>
                <p:nvPr/>
              </p:nvSpPr>
              <p:spPr bwMode="auto">
                <a:xfrm>
                  <a:off x="3256" y="232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9" name="Oval 27"/>
                <p:cNvSpPr>
                  <a:spLocks noChangeArrowheads="1"/>
                </p:cNvSpPr>
                <p:nvPr/>
              </p:nvSpPr>
              <p:spPr bwMode="auto">
                <a:xfrm>
                  <a:off x="3396" y="22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0" name="Oval 28"/>
                <p:cNvSpPr>
                  <a:spLocks noChangeArrowheads="1"/>
                </p:cNvSpPr>
                <p:nvPr/>
              </p:nvSpPr>
              <p:spPr bwMode="auto">
                <a:xfrm>
                  <a:off x="3332" y="222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1" name="Oval 29"/>
                <p:cNvSpPr>
                  <a:spLocks noChangeArrowheads="1"/>
                </p:cNvSpPr>
                <p:nvPr/>
              </p:nvSpPr>
              <p:spPr bwMode="auto">
                <a:xfrm>
                  <a:off x="3296" y="220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2" name="Oval 30"/>
                <p:cNvSpPr>
                  <a:spLocks noChangeArrowheads="1"/>
                </p:cNvSpPr>
                <p:nvPr/>
              </p:nvSpPr>
              <p:spPr bwMode="auto">
                <a:xfrm>
                  <a:off x="3284" y="214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3" name="Oval 31"/>
                <p:cNvSpPr>
                  <a:spLocks noChangeArrowheads="1"/>
                </p:cNvSpPr>
                <p:nvPr/>
              </p:nvSpPr>
              <p:spPr bwMode="auto">
                <a:xfrm>
                  <a:off x="3164" y="20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4" name="Oval 32"/>
                <p:cNvSpPr>
                  <a:spLocks noChangeArrowheads="1"/>
                </p:cNvSpPr>
                <p:nvPr/>
              </p:nvSpPr>
              <p:spPr bwMode="auto">
                <a:xfrm>
                  <a:off x="3376" y="18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5" name="Oval 33"/>
                <p:cNvSpPr>
                  <a:spLocks noChangeArrowheads="1"/>
                </p:cNvSpPr>
                <p:nvPr/>
              </p:nvSpPr>
              <p:spPr bwMode="auto">
                <a:xfrm>
                  <a:off x="3100" y="211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6" name="Oval 34"/>
                <p:cNvSpPr>
                  <a:spLocks noChangeArrowheads="1"/>
                </p:cNvSpPr>
                <p:nvPr/>
              </p:nvSpPr>
              <p:spPr bwMode="auto">
                <a:xfrm>
                  <a:off x="3052" y="216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7" name="Oval 35"/>
                <p:cNvSpPr>
                  <a:spLocks noChangeArrowheads="1"/>
                </p:cNvSpPr>
                <p:nvPr/>
              </p:nvSpPr>
              <p:spPr bwMode="auto">
                <a:xfrm>
                  <a:off x="2988" y="227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8" name="Oval 36"/>
                <p:cNvSpPr>
                  <a:spLocks noChangeArrowheads="1"/>
                </p:cNvSpPr>
                <p:nvPr/>
              </p:nvSpPr>
              <p:spPr bwMode="auto">
                <a:xfrm>
                  <a:off x="2912" y="229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9" name="Oval 37"/>
                <p:cNvSpPr>
                  <a:spLocks noChangeArrowheads="1"/>
                </p:cNvSpPr>
                <p:nvPr/>
              </p:nvSpPr>
              <p:spPr bwMode="auto">
                <a:xfrm>
                  <a:off x="2876" y="22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0" name="Oval 38"/>
                <p:cNvSpPr>
                  <a:spLocks noChangeArrowheads="1"/>
                </p:cNvSpPr>
                <p:nvPr/>
              </p:nvSpPr>
              <p:spPr bwMode="auto">
                <a:xfrm>
                  <a:off x="2872" y="224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1" name="Oval 39"/>
                <p:cNvSpPr>
                  <a:spLocks noChangeArrowheads="1"/>
                </p:cNvSpPr>
                <p:nvPr/>
              </p:nvSpPr>
              <p:spPr bwMode="auto">
                <a:xfrm>
                  <a:off x="2844" y="228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2" name="Oval 40"/>
                <p:cNvSpPr>
                  <a:spLocks noChangeArrowheads="1"/>
                </p:cNvSpPr>
                <p:nvPr/>
              </p:nvSpPr>
              <p:spPr bwMode="auto">
                <a:xfrm>
                  <a:off x="2814" y="226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3" name="Oval 41"/>
                <p:cNvSpPr>
                  <a:spLocks noChangeArrowheads="1"/>
                </p:cNvSpPr>
                <p:nvPr/>
              </p:nvSpPr>
              <p:spPr bwMode="auto">
                <a:xfrm>
                  <a:off x="2816" y="231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4" name="Oval 42"/>
                <p:cNvSpPr>
                  <a:spLocks noChangeArrowheads="1"/>
                </p:cNvSpPr>
                <p:nvPr/>
              </p:nvSpPr>
              <p:spPr bwMode="auto">
                <a:xfrm>
                  <a:off x="2752" y="227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5" name="Oval 43"/>
                <p:cNvSpPr>
                  <a:spLocks noChangeArrowheads="1"/>
                </p:cNvSpPr>
                <p:nvPr/>
              </p:nvSpPr>
              <p:spPr bwMode="auto">
                <a:xfrm>
                  <a:off x="2730" y="230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6" name="Oval 44"/>
                <p:cNvSpPr>
                  <a:spLocks noChangeArrowheads="1"/>
                </p:cNvSpPr>
                <p:nvPr/>
              </p:nvSpPr>
              <p:spPr bwMode="auto">
                <a:xfrm>
                  <a:off x="2746" y="228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7" name="Oval 45"/>
                <p:cNvSpPr>
                  <a:spLocks noChangeArrowheads="1"/>
                </p:cNvSpPr>
                <p:nvPr/>
              </p:nvSpPr>
              <p:spPr bwMode="auto">
                <a:xfrm>
                  <a:off x="2568" y="229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8" name="Oval 46"/>
                <p:cNvSpPr>
                  <a:spLocks noChangeArrowheads="1"/>
                </p:cNvSpPr>
                <p:nvPr/>
              </p:nvSpPr>
              <p:spPr bwMode="auto">
                <a:xfrm>
                  <a:off x="2620" y="21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9" name="Oval 47"/>
                <p:cNvSpPr>
                  <a:spLocks noChangeArrowheads="1"/>
                </p:cNvSpPr>
                <p:nvPr/>
              </p:nvSpPr>
              <p:spPr bwMode="auto">
                <a:xfrm>
                  <a:off x="1980" y="188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0" name="Oval 48"/>
                <p:cNvSpPr>
                  <a:spLocks noChangeArrowheads="1"/>
                </p:cNvSpPr>
                <p:nvPr/>
              </p:nvSpPr>
              <p:spPr bwMode="auto">
                <a:xfrm>
                  <a:off x="2000" y="196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1" name="Oval 49"/>
                <p:cNvSpPr>
                  <a:spLocks noChangeArrowheads="1"/>
                </p:cNvSpPr>
                <p:nvPr/>
              </p:nvSpPr>
              <p:spPr bwMode="auto">
                <a:xfrm>
                  <a:off x="1940" y="224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2" name="Oval 50"/>
                <p:cNvSpPr>
                  <a:spLocks noChangeArrowheads="1"/>
                </p:cNvSpPr>
                <p:nvPr/>
              </p:nvSpPr>
              <p:spPr bwMode="auto">
                <a:xfrm>
                  <a:off x="1700" y="202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3" name="Oval 51"/>
                <p:cNvSpPr>
                  <a:spLocks noChangeArrowheads="1"/>
                </p:cNvSpPr>
                <p:nvPr/>
              </p:nvSpPr>
              <p:spPr bwMode="auto">
                <a:xfrm>
                  <a:off x="1716" y="18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4" name="Oval 52"/>
                <p:cNvSpPr>
                  <a:spLocks noChangeArrowheads="1"/>
                </p:cNvSpPr>
                <p:nvPr/>
              </p:nvSpPr>
              <p:spPr bwMode="auto">
                <a:xfrm>
                  <a:off x="2360" y="242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5" name="Oval 53"/>
                <p:cNvSpPr>
                  <a:spLocks noChangeArrowheads="1"/>
                </p:cNvSpPr>
                <p:nvPr/>
              </p:nvSpPr>
              <p:spPr bwMode="auto">
                <a:xfrm>
                  <a:off x="2276" y="250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6" name="Oval 54"/>
                <p:cNvSpPr>
                  <a:spLocks noChangeArrowheads="1"/>
                </p:cNvSpPr>
                <p:nvPr/>
              </p:nvSpPr>
              <p:spPr bwMode="auto">
                <a:xfrm>
                  <a:off x="2336" y="250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7" name="Oval 55"/>
                <p:cNvSpPr>
                  <a:spLocks noChangeArrowheads="1"/>
                </p:cNvSpPr>
                <p:nvPr/>
              </p:nvSpPr>
              <p:spPr bwMode="auto">
                <a:xfrm>
                  <a:off x="2384" y="252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8" name="Oval 56"/>
                <p:cNvSpPr>
                  <a:spLocks noChangeArrowheads="1"/>
                </p:cNvSpPr>
                <p:nvPr/>
              </p:nvSpPr>
              <p:spPr bwMode="auto">
                <a:xfrm>
                  <a:off x="2640" y="240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9" name="Oval 57"/>
                <p:cNvSpPr>
                  <a:spLocks noChangeArrowheads="1"/>
                </p:cNvSpPr>
                <p:nvPr/>
              </p:nvSpPr>
              <p:spPr bwMode="auto">
                <a:xfrm>
                  <a:off x="2708" y="23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0" name="Oval 58"/>
                <p:cNvSpPr>
                  <a:spLocks noChangeArrowheads="1"/>
                </p:cNvSpPr>
                <p:nvPr/>
              </p:nvSpPr>
              <p:spPr bwMode="auto">
                <a:xfrm>
                  <a:off x="2740" y="239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1" name="Oval 59"/>
                <p:cNvSpPr>
                  <a:spLocks noChangeArrowheads="1"/>
                </p:cNvSpPr>
                <p:nvPr/>
              </p:nvSpPr>
              <p:spPr bwMode="auto">
                <a:xfrm>
                  <a:off x="2788" y="240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2" name="Oval 60"/>
                <p:cNvSpPr>
                  <a:spLocks noChangeArrowheads="1"/>
                </p:cNvSpPr>
                <p:nvPr/>
              </p:nvSpPr>
              <p:spPr bwMode="auto">
                <a:xfrm>
                  <a:off x="2896" y="242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3" name="Oval 61"/>
                <p:cNvSpPr>
                  <a:spLocks noChangeArrowheads="1"/>
                </p:cNvSpPr>
                <p:nvPr/>
              </p:nvSpPr>
              <p:spPr bwMode="auto">
                <a:xfrm>
                  <a:off x="2968" y="24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4" name="Oval 62"/>
                <p:cNvSpPr>
                  <a:spLocks noChangeArrowheads="1"/>
                </p:cNvSpPr>
                <p:nvPr/>
              </p:nvSpPr>
              <p:spPr bwMode="auto">
                <a:xfrm>
                  <a:off x="2892" y="258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5" name="Oval 63"/>
                <p:cNvSpPr>
                  <a:spLocks noChangeArrowheads="1"/>
                </p:cNvSpPr>
                <p:nvPr/>
              </p:nvSpPr>
              <p:spPr bwMode="auto">
                <a:xfrm>
                  <a:off x="2992" y="259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6" name="Oval 64"/>
                <p:cNvSpPr>
                  <a:spLocks noChangeArrowheads="1"/>
                </p:cNvSpPr>
                <p:nvPr/>
              </p:nvSpPr>
              <p:spPr bwMode="auto">
                <a:xfrm>
                  <a:off x="3060" y="24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7" name="Oval 65"/>
                <p:cNvSpPr>
                  <a:spLocks noChangeArrowheads="1"/>
                </p:cNvSpPr>
                <p:nvPr/>
              </p:nvSpPr>
              <p:spPr bwMode="auto">
                <a:xfrm>
                  <a:off x="3092" y="235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8" name="Oval 66"/>
                <p:cNvSpPr>
                  <a:spLocks noChangeArrowheads="1"/>
                </p:cNvSpPr>
                <p:nvPr/>
              </p:nvSpPr>
              <p:spPr bwMode="auto">
                <a:xfrm>
                  <a:off x="2732" y="250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9" name="Oval 67"/>
                <p:cNvSpPr>
                  <a:spLocks noChangeArrowheads="1"/>
                </p:cNvSpPr>
                <p:nvPr/>
              </p:nvSpPr>
              <p:spPr bwMode="auto">
                <a:xfrm>
                  <a:off x="2772" y="25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0" name="Oval 68"/>
                <p:cNvSpPr>
                  <a:spLocks noChangeArrowheads="1"/>
                </p:cNvSpPr>
                <p:nvPr/>
              </p:nvSpPr>
              <p:spPr bwMode="auto">
                <a:xfrm>
                  <a:off x="2624" y="262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1" name="Oval 69"/>
                <p:cNvSpPr>
                  <a:spLocks noChangeArrowheads="1"/>
                </p:cNvSpPr>
                <p:nvPr/>
              </p:nvSpPr>
              <p:spPr bwMode="auto">
                <a:xfrm>
                  <a:off x="2470" y="270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2" name="Oval 70"/>
                <p:cNvSpPr>
                  <a:spLocks noChangeArrowheads="1"/>
                </p:cNvSpPr>
                <p:nvPr/>
              </p:nvSpPr>
              <p:spPr bwMode="auto">
                <a:xfrm>
                  <a:off x="2500" y="258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3" name="Oval 71"/>
                <p:cNvSpPr>
                  <a:spLocks noChangeArrowheads="1"/>
                </p:cNvSpPr>
                <p:nvPr/>
              </p:nvSpPr>
              <p:spPr bwMode="auto">
                <a:xfrm>
                  <a:off x="2060" y="252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4" name="Oval 72"/>
                <p:cNvSpPr>
                  <a:spLocks noChangeArrowheads="1"/>
                </p:cNvSpPr>
                <p:nvPr/>
              </p:nvSpPr>
              <p:spPr bwMode="auto">
                <a:xfrm>
                  <a:off x="2168" y="25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5" name="Oval 73"/>
                <p:cNvSpPr>
                  <a:spLocks noChangeArrowheads="1"/>
                </p:cNvSpPr>
                <p:nvPr/>
              </p:nvSpPr>
              <p:spPr bwMode="auto">
                <a:xfrm>
                  <a:off x="2100" y="264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6" name="Oval 74"/>
                <p:cNvSpPr>
                  <a:spLocks noChangeArrowheads="1"/>
                </p:cNvSpPr>
                <p:nvPr/>
              </p:nvSpPr>
              <p:spPr bwMode="auto">
                <a:xfrm>
                  <a:off x="2100" y="271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7" name="Oval 75"/>
                <p:cNvSpPr>
                  <a:spLocks noChangeArrowheads="1"/>
                </p:cNvSpPr>
                <p:nvPr/>
              </p:nvSpPr>
              <p:spPr bwMode="auto">
                <a:xfrm>
                  <a:off x="2120" y="285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8" name="Oval 76"/>
                <p:cNvSpPr>
                  <a:spLocks noChangeArrowheads="1"/>
                </p:cNvSpPr>
                <p:nvPr/>
              </p:nvSpPr>
              <p:spPr bwMode="auto">
                <a:xfrm>
                  <a:off x="2132" y="292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9" name="Oval 77"/>
                <p:cNvSpPr>
                  <a:spLocks noChangeArrowheads="1"/>
                </p:cNvSpPr>
                <p:nvPr/>
              </p:nvSpPr>
              <p:spPr bwMode="auto">
                <a:xfrm>
                  <a:off x="2312" y="277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0" name="Oval 78"/>
                <p:cNvSpPr>
                  <a:spLocks noChangeArrowheads="1"/>
                </p:cNvSpPr>
                <p:nvPr/>
              </p:nvSpPr>
              <p:spPr bwMode="auto">
                <a:xfrm>
                  <a:off x="2252" y="264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1" name="Oval 79"/>
                <p:cNvSpPr>
                  <a:spLocks noChangeArrowheads="1"/>
                </p:cNvSpPr>
                <p:nvPr/>
              </p:nvSpPr>
              <p:spPr bwMode="auto">
                <a:xfrm>
                  <a:off x="1996" y="352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2" name="Oval 80"/>
                <p:cNvSpPr>
                  <a:spLocks noChangeArrowheads="1"/>
                </p:cNvSpPr>
                <p:nvPr/>
              </p:nvSpPr>
              <p:spPr bwMode="auto">
                <a:xfrm>
                  <a:off x="1664" y="37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3" name="Oval 81"/>
                <p:cNvSpPr>
                  <a:spLocks noChangeArrowheads="1"/>
                </p:cNvSpPr>
                <p:nvPr/>
              </p:nvSpPr>
              <p:spPr bwMode="auto">
                <a:xfrm>
                  <a:off x="1616" y="38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4" name="Oval 82"/>
                <p:cNvSpPr>
                  <a:spLocks noChangeArrowheads="1"/>
                </p:cNvSpPr>
                <p:nvPr/>
              </p:nvSpPr>
              <p:spPr bwMode="auto">
                <a:xfrm>
                  <a:off x="2776" y="227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5" name="Oval 83"/>
                <p:cNvSpPr>
                  <a:spLocks noChangeArrowheads="1"/>
                </p:cNvSpPr>
                <p:nvPr/>
              </p:nvSpPr>
              <p:spPr bwMode="auto">
                <a:xfrm>
                  <a:off x="2818" y="241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6" name="Oval 84"/>
                <p:cNvSpPr>
                  <a:spLocks noChangeArrowheads="1"/>
                </p:cNvSpPr>
                <p:nvPr/>
              </p:nvSpPr>
              <p:spPr bwMode="auto">
                <a:xfrm>
                  <a:off x="1884" y="273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7" name="Oval 85"/>
                <p:cNvSpPr>
                  <a:spLocks noChangeArrowheads="1"/>
                </p:cNvSpPr>
                <p:nvPr/>
              </p:nvSpPr>
              <p:spPr bwMode="auto">
                <a:xfrm>
                  <a:off x="3446" y="18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grpSp>
          <p:sp>
            <p:nvSpPr>
              <p:cNvPr id="87" name="Text Box 86"/>
              <p:cNvSpPr txBox="1">
                <a:spLocks noChangeArrowheads="1"/>
              </p:cNvSpPr>
              <p:nvPr/>
            </p:nvSpPr>
            <p:spPr bwMode="auto">
              <a:xfrm>
                <a:off x="1107" y="111"/>
                <a:ext cx="129" cy="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grpSp>
        <p:sp>
          <p:nvSpPr>
            <p:cNvPr id="5" name="Oval 87"/>
            <p:cNvSpPr>
              <a:spLocks noChangeArrowheads="1"/>
            </p:cNvSpPr>
            <p:nvPr/>
          </p:nvSpPr>
          <p:spPr bwMode="auto">
            <a:xfrm>
              <a:off x="2109" y="21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 name="Oval 88"/>
            <p:cNvSpPr>
              <a:spLocks noChangeArrowheads="1"/>
            </p:cNvSpPr>
            <p:nvPr/>
          </p:nvSpPr>
          <p:spPr bwMode="auto">
            <a:xfrm>
              <a:off x="2154" y="193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 name="Oval 89"/>
            <p:cNvSpPr>
              <a:spLocks noChangeArrowheads="1"/>
            </p:cNvSpPr>
            <p:nvPr/>
          </p:nvSpPr>
          <p:spPr bwMode="auto">
            <a:xfrm>
              <a:off x="2137" y="188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 name="Oval 90"/>
            <p:cNvSpPr>
              <a:spLocks noChangeArrowheads="1"/>
            </p:cNvSpPr>
            <p:nvPr/>
          </p:nvSpPr>
          <p:spPr bwMode="auto">
            <a:xfrm>
              <a:off x="1894" y="188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9" name="Oval 91"/>
            <p:cNvSpPr>
              <a:spLocks noChangeArrowheads="1"/>
            </p:cNvSpPr>
            <p:nvPr/>
          </p:nvSpPr>
          <p:spPr bwMode="auto">
            <a:xfrm>
              <a:off x="1882" y="197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0" name="Oval 92"/>
            <p:cNvSpPr>
              <a:spLocks noChangeArrowheads="1"/>
            </p:cNvSpPr>
            <p:nvPr/>
          </p:nvSpPr>
          <p:spPr bwMode="auto">
            <a:xfrm>
              <a:off x="2705" y="208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1" name="Oval 93"/>
            <p:cNvSpPr>
              <a:spLocks noChangeArrowheads="1"/>
            </p:cNvSpPr>
            <p:nvPr/>
          </p:nvSpPr>
          <p:spPr bwMode="auto">
            <a:xfrm>
              <a:off x="2206" y="237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2" name="Oval 94"/>
            <p:cNvSpPr>
              <a:spLocks noChangeArrowheads="1"/>
            </p:cNvSpPr>
            <p:nvPr/>
          </p:nvSpPr>
          <p:spPr bwMode="auto">
            <a:xfrm>
              <a:off x="2245" y="247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 name="Oval 95"/>
            <p:cNvSpPr>
              <a:spLocks noChangeArrowheads="1"/>
            </p:cNvSpPr>
            <p:nvPr/>
          </p:nvSpPr>
          <p:spPr bwMode="auto">
            <a:xfrm>
              <a:off x="2055" y="254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4" name="Oval 96"/>
            <p:cNvSpPr>
              <a:spLocks noChangeArrowheads="1"/>
            </p:cNvSpPr>
            <p:nvPr/>
          </p:nvSpPr>
          <p:spPr bwMode="auto">
            <a:xfrm>
              <a:off x="2302" y="241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 name="Oval 97"/>
            <p:cNvSpPr>
              <a:spLocks noChangeArrowheads="1"/>
            </p:cNvSpPr>
            <p:nvPr/>
          </p:nvSpPr>
          <p:spPr bwMode="auto">
            <a:xfrm>
              <a:off x="2405" y="235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 name="Oval 98"/>
            <p:cNvSpPr>
              <a:spLocks noChangeArrowheads="1"/>
            </p:cNvSpPr>
            <p:nvPr/>
          </p:nvSpPr>
          <p:spPr bwMode="auto">
            <a:xfrm>
              <a:off x="2478" y="229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7" name="Oval 99"/>
            <p:cNvSpPr>
              <a:spLocks noChangeArrowheads="1"/>
            </p:cNvSpPr>
            <p:nvPr/>
          </p:nvSpPr>
          <p:spPr bwMode="auto">
            <a:xfrm>
              <a:off x="2460" y="235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8" name="Oval 100"/>
            <p:cNvSpPr>
              <a:spLocks noChangeArrowheads="1"/>
            </p:cNvSpPr>
            <p:nvPr/>
          </p:nvSpPr>
          <p:spPr bwMode="auto">
            <a:xfrm>
              <a:off x="2502" y="237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9" name="Oval 101"/>
            <p:cNvSpPr>
              <a:spLocks noChangeArrowheads="1"/>
            </p:cNvSpPr>
            <p:nvPr/>
          </p:nvSpPr>
          <p:spPr bwMode="auto">
            <a:xfrm>
              <a:off x="2602" y="242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0" name="Oval 102"/>
            <p:cNvSpPr>
              <a:spLocks noChangeArrowheads="1"/>
            </p:cNvSpPr>
            <p:nvPr/>
          </p:nvSpPr>
          <p:spPr bwMode="auto">
            <a:xfrm>
              <a:off x="2584" y="251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1" name="Oval 103"/>
            <p:cNvSpPr>
              <a:spLocks noChangeArrowheads="1"/>
            </p:cNvSpPr>
            <p:nvPr/>
          </p:nvSpPr>
          <p:spPr bwMode="auto">
            <a:xfrm>
              <a:off x="2381" y="246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2" name="Oval 104"/>
            <p:cNvSpPr>
              <a:spLocks noChangeArrowheads="1"/>
            </p:cNvSpPr>
            <p:nvPr/>
          </p:nvSpPr>
          <p:spPr bwMode="auto">
            <a:xfrm>
              <a:off x="2432" y="256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3" name="Oval 105"/>
            <p:cNvSpPr>
              <a:spLocks noChangeArrowheads="1"/>
            </p:cNvSpPr>
            <p:nvPr/>
          </p:nvSpPr>
          <p:spPr bwMode="auto">
            <a:xfrm>
              <a:off x="2272" y="269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4" name="Oval 106"/>
            <p:cNvSpPr>
              <a:spLocks noChangeArrowheads="1"/>
            </p:cNvSpPr>
            <p:nvPr/>
          </p:nvSpPr>
          <p:spPr bwMode="auto">
            <a:xfrm>
              <a:off x="2245" y="252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5" name="Oval 107"/>
            <p:cNvSpPr>
              <a:spLocks noChangeArrowheads="1"/>
            </p:cNvSpPr>
            <p:nvPr/>
          </p:nvSpPr>
          <p:spPr bwMode="auto">
            <a:xfrm>
              <a:off x="2260" y="262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6" name="Oval 108"/>
            <p:cNvSpPr>
              <a:spLocks noChangeArrowheads="1"/>
            </p:cNvSpPr>
            <p:nvPr/>
          </p:nvSpPr>
          <p:spPr bwMode="auto">
            <a:xfrm>
              <a:off x="2663" y="219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7" name="Oval 109"/>
            <p:cNvSpPr>
              <a:spLocks noChangeArrowheads="1"/>
            </p:cNvSpPr>
            <p:nvPr/>
          </p:nvSpPr>
          <p:spPr bwMode="auto">
            <a:xfrm>
              <a:off x="2793" y="22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8" name="Oval 110"/>
            <p:cNvSpPr>
              <a:spLocks noChangeArrowheads="1"/>
            </p:cNvSpPr>
            <p:nvPr/>
          </p:nvSpPr>
          <p:spPr bwMode="auto">
            <a:xfrm>
              <a:off x="2841" y="239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9" name="Oval 111"/>
            <p:cNvSpPr>
              <a:spLocks noChangeArrowheads="1"/>
            </p:cNvSpPr>
            <p:nvPr/>
          </p:nvSpPr>
          <p:spPr bwMode="auto">
            <a:xfrm>
              <a:off x="2965" y="242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0" name="Oval 112"/>
            <p:cNvSpPr>
              <a:spLocks noChangeArrowheads="1"/>
            </p:cNvSpPr>
            <p:nvPr/>
          </p:nvSpPr>
          <p:spPr bwMode="auto">
            <a:xfrm>
              <a:off x="2717" y="244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1" name="Oval 113"/>
            <p:cNvSpPr>
              <a:spLocks noChangeArrowheads="1"/>
            </p:cNvSpPr>
            <p:nvPr/>
          </p:nvSpPr>
          <p:spPr bwMode="auto">
            <a:xfrm>
              <a:off x="2829" y="227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2" name="Oval 114"/>
            <p:cNvSpPr>
              <a:spLocks noChangeArrowheads="1"/>
            </p:cNvSpPr>
            <p:nvPr/>
          </p:nvSpPr>
          <p:spPr bwMode="auto">
            <a:xfrm>
              <a:off x="2807" y="235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3" name="Oval 115"/>
            <p:cNvSpPr>
              <a:spLocks noChangeArrowheads="1"/>
            </p:cNvSpPr>
            <p:nvPr/>
          </p:nvSpPr>
          <p:spPr bwMode="auto">
            <a:xfrm>
              <a:off x="2847" y="228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4" name="Oval 116"/>
            <p:cNvSpPr>
              <a:spLocks noChangeArrowheads="1"/>
            </p:cNvSpPr>
            <p:nvPr/>
          </p:nvSpPr>
          <p:spPr bwMode="auto">
            <a:xfrm>
              <a:off x="2886" y="229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5" name="Oval 117"/>
            <p:cNvSpPr>
              <a:spLocks noChangeArrowheads="1"/>
            </p:cNvSpPr>
            <p:nvPr/>
          </p:nvSpPr>
          <p:spPr bwMode="auto">
            <a:xfrm>
              <a:off x="2735" y="228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6" name="Oval 118"/>
            <p:cNvSpPr>
              <a:spLocks noChangeArrowheads="1"/>
            </p:cNvSpPr>
            <p:nvPr/>
          </p:nvSpPr>
          <p:spPr bwMode="auto">
            <a:xfrm>
              <a:off x="2798" y="220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7" name="Oval 119"/>
            <p:cNvSpPr>
              <a:spLocks noChangeArrowheads="1"/>
            </p:cNvSpPr>
            <p:nvPr/>
          </p:nvSpPr>
          <p:spPr bwMode="auto">
            <a:xfrm>
              <a:off x="2826" y="220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8" name="Oval 120"/>
            <p:cNvSpPr>
              <a:spLocks noChangeArrowheads="1"/>
            </p:cNvSpPr>
            <p:nvPr/>
          </p:nvSpPr>
          <p:spPr bwMode="auto">
            <a:xfrm>
              <a:off x="2832" y="219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9" name="Oval 121"/>
            <p:cNvSpPr>
              <a:spLocks noChangeArrowheads="1"/>
            </p:cNvSpPr>
            <p:nvPr/>
          </p:nvSpPr>
          <p:spPr bwMode="auto">
            <a:xfrm>
              <a:off x="2859" y="219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0" name="Oval 122"/>
            <p:cNvSpPr>
              <a:spLocks noChangeArrowheads="1"/>
            </p:cNvSpPr>
            <p:nvPr/>
          </p:nvSpPr>
          <p:spPr bwMode="auto">
            <a:xfrm>
              <a:off x="2892" y="220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1" name="Oval 123"/>
            <p:cNvSpPr>
              <a:spLocks noChangeArrowheads="1"/>
            </p:cNvSpPr>
            <p:nvPr/>
          </p:nvSpPr>
          <p:spPr bwMode="auto">
            <a:xfrm>
              <a:off x="2883" y="218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2" name="Oval 124"/>
            <p:cNvSpPr>
              <a:spLocks noChangeArrowheads="1"/>
            </p:cNvSpPr>
            <p:nvPr/>
          </p:nvSpPr>
          <p:spPr bwMode="auto">
            <a:xfrm>
              <a:off x="2910" y="220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3" name="Oval 125"/>
            <p:cNvSpPr>
              <a:spLocks noChangeArrowheads="1"/>
            </p:cNvSpPr>
            <p:nvPr/>
          </p:nvSpPr>
          <p:spPr bwMode="auto">
            <a:xfrm>
              <a:off x="2937" y="218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4" name="Oval 126"/>
            <p:cNvSpPr>
              <a:spLocks noChangeArrowheads="1"/>
            </p:cNvSpPr>
            <p:nvPr/>
          </p:nvSpPr>
          <p:spPr bwMode="auto">
            <a:xfrm>
              <a:off x="2971" y="219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5" name="Oval 127"/>
            <p:cNvSpPr>
              <a:spLocks noChangeArrowheads="1"/>
            </p:cNvSpPr>
            <p:nvPr/>
          </p:nvSpPr>
          <p:spPr bwMode="auto">
            <a:xfrm>
              <a:off x="2928" y="216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6" name="Oval 128"/>
            <p:cNvSpPr>
              <a:spLocks noChangeArrowheads="1"/>
            </p:cNvSpPr>
            <p:nvPr/>
          </p:nvSpPr>
          <p:spPr bwMode="auto">
            <a:xfrm>
              <a:off x="3046" y="218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7" name="Oval 129"/>
            <p:cNvSpPr>
              <a:spLocks noChangeArrowheads="1"/>
            </p:cNvSpPr>
            <p:nvPr/>
          </p:nvSpPr>
          <p:spPr bwMode="auto">
            <a:xfrm>
              <a:off x="2962" y="229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8" name="Oval 130"/>
            <p:cNvSpPr>
              <a:spLocks noChangeArrowheads="1"/>
            </p:cNvSpPr>
            <p:nvPr/>
          </p:nvSpPr>
          <p:spPr bwMode="auto">
            <a:xfrm>
              <a:off x="3016" y="234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9" name="Oval 131"/>
            <p:cNvSpPr>
              <a:spLocks noChangeArrowheads="1"/>
            </p:cNvSpPr>
            <p:nvPr/>
          </p:nvSpPr>
          <p:spPr bwMode="auto">
            <a:xfrm>
              <a:off x="3047" y="242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0" name="Oval 132"/>
            <p:cNvSpPr>
              <a:spLocks noChangeArrowheads="1"/>
            </p:cNvSpPr>
            <p:nvPr/>
          </p:nvSpPr>
          <p:spPr bwMode="auto">
            <a:xfrm>
              <a:off x="3107" y="232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1" name="Oval 133"/>
            <p:cNvSpPr>
              <a:spLocks noChangeArrowheads="1"/>
            </p:cNvSpPr>
            <p:nvPr/>
          </p:nvSpPr>
          <p:spPr bwMode="auto">
            <a:xfrm>
              <a:off x="3237" y="228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2" name="Oval 134"/>
            <p:cNvSpPr>
              <a:spLocks noChangeArrowheads="1"/>
            </p:cNvSpPr>
            <p:nvPr/>
          </p:nvSpPr>
          <p:spPr bwMode="auto">
            <a:xfrm>
              <a:off x="3282" y="230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3" name="Oval 135"/>
            <p:cNvSpPr>
              <a:spLocks noChangeArrowheads="1"/>
            </p:cNvSpPr>
            <p:nvPr/>
          </p:nvSpPr>
          <p:spPr bwMode="auto">
            <a:xfrm>
              <a:off x="3198" y="227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4" name="Oval 136"/>
            <p:cNvSpPr>
              <a:spLocks noChangeArrowheads="1"/>
            </p:cNvSpPr>
            <p:nvPr/>
          </p:nvSpPr>
          <p:spPr bwMode="auto">
            <a:xfrm>
              <a:off x="3286" y="221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5" name="Oval 137"/>
            <p:cNvSpPr>
              <a:spLocks noChangeArrowheads="1"/>
            </p:cNvSpPr>
            <p:nvPr/>
          </p:nvSpPr>
          <p:spPr bwMode="auto">
            <a:xfrm>
              <a:off x="3413" y="219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6" name="Oval 138"/>
            <p:cNvSpPr>
              <a:spLocks noChangeArrowheads="1"/>
            </p:cNvSpPr>
            <p:nvPr/>
          </p:nvSpPr>
          <p:spPr bwMode="auto">
            <a:xfrm>
              <a:off x="3379" y="22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7" name="Oval 139"/>
            <p:cNvSpPr>
              <a:spLocks noChangeArrowheads="1"/>
            </p:cNvSpPr>
            <p:nvPr/>
          </p:nvSpPr>
          <p:spPr bwMode="auto">
            <a:xfrm>
              <a:off x="3128" y="224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8" name="Oval 140"/>
            <p:cNvSpPr>
              <a:spLocks noChangeArrowheads="1"/>
            </p:cNvSpPr>
            <p:nvPr/>
          </p:nvSpPr>
          <p:spPr bwMode="auto">
            <a:xfrm>
              <a:off x="3198" y="202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59" name="Oval 141"/>
            <p:cNvSpPr>
              <a:spLocks noChangeArrowheads="1"/>
            </p:cNvSpPr>
            <p:nvPr/>
          </p:nvSpPr>
          <p:spPr bwMode="auto">
            <a:xfrm>
              <a:off x="3143" y="20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0" name="Oval 142"/>
            <p:cNvSpPr>
              <a:spLocks noChangeArrowheads="1"/>
            </p:cNvSpPr>
            <p:nvPr/>
          </p:nvSpPr>
          <p:spPr bwMode="auto">
            <a:xfrm>
              <a:off x="3098" y="209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1" name="Oval 143"/>
            <p:cNvSpPr>
              <a:spLocks noChangeArrowheads="1"/>
            </p:cNvSpPr>
            <p:nvPr/>
          </p:nvSpPr>
          <p:spPr bwMode="auto">
            <a:xfrm>
              <a:off x="3316" y="212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2" name="Oval 144"/>
            <p:cNvSpPr>
              <a:spLocks noChangeArrowheads="1"/>
            </p:cNvSpPr>
            <p:nvPr/>
          </p:nvSpPr>
          <p:spPr bwMode="auto">
            <a:xfrm>
              <a:off x="3358" y="214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3" name="Oval 145"/>
            <p:cNvSpPr>
              <a:spLocks noChangeArrowheads="1"/>
            </p:cNvSpPr>
            <p:nvPr/>
          </p:nvSpPr>
          <p:spPr bwMode="auto">
            <a:xfrm>
              <a:off x="3306" y="207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4" name="Oval 146"/>
            <p:cNvSpPr>
              <a:spLocks noChangeArrowheads="1"/>
            </p:cNvSpPr>
            <p:nvPr/>
          </p:nvSpPr>
          <p:spPr bwMode="auto">
            <a:xfrm>
              <a:off x="3385" y="185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5" name="Oval 147"/>
            <p:cNvSpPr>
              <a:spLocks noChangeArrowheads="1"/>
            </p:cNvSpPr>
            <p:nvPr/>
          </p:nvSpPr>
          <p:spPr bwMode="auto">
            <a:xfrm>
              <a:off x="3458" y="187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6" name="Oval 148"/>
            <p:cNvSpPr>
              <a:spLocks noChangeArrowheads="1"/>
            </p:cNvSpPr>
            <p:nvPr/>
          </p:nvSpPr>
          <p:spPr bwMode="auto">
            <a:xfrm>
              <a:off x="3552" y="206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7" name="Oval 149"/>
            <p:cNvSpPr>
              <a:spLocks noChangeArrowheads="1"/>
            </p:cNvSpPr>
            <p:nvPr/>
          </p:nvSpPr>
          <p:spPr bwMode="auto">
            <a:xfrm>
              <a:off x="3473" y="223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8" name="Oval 150"/>
            <p:cNvSpPr>
              <a:spLocks noChangeArrowheads="1"/>
            </p:cNvSpPr>
            <p:nvPr/>
          </p:nvSpPr>
          <p:spPr bwMode="auto">
            <a:xfrm>
              <a:off x="3424" y="225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69" name="Oval 151"/>
            <p:cNvSpPr>
              <a:spLocks noChangeArrowheads="1"/>
            </p:cNvSpPr>
            <p:nvPr/>
          </p:nvSpPr>
          <p:spPr bwMode="auto">
            <a:xfrm>
              <a:off x="3533" y="216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0" name="Oval 152"/>
            <p:cNvSpPr>
              <a:spLocks noChangeArrowheads="1"/>
            </p:cNvSpPr>
            <p:nvPr/>
          </p:nvSpPr>
          <p:spPr bwMode="auto">
            <a:xfrm>
              <a:off x="3591" y="218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1" name="Oval 153"/>
            <p:cNvSpPr>
              <a:spLocks noChangeArrowheads="1"/>
            </p:cNvSpPr>
            <p:nvPr/>
          </p:nvSpPr>
          <p:spPr bwMode="auto">
            <a:xfrm>
              <a:off x="3615" y="214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2" name="Oval 154"/>
            <p:cNvSpPr>
              <a:spLocks noChangeArrowheads="1"/>
            </p:cNvSpPr>
            <p:nvPr/>
          </p:nvSpPr>
          <p:spPr bwMode="auto">
            <a:xfrm>
              <a:off x="3630" y="20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3" name="Oval 155"/>
            <p:cNvSpPr>
              <a:spLocks noChangeArrowheads="1"/>
            </p:cNvSpPr>
            <p:nvPr/>
          </p:nvSpPr>
          <p:spPr bwMode="auto">
            <a:xfrm>
              <a:off x="3684" y="200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4" name="Oval 156"/>
            <p:cNvSpPr>
              <a:spLocks noChangeArrowheads="1"/>
            </p:cNvSpPr>
            <p:nvPr/>
          </p:nvSpPr>
          <p:spPr bwMode="auto">
            <a:xfrm>
              <a:off x="3615" y="177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5" name="Oval 157"/>
            <p:cNvSpPr>
              <a:spLocks noChangeArrowheads="1"/>
            </p:cNvSpPr>
            <p:nvPr/>
          </p:nvSpPr>
          <p:spPr bwMode="auto">
            <a:xfrm>
              <a:off x="3730" y="169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6" name="Oval 158"/>
            <p:cNvSpPr>
              <a:spLocks noChangeArrowheads="1"/>
            </p:cNvSpPr>
            <p:nvPr/>
          </p:nvSpPr>
          <p:spPr bwMode="auto">
            <a:xfrm>
              <a:off x="3800" y="170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7" name="Oval 159"/>
            <p:cNvSpPr>
              <a:spLocks noChangeArrowheads="1"/>
            </p:cNvSpPr>
            <p:nvPr/>
          </p:nvSpPr>
          <p:spPr bwMode="auto">
            <a:xfrm>
              <a:off x="3720" y="146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8" name="Oval 160"/>
            <p:cNvSpPr>
              <a:spLocks noChangeArrowheads="1"/>
            </p:cNvSpPr>
            <p:nvPr/>
          </p:nvSpPr>
          <p:spPr bwMode="auto">
            <a:xfrm>
              <a:off x="3633" y="148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79" name="Oval 161"/>
            <p:cNvSpPr>
              <a:spLocks noChangeArrowheads="1"/>
            </p:cNvSpPr>
            <p:nvPr/>
          </p:nvSpPr>
          <p:spPr bwMode="auto">
            <a:xfrm>
              <a:off x="3639" y="155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0" name="Oval 162"/>
            <p:cNvSpPr>
              <a:spLocks noChangeArrowheads="1"/>
            </p:cNvSpPr>
            <p:nvPr/>
          </p:nvSpPr>
          <p:spPr bwMode="auto">
            <a:xfrm>
              <a:off x="3651" y="163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1" name="Oval 163"/>
            <p:cNvSpPr>
              <a:spLocks noChangeArrowheads="1"/>
            </p:cNvSpPr>
            <p:nvPr/>
          </p:nvSpPr>
          <p:spPr bwMode="auto">
            <a:xfrm>
              <a:off x="3563" y="173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2" name="Oval 164"/>
            <p:cNvSpPr>
              <a:spLocks noChangeArrowheads="1"/>
            </p:cNvSpPr>
            <p:nvPr/>
          </p:nvSpPr>
          <p:spPr bwMode="auto">
            <a:xfrm>
              <a:off x="2154" y="315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3" name="Oval 165"/>
            <p:cNvSpPr>
              <a:spLocks noChangeArrowheads="1"/>
            </p:cNvSpPr>
            <p:nvPr/>
          </p:nvSpPr>
          <p:spPr bwMode="auto">
            <a:xfrm>
              <a:off x="1846" y="334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4" name="Oval 166"/>
            <p:cNvSpPr>
              <a:spLocks noChangeArrowheads="1"/>
            </p:cNvSpPr>
            <p:nvPr/>
          </p:nvSpPr>
          <p:spPr bwMode="auto">
            <a:xfrm>
              <a:off x="1803" y="339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grpSp>
      <p:pic>
        <p:nvPicPr>
          <p:cNvPr id="170" name="Picture 2" descr="IMG_4723"/>
          <p:cNvPicPr>
            <a:picLocks noChangeAspect="1" noChangeArrowheads="1"/>
          </p:cNvPicPr>
          <p:nvPr/>
        </p:nvPicPr>
        <p:blipFill>
          <a:blip r:embed="rId3" cstate="print"/>
          <a:srcRect/>
          <a:stretch>
            <a:fillRect/>
          </a:stretch>
        </p:blipFill>
        <p:spPr bwMode="auto">
          <a:xfrm>
            <a:off x="284016" y="683139"/>
            <a:ext cx="1169975" cy="819212"/>
          </a:xfrm>
          <a:prstGeom prst="rect">
            <a:avLst/>
          </a:prstGeom>
          <a:noFill/>
          <a:ln w="9525">
            <a:noFill/>
            <a:miter lim="800000"/>
            <a:headEnd/>
            <a:tailEnd/>
          </a:ln>
        </p:spPr>
      </p:pic>
      <p:pic>
        <p:nvPicPr>
          <p:cNvPr id="1586180" name="Picture 4" descr="太陽系の中でいちばん密度が低い惑星は？【クイズ】(1/2)｜ウォーカープラス"/>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000" y="3527100"/>
            <a:ext cx="2208783" cy="1472522"/>
          </a:xfrm>
          <a:prstGeom prst="rect">
            <a:avLst/>
          </a:prstGeom>
          <a:noFill/>
          <a:extLst>
            <a:ext uri="{909E8E84-426E-40DD-AFC4-6F175D3DCCD1}">
              <a14:hiddenFill xmlns:a14="http://schemas.microsoft.com/office/drawing/2010/main">
                <a:solidFill>
                  <a:srgbClr val="FFFFFF"/>
                </a:solidFill>
              </a14:hiddenFill>
            </a:ext>
          </a:extLst>
        </p:spPr>
      </p:pic>
      <p:pic>
        <p:nvPicPr>
          <p:cNvPr id="1586184" name="Picture 8" descr="宇宙ヤバイ】宇宙がどれだけデカイか【壮大すぎワロタ】"/>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7025" y="3527100"/>
            <a:ext cx="3116938" cy="1753278"/>
          </a:xfrm>
          <a:prstGeom prst="rect">
            <a:avLst/>
          </a:prstGeom>
          <a:noFill/>
          <a:extLst>
            <a:ext uri="{909E8E84-426E-40DD-AFC4-6F175D3DCCD1}">
              <a14:hiddenFill xmlns:a14="http://schemas.microsoft.com/office/drawing/2010/main">
                <a:solidFill>
                  <a:srgbClr val="FFFFFF"/>
                </a:solidFill>
              </a14:hiddenFill>
            </a:ext>
          </a:extLst>
        </p:spPr>
      </p:pic>
      <p:pic>
        <p:nvPicPr>
          <p:cNvPr id="1586186" name="Picture 10" descr="我々はひとりぼっちではない…銀河系には最大100億個の地球型惑星が存在する | Business Insider Japan"/>
          <p:cNvPicPr>
            <a:picLocks noChangeAspect="1" noChangeArrowheads="1"/>
          </p:cNvPicPr>
          <p:nvPr/>
        </p:nvPicPr>
        <p:blipFill rotWithShape="1">
          <a:blip r:embed="rId6">
            <a:extLst>
              <a:ext uri="{28A0092B-C50C-407E-A947-70E740481C1C}">
                <a14:useLocalDpi xmlns:a14="http://schemas.microsoft.com/office/drawing/2010/main" val="0"/>
              </a:ext>
            </a:extLst>
          </a:blip>
          <a:srcRect l="9100"/>
          <a:stretch/>
        </p:blipFill>
        <p:spPr bwMode="auto">
          <a:xfrm>
            <a:off x="5633810" y="3529150"/>
            <a:ext cx="4176464" cy="3445940"/>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4"/>
          <p:cNvPicPr>
            <a:picLocks noChangeAspect="1" noChangeArrowheads="1"/>
          </p:cNvPicPr>
          <p:nvPr/>
        </p:nvPicPr>
        <p:blipFill>
          <a:blip r:embed="rId7" cstate="print"/>
          <a:srcRect/>
          <a:stretch>
            <a:fillRect/>
          </a:stretch>
        </p:blipFill>
        <p:spPr bwMode="auto">
          <a:xfrm>
            <a:off x="119058" y="1689280"/>
            <a:ext cx="1100194" cy="863600"/>
          </a:xfrm>
          <a:prstGeom prst="rect">
            <a:avLst/>
          </a:prstGeom>
          <a:noFill/>
          <a:ln w="9525">
            <a:noFill/>
            <a:miter lim="800000"/>
            <a:headEnd/>
            <a:tailEnd/>
          </a:ln>
        </p:spPr>
      </p:pic>
      <p:graphicFrame>
        <p:nvGraphicFramePr>
          <p:cNvPr id="178" name="オブジェクト 177"/>
          <p:cNvGraphicFramePr>
            <a:graphicFrameLocks noChangeAspect="1"/>
          </p:cNvGraphicFramePr>
          <p:nvPr/>
        </p:nvGraphicFramePr>
        <p:xfrm>
          <a:off x="2411760" y="908720"/>
          <a:ext cx="1948294" cy="1461221"/>
        </p:xfrm>
        <a:graphic>
          <a:graphicData uri="http://schemas.openxmlformats.org/presentationml/2006/ole">
            <mc:AlternateContent xmlns:mc="http://schemas.openxmlformats.org/markup-compatibility/2006">
              <mc:Choice xmlns:v="urn:schemas-microsoft-com:vml" Requires="v">
                <p:oleObj name="Image" r:id="rId8" imgW="10158480" imgH="7619040" progId="Photoshop.Image.7">
                  <p:embed/>
                </p:oleObj>
              </mc:Choice>
              <mc:Fallback>
                <p:oleObj name="Image" r:id="rId8" imgW="10158480" imgH="7619040" progId="Photoshop.Image.7">
                  <p:embed/>
                  <p:pic>
                    <p:nvPicPr>
                      <p:cNvPr id="178" name="オブジェクト 177"/>
                      <p:cNvPicPr/>
                      <p:nvPr/>
                    </p:nvPicPr>
                    <p:blipFill>
                      <a:blip r:embed="rId9"/>
                      <a:stretch>
                        <a:fillRect/>
                      </a:stretch>
                    </p:blipFill>
                    <p:spPr>
                      <a:xfrm>
                        <a:off x="2411760" y="908720"/>
                        <a:ext cx="1948294" cy="1461221"/>
                      </a:xfrm>
                      <a:prstGeom prst="rect">
                        <a:avLst/>
                      </a:prstGeom>
                    </p:spPr>
                  </p:pic>
                </p:oleObj>
              </mc:Fallback>
            </mc:AlternateContent>
          </a:graphicData>
        </a:graphic>
      </p:graphicFrame>
      <p:pic>
        <p:nvPicPr>
          <p:cNvPr id="171" name="図 170"/>
          <p:cNvPicPr>
            <a:picLocks noChangeAspect="1"/>
          </p:cNvPicPr>
          <p:nvPr/>
        </p:nvPicPr>
        <p:blipFill>
          <a:blip r:embed="rId10"/>
          <a:stretch>
            <a:fillRect/>
          </a:stretch>
        </p:blipFill>
        <p:spPr>
          <a:xfrm>
            <a:off x="1278805" y="1527557"/>
            <a:ext cx="931867" cy="1249798"/>
          </a:xfrm>
          <a:prstGeom prst="rect">
            <a:avLst/>
          </a:prstGeom>
        </p:spPr>
      </p:pic>
      <p:pic>
        <p:nvPicPr>
          <p:cNvPr id="181" name="Picture 2" descr="https://smlycdn.akamaized.net/data/product2/2/18da8212b148d61b5f2be7a4c3c3cd24d6242206_l.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67138" y="880709"/>
            <a:ext cx="2538329" cy="2478179"/>
          </a:xfrm>
          <a:prstGeom prst="rect">
            <a:avLst/>
          </a:prstGeom>
          <a:noFill/>
          <a:extLst>
            <a:ext uri="{909E8E84-426E-40DD-AFC4-6F175D3DCCD1}">
              <a14:hiddenFill xmlns:a14="http://schemas.microsoft.com/office/drawing/2010/main">
                <a:solidFill>
                  <a:srgbClr val="FFFFFF"/>
                </a:solidFill>
              </a14:hiddenFill>
            </a:ext>
          </a:extLst>
        </p:spPr>
      </p:pic>
      <p:sp>
        <p:nvSpPr>
          <p:cNvPr id="177" name="テキスト ボックス 176"/>
          <p:cNvSpPr txBox="1"/>
          <p:nvPr/>
        </p:nvSpPr>
        <p:spPr>
          <a:xfrm>
            <a:off x="331463" y="5501184"/>
            <a:ext cx="5075428"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宇宙（生態系）は一つのシステム</a:t>
            </a:r>
          </a:p>
        </p:txBody>
      </p:sp>
      <p:grpSp>
        <p:nvGrpSpPr>
          <p:cNvPr id="168" name="グループ化 167"/>
          <p:cNvGrpSpPr/>
          <p:nvPr/>
        </p:nvGrpSpPr>
        <p:grpSpPr>
          <a:xfrm>
            <a:off x="346676" y="5982675"/>
            <a:ext cx="4349847" cy="793416"/>
            <a:chOff x="346676" y="5982675"/>
            <a:chExt cx="4349847" cy="793416"/>
          </a:xfrm>
        </p:grpSpPr>
        <p:sp>
          <p:nvSpPr>
            <p:cNvPr id="172" name="テキスト ボックス 171"/>
            <p:cNvSpPr txBox="1"/>
            <p:nvPr/>
          </p:nvSpPr>
          <p:spPr>
            <a:xfrm>
              <a:off x="346676" y="5982675"/>
              <a:ext cx="4094391"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「個にして全、全にして個」</a:t>
              </a:r>
            </a:p>
          </p:txBody>
        </p:sp>
        <p:sp>
          <p:nvSpPr>
            <p:cNvPr id="2" name="テキスト ボックス 1"/>
            <p:cNvSpPr txBox="1"/>
            <p:nvPr/>
          </p:nvSpPr>
          <p:spPr>
            <a:xfrm>
              <a:off x="2192311" y="6437537"/>
              <a:ext cx="2504212"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（「風の谷のナウシカ」より）</a:t>
              </a:r>
            </a:p>
          </p:txBody>
        </p:sp>
      </p:grpSp>
    </p:spTree>
    <p:extLst>
      <p:ext uri="{BB962C8B-B14F-4D97-AF65-F5344CB8AC3E}">
        <p14:creationId xmlns:p14="http://schemas.microsoft.com/office/powerpoint/2010/main" val="8552648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5261E43-9A7D-B9D3-9A83-B26D53C030A6}"/>
              </a:ext>
            </a:extLst>
          </p:cNvPr>
          <p:cNvPicPr>
            <a:picLocks noChangeAspect="1"/>
          </p:cNvPicPr>
          <p:nvPr/>
        </p:nvPicPr>
        <p:blipFill>
          <a:blip r:embed="rId2"/>
          <a:stretch>
            <a:fillRect/>
          </a:stretch>
        </p:blipFill>
        <p:spPr>
          <a:xfrm>
            <a:off x="-42512" y="116632"/>
            <a:ext cx="4614512" cy="6858000"/>
          </a:xfrm>
          <a:prstGeom prst="rect">
            <a:avLst/>
          </a:prstGeom>
        </p:spPr>
      </p:pic>
      <p:grpSp>
        <p:nvGrpSpPr>
          <p:cNvPr id="17" name="グループ化 16">
            <a:extLst>
              <a:ext uri="{FF2B5EF4-FFF2-40B4-BE49-F238E27FC236}">
                <a16:creationId xmlns:a16="http://schemas.microsoft.com/office/drawing/2014/main" id="{09C0F9A6-2651-C992-3863-B829B6D6D90E}"/>
              </a:ext>
            </a:extLst>
          </p:cNvPr>
          <p:cNvGrpSpPr/>
          <p:nvPr/>
        </p:nvGrpSpPr>
        <p:grpSpPr>
          <a:xfrm>
            <a:off x="107504" y="906343"/>
            <a:ext cx="8568952" cy="6068289"/>
            <a:chOff x="107504" y="906343"/>
            <a:chExt cx="8568952" cy="6068289"/>
          </a:xfrm>
        </p:grpSpPr>
        <p:grpSp>
          <p:nvGrpSpPr>
            <p:cNvPr id="10" name="グループ化 9">
              <a:extLst>
                <a:ext uri="{FF2B5EF4-FFF2-40B4-BE49-F238E27FC236}">
                  <a16:creationId xmlns:a16="http://schemas.microsoft.com/office/drawing/2014/main" id="{6DBF1DF0-236E-7CD5-0B6E-8B5E25AE9CD8}"/>
                </a:ext>
              </a:extLst>
            </p:cNvPr>
            <p:cNvGrpSpPr/>
            <p:nvPr/>
          </p:nvGrpSpPr>
          <p:grpSpPr>
            <a:xfrm>
              <a:off x="107504" y="4941168"/>
              <a:ext cx="4392488" cy="2033464"/>
              <a:chOff x="107504" y="4941168"/>
              <a:chExt cx="4392488" cy="2033464"/>
            </a:xfrm>
          </p:grpSpPr>
          <p:sp>
            <p:nvSpPr>
              <p:cNvPr id="8" name="正方形/長方形 7">
                <a:extLst>
                  <a:ext uri="{FF2B5EF4-FFF2-40B4-BE49-F238E27FC236}">
                    <a16:creationId xmlns:a16="http://schemas.microsoft.com/office/drawing/2014/main" id="{5C4ADBAE-A911-4552-AD24-A9FF9DD62014}"/>
                  </a:ext>
                </a:extLst>
              </p:cNvPr>
              <p:cNvSpPr/>
              <p:nvPr/>
            </p:nvSpPr>
            <p:spPr>
              <a:xfrm>
                <a:off x="107504" y="4941168"/>
                <a:ext cx="864096" cy="936104"/>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7ACCC28A-70A9-60E4-BB9E-6E4C6A5BEA1E}"/>
                  </a:ext>
                </a:extLst>
              </p:cNvPr>
              <p:cNvSpPr/>
              <p:nvPr/>
            </p:nvSpPr>
            <p:spPr>
              <a:xfrm>
                <a:off x="3131840" y="5921896"/>
                <a:ext cx="1368152" cy="1052736"/>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a:extLst>
                <a:ext uri="{FF2B5EF4-FFF2-40B4-BE49-F238E27FC236}">
                  <a16:creationId xmlns:a16="http://schemas.microsoft.com/office/drawing/2014/main" id="{CCD60EEC-AB7D-F36B-BD54-4A1E1D022E7F}"/>
                </a:ext>
              </a:extLst>
            </p:cNvPr>
            <p:cNvGrpSpPr/>
            <p:nvPr/>
          </p:nvGrpSpPr>
          <p:grpSpPr>
            <a:xfrm>
              <a:off x="5076056" y="906343"/>
              <a:ext cx="3600400" cy="4873914"/>
              <a:chOff x="5076056" y="906343"/>
              <a:chExt cx="3600400" cy="4873914"/>
            </a:xfrm>
          </p:grpSpPr>
          <p:grpSp>
            <p:nvGrpSpPr>
              <p:cNvPr id="11" name="グループ化 10">
                <a:extLst>
                  <a:ext uri="{FF2B5EF4-FFF2-40B4-BE49-F238E27FC236}">
                    <a16:creationId xmlns:a16="http://schemas.microsoft.com/office/drawing/2014/main" id="{B104CD4F-7D4F-0EEE-76D7-99D3C2F69905}"/>
                  </a:ext>
                </a:extLst>
              </p:cNvPr>
              <p:cNvGrpSpPr/>
              <p:nvPr/>
            </p:nvGrpSpPr>
            <p:grpSpPr>
              <a:xfrm>
                <a:off x="5076056" y="906343"/>
                <a:ext cx="3600400" cy="4873914"/>
                <a:chOff x="5076056" y="906343"/>
                <a:chExt cx="3600400" cy="4873914"/>
              </a:xfrm>
            </p:grpSpPr>
            <p:pic>
              <p:nvPicPr>
                <p:cNvPr id="6" name="図 5">
                  <a:extLst>
                    <a:ext uri="{FF2B5EF4-FFF2-40B4-BE49-F238E27FC236}">
                      <a16:creationId xmlns:a16="http://schemas.microsoft.com/office/drawing/2014/main" id="{85F4BCD6-1496-1C3C-08F3-A4310ADB285A}"/>
                    </a:ext>
                  </a:extLst>
                </p:cNvPr>
                <p:cNvPicPr>
                  <a:picLocks noChangeAspect="1"/>
                </p:cNvPicPr>
                <p:nvPr/>
              </p:nvPicPr>
              <p:blipFill rotWithShape="1">
                <a:blip r:embed="rId2"/>
                <a:srcRect t="69299" r="71134" b="15664"/>
                <a:stretch/>
              </p:blipFill>
              <p:spPr>
                <a:xfrm>
                  <a:off x="5580112" y="906343"/>
                  <a:ext cx="3096344" cy="2397170"/>
                </a:xfrm>
                <a:prstGeom prst="rect">
                  <a:avLst/>
                </a:prstGeom>
              </p:spPr>
            </p:pic>
            <p:pic>
              <p:nvPicPr>
                <p:cNvPr id="7" name="図 6">
                  <a:extLst>
                    <a:ext uri="{FF2B5EF4-FFF2-40B4-BE49-F238E27FC236}">
                      <a16:creationId xmlns:a16="http://schemas.microsoft.com/office/drawing/2014/main" id="{06821BE1-D709-4811-5744-35D1224E0B1C}"/>
                    </a:ext>
                  </a:extLst>
                </p:cNvPr>
                <p:cNvPicPr>
                  <a:picLocks noChangeAspect="1"/>
                </p:cNvPicPr>
                <p:nvPr/>
              </p:nvPicPr>
              <p:blipFill rotWithShape="1">
                <a:blip r:embed="rId2"/>
                <a:srcRect l="69034" t="84963"/>
                <a:stretch/>
              </p:blipFill>
              <p:spPr>
                <a:xfrm>
                  <a:off x="5076056" y="3545632"/>
                  <a:ext cx="3096344" cy="2234625"/>
                </a:xfrm>
                <a:prstGeom prst="rect">
                  <a:avLst/>
                </a:prstGeom>
              </p:spPr>
            </p:pic>
          </p:grpSp>
          <p:grpSp>
            <p:nvGrpSpPr>
              <p:cNvPr id="2" name="グループ化 1">
                <a:extLst>
                  <a:ext uri="{FF2B5EF4-FFF2-40B4-BE49-F238E27FC236}">
                    <a16:creationId xmlns:a16="http://schemas.microsoft.com/office/drawing/2014/main" id="{F7EF7502-F5CE-BA60-4E8C-AAA1743BA9AC}"/>
                  </a:ext>
                </a:extLst>
              </p:cNvPr>
              <p:cNvGrpSpPr/>
              <p:nvPr/>
            </p:nvGrpSpPr>
            <p:grpSpPr>
              <a:xfrm>
                <a:off x="6444208" y="1052736"/>
                <a:ext cx="1321260" cy="4536344"/>
                <a:chOff x="6444208" y="1052736"/>
                <a:chExt cx="1321260" cy="4536344"/>
              </a:xfrm>
            </p:grpSpPr>
            <p:cxnSp>
              <p:nvCxnSpPr>
                <p:cNvPr id="3" name="直線コネクタ 2">
                  <a:extLst>
                    <a:ext uri="{FF2B5EF4-FFF2-40B4-BE49-F238E27FC236}">
                      <a16:creationId xmlns:a16="http://schemas.microsoft.com/office/drawing/2014/main" id="{7C953398-0E30-3A3A-A8C0-81E2CCCFE817}"/>
                    </a:ext>
                  </a:extLst>
                </p:cNvPr>
                <p:cNvCxnSpPr/>
                <p:nvPr/>
              </p:nvCxnSpPr>
              <p:spPr>
                <a:xfrm>
                  <a:off x="7765468" y="4149080"/>
                  <a:ext cx="0" cy="1440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直線コネクタ 3">
                  <a:extLst>
                    <a:ext uri="{FF2B5EF4-FFF2-40B4-BE49-F238E27FC236}">
                      <a16:creationId xmlns:a16="http://schemas.microsoft.com/office/drawing/2014/main" id="{644778A8-51AC-B47C-D1EC-46B4001BA78F}"/>
                    </a:ext>
                  </a:extLst>
                </p:cNvPr>
                <p:cNvCxnSpPr/>
                <p:nvPr/>
              </p:nvCxnSpPr>
              <p:spPr>
                <a:xfrm>
                  <a:off x="7524328" y="3561293"/>
                  <a:ext cx="0" cy="756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FAC51F25-3B56-EA47-FEDB-0EB1AF4463F8}"/>
                    </a:ext>
                  </a:extLst>
                </p:cNvPr>
                <p:cNvCxnSpPr/>
                <p:nvPr/>
              </p:nvCxnSpPr>
              <p:spPr>
                <a:xfrm>
                  <a:off x="6887979" y="1863513"/>
                  <a:ext cx="0" cy="1332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B3079758-4E92-4C05-DAB6-CD05C043112A}"/>
                    </a:ext>
                  </a:extLst>
                </p:cNvPr>
                <p:cNvCxnSpPr/>
                <p:nvPr/>
              </p:nvCxnSpPr>
              <p:spPr>
                <a:xfrm>
                  <a:off x="6660232" y="1052736"/>
                  <a:ext cx="0" cy="2160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89FC7D6B-4BFA-5CA6-0AE3-883EE2260ACE}"/>
                    </a:ext>
                  </a:extLst>
                </p:cNvPr>
                <p:cNvCxnSpPr/>
                <p:nvPr/>
              </p:nvCxnSpPr>
              <p:spPr>
                <a:xfrm>
                  <a:off x="6444208" y="1052736"/>
                  <a:ext cx="0" cy="1800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grpSp>
      </p:grpSp>
      <p:sp>
        <p:nvSpPr>
          <p:cNvPr id="16" name="テキスト ボックス 15">
            <a:extLst>
              <a:ext uri="{FF2B5EF4-FFF2-40B4-BE49-F238E27FC236}">
                <a16:creationId xmlns:a16="http://schemas.microsoft.com/office/drawing/2014/main" id="{4E687D21-E355-0C42-094E-26F8D11A0324}"/>
              </a:ext>
            </a:extLst>
          </p:cNvPr>
          <p:cNvSpPr txBox="1"/>
          <p:nvPr/>
        </p:nvSpPr>
        <p:spPr>
          <a:xfrm>
            <a:off x="5070938" y="270900"/>
            <a:ext cx="2929007" cy="369332"/>
          </a:xfrm>
          <a:prstGeom prst="rect">
            <a:avLst/>
          </a:prstGeom>
          <a:noFill/>
        </p:spPr>
        <p:txBody>
          <a:bodyPr wrap="none" rtlCol="0">
            <a:spAutoFit/>
          </a:bodyPr>
          <a:lstStyle/>
          <a:p>
            <a:r>
              <a:rPr lang="ja-JP" altLang="en-US" dirty="0"/>
              <a:t>読売</a:t>
            </a:r>
            <a:r>
              <a:rPr kumimoji="1" lang="ja-JP" altLang="en-US" dirty="0"/>
              <a:t>新聞（</a:t>
            </a:r>
            <a:r>
              <a:rPr kumimoji="1" lang="en-US" altLang="ja-JP" dirty="0"/>
              <a:t>2020</a:t>
            </a:r>
            <a:r>
              <a:rPr kumimoji="1" lang="ja-JP" altLang="en-US" dirty="0"/>
              <a:t>年</a:t>
            </a:r>
            <a:r>
              <a:rPr kumimoji="1" lang="en-US" altLang="ja-JP" dirty="0"/>
              <a:t>3</a:t>
            </a:r>
            <a:r>
              <a:rPr kumimoji="1" lang="ja-JP" altLang="en-US" dirty="0"/>
              <a:t>月</a:t>
            </a:r>
            <a:r>
              <a:rPr kumimoji="1" lang="en-US" altLang="ja-JP" dirty="0"/>
              <a:t>28</a:t>
            </a:r>
            <a:r>
              <a:rPr kumimoji="1" lang="ja-JP" altLang="en-US" dirty="0"/>
              <a:t>日）</a:t>
            </a:r>
          </a:p>
        </p:txBody>
      </p:sp>
    </p:spTree>
    <p:extLst>
      <p:ext uri="{BB962C8B-B14F-4D97-AF65-F5344CB8AC3E}">
        <p14:creationId xmlns:p14="http://schemas.microsoft.com/office/powerpoint/2010/main" val="9179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p:cNvGrpSpPr/>
          <p:nvPr/>
        </p:nvGrpSpPr>
        <p:grpSpPr>
          <a:xfrm>
            <a:off x="1437306" y="286672"/>
            <a:ext cx="5949064" cy="1153611"/>
            <a:chOff x="1437306" y="286672"/>
            <a:chExt cx="5949064" cy="1153611"/>
          </a:xfrm>
        </p:grpSpPr>
        <p:sp>
          <p:nvSpPr>
            <p:cNvPr id="3" name="テキスト ボックス 2"/>
            <p:cNvSpPr txBox="1"/>
            <p:nvPr/>
          </p:nvSpPr>
          <p:spPr>
            <a:xfrm>
              <a:off x="1437306" y="286672"/>
              <a:ext cx="5949064"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世界は複雑系　</a:t>
              </a:r>
              <a:r>
                <a:rPr kumimoji="1" lang="en-US" altLang="ja-JP"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Complex system</a:t>
              </a:r>
              <a:endParaRPr kumimoji="1" lang="ja-JP" altLang="en-US" sz="32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
          <p:nvSpPr>
            <p:cNvPr id="26" name="テキスト ボックス 25"/>
            <p:cNvSpPr txBox="1"/>
            <p:nvPr/>
          </p:nvSpPr>
          <p:spPr>
            <a:xfrm>
              <a:off x="1547664" y="1070951"/>
              <a:ext cx="583044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多くの部品が有機的に連結して構築された</a:t>
              </a:r>
              <a:r>
                <a:rPr kumimoji="1" lang="ja-JP" altLang="en-US" sz="18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動的な</a:t>
              </a: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システム</a:t>
              </a:r>
            </a:p>
          </p:txBody>
        </p:sp>
      </p:grpSp>
      <p:sp>
        <p:nvSpPr>
          <p:cNvPr id="2" name="テキスト ボックス 1"/>
          <p:cNvSpPr txBox="1"/>
          <p:nvPr/>
        </p:nvSpPr>
        <p:spPr>
          <a:xfrm>
            <a:off x="1043608" y="2545526"/>
            <a:ext cx="547778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存続している動的システムは改善するようにできている</a:t>
            </a:r>
          </a:p>
        </p:txBody>
      </p:sp>
      <p:sp>
        <p:nvSpPr>
          <p:cNvPr id="28" name="テキスト ボックス 27"/>
          <p:cNvSpPr txBox="1"/>
          <p:nvPr/>
        </p:nvSpPr>
        <p:spPr>
          <a:xfrm>
            <a:off x="1025149" y="2041470"/>
            <a:ext cx="546656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改悪する動的システムは必ず破綻する＝存続できない</a:t>
            </a:r>
          </a:p>
        </p:txBody>
      </p:sp>
      <p:sp>
        <p:nvSpPr>
          <p:cNvPr id="6" name="テキスト ボックス 5"/>
          <p:cNvSpPr txBox="1"/>
          <p:nvPr/>
        </p:nvSpPr>
        <p:spPr>
          <a:xfrm>
            <a:off x="2778770" y="3106599"/>
            <a:ext cx="3621504"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世界は良くなるようにできている</a:t>
            </a:r>
          </a:p>
        </p:txBody>
      </p:sp>
      <p:sp>
        <p:nvSpPr>
          <p:cNvPr id="8" name="テキスト ボックス 7"/>
          <p:cNvSpPr txBox="1"/>
          <p:nvPr/>
        </p:nvSpPr>
        <p:spPr>
          <a:xfrm>
            <a:off x="1025149" y="3770548"/>
            <a:ext cx="727154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世界の部品である我々の存在意義は、世界の存続（＝改善）に資すること</a:t>
            </a:r>
          </a:p>
        </p:txBody>
      </p:sp>
      <p:pic>
        <p:nvPicPr>
          <p:cNvPr id="1596418" name="Picture 2" descr="https://upload.wikimedia.org/wikipedia/commons/thumb/c/cd/Greta_Thunberg_4.jpg/800px-Greta_Thunberg_4.jpg"/>
          <p:cNvPicPr>
            <a:picLocks noChangeAspect="1" noChangeArrowheads="1"/>
          </p:cNvPicPr>
          <p:nvPr/>
        </p:nvPicPr>
        <p:blipFill rotWithShape="1">
          <a:blip r:embed="rId2">
            <a:extLst>
              <a:ext uri="{28A0092B-C50C-407E-A947-70E740481C1C}">
                <a14:useLocalDpi xmlns:a14="http://schemas.microsoft.com/office/drawing/2010/main" val="0"/>
              </a:ext>
            </a:extLst>
          </a:blip>
          <a:srcRect l="24444" t="313" r="19999" b="64103"/>
          <a:stretch/>
        </p:blipFill>
        <p:spPr bwMode="auto">
          <a:xfrm>
            <a:off x="2205122" y="4636237"/>
            <a:ext cx="2160240" cy="1798830"/>
          </a:xfrm>
          <a:prstGeom prst="rect">
            <a:avLst/>
          </a:prstGeom>
          <a:noFill/>
          <a:extLst>
            <a:ext uri="{909E8E84-426E-40DD-AFC4-6F175D3DCCD1}">
              <a14:hiddenFill xmlns:a14="http://schemas.microsoft.com/office/drawing/2010/main">
                <a:solidFill>
                  <a:srgbClr val="FFFFFF"/>
                </a:solidFill>
              </a14:hiddenFill>
            </a:ext>
          </a:extLst>
        </p:spPr>
      </p:pic>
      <p:pic>
        <p:nvPicPr>
          <p:cNvPr id="1596420" name="Picture 4" descr="Donald Trump official portrait.jpg"/>
          <p:cNvPicPr>
            <a:picLocks noChangeAspect="1" noChangeArrowheads="1"/>
          </p:cNvPicPr>
          <p:nvPr/>
        </p:nvPicPr>
        <p:blipFill rotWithShape="1">
          <a:blip r:embed="rId3">
            <a:extLst>
              <a:ext uri="{28A0092B-C50C-407E-A947-70E740481C1C}">
                <a14:useLocalDpi xmlns:a14="http://schemas.microsoft.com/office/drawing/2010/main" val="0"/>
              </a:ext>
            </a:extLst>
          </a:blip>
          <a:srcRect b="12467"/>
          <a:stretch/>
        </p:blipFill>
        <p:spPr bwMode="auto">
          <a:xfrm>
            <a:off x="5508104" y="4587363"/>
            <a:ext cx="1620679" cy="1798830"/>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7154296" y="2545526"/>
            <a:ext cx="1847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grpSp>
        <p:nvGrpSpPr>
          <p:cNvPr id="11" name="グループ化 10"/>
          <p:cNvGrpSpPr/>
          <p:nvPr/>
        </p:nvGrpSpPr>
        <p:grpSpPr>
          <a:xfrm>
            <a:off x="2638816" y="4403720"/>
            <a:ext cx="4515480" cy="1938992"/>
            <a:chOff x="2638816" y="4403720"/>
            <a:chExt cx="4515480" cy="1938992"/>
          </a:xfrm>
        </p:grpSpPr>
        <p:sp>
          <p:nvSpPr>
            <p:cNvPr id="7" name="テキスト ボックス 6"/>
            <p:cNvSpPr txBox="1"/>
            <p:nvPr/>
          </p:nvSpPr>
          <p:spPr>
            <a:xfrm>
              <a:off x="5430747" y="4403720"/>
              <a:ext cx="1723549" cy="193899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a:t>
              </a:r>
            </a:p>
          </p:txBody>
        </p:sp>
        <p:sp>
          <p:nvSpPr>
            <p:cNvPr id="10" name="ドーナツ 9"/>
            <p:cNvSpPr/>
            <p:nvPr/>
          </p:nvSpPr>
          <p:spPr>
            <a:xfrm>
              <a:off x="2638816" y="4741067"/>
              <a:ext cx="1292851" cy="1292851"/>
            </a:xfrm>
            <a:prstGeom prst="donut">
              <a:avLst>
                <a:gd name="adj" fmla="val 14882"/>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8668781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 name="グループ化 409"/>
          <p:cNvGrpSpPr/>
          <p:nvPr/>
        </p:nvGrpSpPr>
        <p:grpSpPr>
          <a:xfrm>
            <a:off x="800863" y="2286997"/>
            <a:ext cx="1960685" cy="1904091"/>
            <a:chOff x="796353" y="1877808"/>
            <a:chExt cx="2614247" cy="2538788"/>
          </a:xfrm>
        </p:grpSpPr>
        <p:grpSp>
          <p:nvGrpSpPr>
            <p:cNvPr id="224" name="グループ化 223"/>
            <p:cNvGrpSpPr/>
            <p:nvPr/>
          </p:nvGrpSpPr>
          <p:grpSpPr>
            <a:xfrm>
              <a:off x="1023736" y="3149992"/>
              <a:ext cx="2228559" cy="1058294"/>
              <a:chOff x="5433711" y="3870664"/>
              <a:chExt cx="2228559" cy="1058294"/>
            </a:xfrm>
          </p:grpSpPr>
          <p:cxnSp>
            <p:nvCxnSpPr>
              <p:cNvPr id="191" name="直線コネクタ 190"/>
              <p:cNvCxnSpPr/>
              <p:nvPr/>
            </p:nvCxnSpPr>
            <p:spPr>
              <a:xfrm>
                <a:off x="6565696" y="3883264"/>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直線コネクタ 191"/>
              <p:cNvCxnSpPr/>
              <p:nvPr/>
            </p:nvCxnSpPr>
            <p:spPr>
              <a:xfrm flipH="1">
                <a:off x="6084517" y="440728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p:cNvCxnSpPr/>
              <p:nvPr/>
            </p:nvCxnSpPr>
            <p:spPr>
              <a:xfrm>
                <a:off x="6120840" y="395918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p:cNvCxnSpPr/>
              <p:nvPr/>
            </p:nvCxnSpPr>
            <p:spPr>
              <a:xfrm>
                <a:off x="5522004" y="4433946"/>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直線コネクタ 194"/>
              <p:cNvCxnSpPr/>
              <p:nvPr/>
            </p:nvCxnSpPr>
            <p:spPr>
              <a:xfrm flipH="1">
                <a:off x="7065934" y="4433947"/>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p:cNvCxnSpPr/>
              <p:nvPr/>
            </p:nvCxnSpPr>
            <p:spPr>
              <a:xfrm flipH="1">
                <a:off x="6557371" y="4882360"/>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p:cNvCxnSpPr/>
              <p:nvPr/>
            </p:nvCxnSpPr>
            <p:spPr>
              <a:xfrm flipH="1">
                <a:off x="5988877" y="4911078"/>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p:cNvCxnSpPr/>
              <p:nvPr/>
            </p:nvCxnSpPr>
            <p:spPr>
              <a:xfrm flipH="1">
                <a:off x="7559841" y="3870664"/>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直線コネクタ 198"/>
              <p:cNvCxnSpPr/>
              <p:nvPr/>
            </p:nvCxnSpPr>
            <p:spPr>
              <a:xfrm>
                <a:off x="5433711" y="3914333"/>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p:cNvCxnSpPr/>
              <p:nvPr/>
            </p:nvCxnSpPr>
            <p:spPr>
              <a:xfrm>
                <a:off x="6004626" y="3875347"/>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直線コネクタ 200"/>
              <p:cNvCxnSpPr/>
              <p:nvPr/>
            </p:nvCxnSpPr>
            <p:spPr>
              <a:xfrm flipH="1">
                <a:off x="7041095" y="3879160"/>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直線コネクタ 201"/>
              <p:cNvCxnSpPr/>
              <p:nvPr/>
            </p:nvCxnSpPr>
            <p:spPr>
              <a:xfrm>
                <a:off x="6539642" y="4415496"/>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p:cNvCxnSpPr/>
              <p:nvPr/>
            </p:nvCxnSpPr>
            <p:spPr>
              <a:xfrm flipH="1">
                <a:off x="5995325" y="4474395"/>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直線コネクタ 203"/>
              <p:cNvCxnSpPr/>
              <p:nvPr/>
            </p:nvCxnSpPr>
            <p:spPr>
              <a:xfrm>
                <a:off x="7005659" y="4419892"/>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直線コネクタ 204"/>
              <p:cNvCxnSpPr/>
              <p:nvPr/>
            </p:nvCxnSpPr>
            <p:spPr>
              <a:xfrm flipH="1">
                <a:off x="5523112" y="439292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直線コネクタ 205"/>
              <p:cNvCxnSpPr/>
              <p:nvPr/>
            </p:nvCxnSpPr>
            <p:spPr>
              <a:xfrm flipH="1">
                <a:off x="6563147" y="439292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直線コネクタ 206"/>
              <p:cNvCxnSpPr/>
              <p:nvPr/>
            </p:nvCxnSpPr>
            <p:spPr>
              <a:xfrm flipH="1">
                <a:off x="7055479" y="439292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直線コネクタ 211"/>
              <p:cNvCxnSpPr/>
              <p:nvPr/>
            </p:nvCxnSpPr>
            <p:spPr>
              <a:xfrm flipH="1">
                <a:off x="6028624" y="4576754"/>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直線コネクタ 212"/>
              <p:cNvCxnSpPr/>
              <p:nvPr/>
            </p:nvCxnSpPr>
            <p:spPr>
              <a:xfrm>
                <a:off x="6617365" y="4507817"/>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p:cNvCxnSpPr/>
              <p:nvPr/>
            </p:nvCxnSpPr>
            <p:spPr>
              <a:xfrm>
                <a:off x="7138121" y="387066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直線コネクタ 214"/>
              <p:cNvCxnSpPr/>
              <p:nvPr/>
            </p:nvCxnSpPr>
            <p:spPr>
              <a:xfrm flipH="1">
                <a:off x="5519953" y="3957701"/>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直線コネクタ 215"/>
              <p:cNvCxnSpPr/>
              <p:nvPr/>
            </p:nvCxnSpPr>
            <p:spPr>
              <a:xfrm flipH="1">
                <a:off x="6037988" y="395918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直線コネクタ 216"/>
              <p:cNvCxnSpPr/>
              <p:nvPr/>
            </p:nvCxnSpPr>
            <p:spPr>
              <a:xfrm>
                <a:off x="6643529" y="3914333"/>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線コネクタ 217"/>
              <p:cNvCxnSpPr/>
              <p:nvPr/>
            </p:nvCxnSpPr>
            <p:spPr>
              <a:xfrm flipH="1">
                <a:off x="6611515" y="3959800"/>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直線コネクタ 218"/>
              <p:cNvCxnSpPr/>
              <p:nvPr/>
            </p:nvCxnSpPr>
            <p:spPr>
              <a:xfrm flipH="1">
                <a:off x="7148035" y="3919192"/>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直線コネクタ 219"/>
              <p:cNvCxnSpPr/>
              <p:nvPr/>
            </p:nvCxnSpPr>
            <p:spPr>
              <a:xfrm>
                <a:off x="5555573" y="3934218"/>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直線コネクタ 220"/>
              <p:cNvCxnSpPr/>
              <p:nvPr/>
            </p:nvCxnSpPr>
            <p:spPr>
              <a:xfrm>
                <a:off x="6043428" y="445657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直線コネクタ 221"/>
              <p:cNvCxnSpPr/>
              <p:nvPr/>
            </p:nvCxnSpPr>
            <p:spPr>
              <a:xfrm flipH="1">
                <a:off x="6542938" y="4435706"/>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3" name="グループ化 222"/>
            <p:cNvGrpSpPr/>
            <p:nvPr/>
          </p:nvGrpSpPr>
          <p:grpSpPr>
            <a:xfrm>
              <a:off x="961548" y="3484612"/>
              <a:ext cx="2399946" cy="931984"/>
              <a:chOff x="5344389" y="4142934"/>
              <a:chExt cx="2399946" cy="931984"/>
            </a:xfrm>
          </p:grpSpPr>
          <p:sp>
            <p:nvSpPr>
              <p:cNvPr id="181" name="楕円 180"/>
              <p:cNvSpPr/>
              <p:nvPr/>
            </p:nvSpPr>
            <p:spPr>
              <a:xfrm flipV="1">
                <a:off x="6364969" y="4229097"/>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2" name="楕円 181"/>
              <p:cNvSpPr/>
              <p:nvPr/>
            </p:nvSpPr>
            <p:spPr>
              <a:xfrm flipV="1">
                <a:off x="6358521" y="4709158"/>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183" name="グループ化 182"/>
              <p:cNvGrpSpPr/>
              <p:nvPr/>
            </p:nvGrpSpPr>
            <p:grpSpPr>
              <a:xfrm>
                <a:off x="6851914" y="4142934"/>
                <a:ext cx="892421" cy="856371"/>
                <a:chOff x="3875650" y="2764888"/>
                <a:chExt cx="892421" cy="856371"/>
              </a:xfrm>
              <a:solidFill>
                <a:schemeClr val="bg1"/>
              </a:solidFill>
            </p:grpSpPr>
            <p:sp>
              <p:nvSpPr>
                <p:cNvPr id="188" name="楕円 187"/>
                <p:cNvSpPr/>
                <p:nvPr/>
              </p:nvSpPr>
              <p:spPr>
                <a:xfrm>
                  <a:off x="3875650" y="27648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9" name="楕円 188"/>
                <p:cNvSpPr/>
                <p:nvPr/>
              </p:nvSpPr>
              <p:spPr>
                <a:xfrm>
                  <a:off x="3935438" y="32554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0" name="楕円 189"/>
                <p:cNvSpPr/>
                <p:nvPr/>
              </p:nvSpPr>
              <p:spPr>
                <a:xfrm>
                  <a:off x="4402311" y="27783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184" name="グループ化 183"/>
              <p:cNvGrpSpPr/>
              <p:nvPr/>
            </p:nvGrpSpPr>
            <p:grpSpPr>
              <a:xfrm flipH="1">
                <a:off x="5344389" y="4159054"/>
                <a:ext cx="892421" cy="856371"/>
                <a:chOff x="3723250" y="2612488"/>
                <a:chExt cx="892421" cy="856371"/>
              </a:xfrm>
              <a:solidFill>
                <a:schemeClr val="bg1"/>
              </a:solidFill>
            </p:grpSpPr>
            <p:sp>
              <p:nvSpPr>
                <p:cNvPr id="185" name="楕円 184"/>
                <p:cNvSpPr/>
                <p:nvPr/>
              </p:nvSpPr>
              <p:spPr>
                <a:xfrm>
                  <a:off x="3723250" y="26124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6" name="楕円 185"/>
                <p:cNvSpPr/>
                <p:nvPr/>
              </p:nvSpPr>
              <p:spPr>
                <a:xfrm>
                  <a:off x="3783038" y="31030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7" name="楕円 186"/>
                <p:cNvSpPr/>
                <p:nvPr/>
              </p:nvSpPr>
              <p:spPr>
                <a:xfrm>
                  <a:off x="4249911" y="26259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grpSp>
          <p:nvGrpSpPr>
            <p:cNvPr id="409" name="グループ化 408"/>
            <p:cNvGrpSpPr/>
            <p:nvPr/>
          </p:nvGrpSpPr>
          <p:grpSpPr>
            <a:xfrm>
              <a:off x="1032085" y="2013413"/>
              <a:ext cx="2228559" cy="1071474"/>
              <a:chOff x="1032085" y="2013413"/>
              <a:chExt cx="2228559" cy="1071474"/>
            </a:xfrm>
          </p:grpSpPr>
          <p:cxnSp>
            <p:nvCxnSpPr>
              <p:cNvPr id="93" name="直線コネクタ 92"/>
              <p:cNvCxnSpPr/>
              <p:nvPr/>
            </p:nvCxnSpPr>
            <p:spPr>
              <a:xfrm flipV="1">
                <a:off x="2164070" y="2545645"/>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flipH="1" flipV="1">
                <a:off x="1682891" y="251925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flipV="1">
                <a:off x="1719214" y="255378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flipV="1">
                <a:off x="1120378" y="2031294"/>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flipH="1" flipV="1">
                <a:off x="2664308" y="2031293"/>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flipH="1" flipV="1">
                <a:off x="2155745" y="2044182"/>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flipH="1" flipV="1">
                <a:off x="1587251" y="2015464"/>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flipH="1" flipV="1">
                <a:off x="3158215" y="2601029"/>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V="1">
                <a:off x="1032085" y="2557360"/>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flipV="1">
                <a:off x="1603000" y="2554133"/>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flipH="1" flipV="1">
                <a:off x="2639469" y="2550320"/>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flipV="1">
                <a:off x="2138016" y="2013413"/>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flipH="1" flipV="1">
                <a:off x="1593699" y="2055327"/>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flipV="1">
                <a:off x="2604033" y="2109830"/>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flipH="1" flipV="1">
                <a:off x="1121486" y="253361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flipH="1" flipV="1">
                <a:off x="2161521" y="253361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flipH="1" flipV="1">
                <a:off x="2653853" y="253361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flipH="1" flipV="1">
                <a:off x="1080699" y="3069058"/>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flipH="1" flipV="1">
                <a:off x="1669210" y="306905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flipH="1" flipV="1">
                <a:off x="2209889" y="3056182"/>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flipH="1" flipV="1">
                <a:off x="2754171" y="3067893"/>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flipH="1" flipV="1">
                <a:off x="1626998" y="2083453"/>
                <a:ext cx="468130" cy="3625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flipV="1">
                <a:off x="2215739" y="2152390"/>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flipV="1">
                <a:off x="2736495" y="264230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flipH="1" flipV="1">
                <a:off x="1118327" y="2555268"/>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flipH="1" flipV="1">
                <a:off x="1636362" y="255378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a:xfrm flipV="1">
                <a:off x="2241903" y="2598636"/>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flipH="1" flipV="1">
                <a:off x="2209889" y="2553169"/>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flipH="1" flipV="1">
                <a:off x="2746409" y="2593777"/>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flipV="1">
                <a:off x="1153947" y="2578751"/>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flipV="1">
                <a:off x="1641802" y="205639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a:xfrm flipH="1" flipV="1">
                <a:off x="2141312" y="2029534"/>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1" name="グループ化 170"/>
            <p:cNvGrpSpPr/>
            <p:nvPr/>
          </p:nvGrpSpPr>
          <p:grpSpPr>
            <a:xfrm>
              <a:off x="796353" y="1877808"/>
              <a:ext cx="2614247" cy="1422595"/>
              <a:chOff x="2023403" y="1065042"/>
              <a:chExt cx="2614247" cy="1422595"/>
            </a:xfrm>
            <a:solidFill>
              <a:schemeClr val="bg1"/>
            </a:solidFill>
          </p:grpSpPr>
          <p:sp>
            <p:nvSpPr>
              <p:cNvPr id="5" name="楕円 4"/>
              <p:cNvSpPr/>
              <p:nvPr/>
            </p:nvSpPr>
            <p:spPr>
              <a:xfrm>
                <a:off x="3723250"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楕円 5"/>
              <p:cNvSpPr/>
              <p:nvPr/>
            </p:nvSpPr>
            <p:spPr>
              <a:xfrm>
                <a:off x="4271890"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楕円 6"/>
              <p:cNvSpPr/>
              <p:nvPr/>
            </p:nvSpPr>
            <p:spPr>
              <a:xfrm>
                <a:off x="2614246"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楕円 7"/>
              <p:cNvSpPr/>
              <p:nvPr/>
            </p:nvSpPr>
            <p:spPr>
              <a:xfrm>
                <a:off x="3174610"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楕円 8"/>
              <p:cNvSpPr/>
              <p:nvPr/>
            </p:nvSpPr>
            <p:spPr>
              <a:xfrm>
                <a:off x="2023403" y="2121877"/>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楕円 9"/>
              <p:cNvSpPr/>
              <p:nvPr/>
            </p:nvSpPr>
            <p:spPr>
              <a:xfrm>
                <a:off x="3155854" y="1545103"/>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楕円 10"/>
              <p:cNvSpPr/>
              <p:nvPr/>
            </p:nvSpPr>
            <p:spPr>
              <a:xfrm>
                <a:off x="3149406" y="1065042"/>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21" name="グループ化 20"/>
              <p:cNvGrpSpPr/>
              <p:nvPr/>
            </p:nvGrpSpPr>
            <p:grpSpPr>
              <a:xfrm flipV="1">
                <a:off x="3642799" y="1140655"/>
                <a:ext cx="892421" cy="856371"/>
                <a:chOff x="3875650" y="2764888"/>
                <a:chExt cx="892421" cy="856371"/>
              </a:xfrm>
              <a:grpFill/>
            </p:grpSpPr>
            <p:sp>
              <p:nvSpPr>
                <p:cNvPr id="18" name="楕円 17"/>
                <p:cNvSpPr/>
                <p:nvPr/>
              </p:nvSpPr>
              <p:spPr>
                <a:xfrm>
                  <a:off x="3875650" y="27648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 name="楕円 18"/>
                <p:cNvSpPr/>
                <p:nvPr/>
              </p:nvSpPr>
              <p:spPr>
                <a:xfrm>
                  <a:off x="3935438" y="32554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0" name="楕円 19"/>
                <p:cNvSpPr/>
                <p:nvPr/>
              </p:nvSpPr>
              <p:spPr>
                <a:xfrm>
                  <a:off x="4402311" y="27783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27" name="グループ化 26"/>
              <p:cNvGrpSpPr/>
              <p:nvPr/>
            </p:nvGrpSpPr>
            <p:grpSpPr>
              <a:xfrm flipH="1" flipV="1">
                <a:off x="2135274" y="1124535"/>
                <a:ext cx="892421" cy="856371"/>
                <a:chOff x="3723250" y="2612488"/>
                <a:chExt cx="892421" cy="856371"/>
              </a:xfrm>
              <a:grpFill/>
            </p:grpSpPr>
            <p:sp>
              <p:nvSpPr>
                <p:cNvPr id="28" name="楕円 27"/>
                <p:cNvSpPr/>
                <p:nvPr/>
              </p:nvSpPr>
              <p:spPr>
                <a:xfrm>
                  <a:off x="3723250" y="26124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9" name="楕円 28"/>
                <p:cNvSpPr/>
                <p:nvPr/>
              </p:nvSpPr>
              <p:spPr>
                <a:xfrm>
                  <a:off x="3783038" y="31030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0" name="楕円 29"/>
                <p:cNvSpPr/>
                <p:nvPr/>
              </p:nvSpPr>
              <p:spPr>
                <a:xfrm>
                  <a:off x="4249911" y="26259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grpSp>
      <p:grpSp>
        <p:nvGrpSpPr>
          <p:cNvPr id="514" name="グループ化 513"/>
          <p:cNvGrpSpPr/>
          <p:nvPr/>
        </p:nvGrpSpPr>
        <p:grpSpPr>
          <a:xfrm>
            <a:off x="3278534" y="2286997"/>
            <a:ext cx="2312748" cy="1904091"/>
            <a:chOff x="4099916" y="2031009"/>
            <a:chExt cx="3083664" cy="2538788"/>
          </a:xfrm>
        </p:grpSpPr>
        <p:cxnSp>
          <p:nvCxnSpPr>
            <p:cNvPr id="473" name="直線コネクタ 472"/>
            <p:cNvCxnSpPr/>
            <p:nvPr/>
          </p:nvCxnSpPr>
          <p:spPr>
            <a:xfrm>
              <a:off x="5459284" y="3315793"/>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 name="直線コネクタ 473"/>
            <p:cNvCxnSpPr/>
            <p:nvPr/>
          </p:nvCxnSpPr>
          <p:spPr>
            <a:xfrm flipH="1">
              <a:off x="4978105" y="383981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直線コネクタ 474"/>
            <p:cNvCxnSpPr/>
            <p:nvPr/>
          </p:nvCxnSpPr>
          <p:spPr>
            <a:xfrm>
              <a:off x="5014428" y="339171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 name="直線コネクタ 475"/>
            <p:cNvCxnSpPr/>
            <p:nvPr/>
          </p:nvCxnSpPr>
          <p:spPr>
            <a:xfrm>
              <a:off x="4415592" y="3866475"/>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7" name="直線コネクタ 476"/>
            <p:cNvCxnSpPr/>
            <p:nvPr/>
          </p:nvCxnSpPr>
          <p:spPr>
            <a:xfrm flipH="1">
              <a:off x="5959522" y="3866476"/>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 name="直線コネクタ 477"/>
            <p:cNvCxnSpPr/>
            <p:nvPr/>
          </p:nvCxnSpPr>
          <p:spPr>
            <a:xfrm flipH="1">
              <a:off x="5450959" y="4314889"/>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9" name="直線コネクタ 478"/>
            <p:cNvCxnSpPr/>
            <p:nvPr/>
          </p:nvCxnSpPr>
          <p:spPr>
            <a:xfrm flipH="1">
              <a:off x="4882465" y="434360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0" name="直線コネクタ 479"/>
            <p:cNvCxnSpPr/>
            <p:nvPr/>
          </p:nvCxnSpPr>
          <p:spPr>
            <a:xfrm flipH="1">
              <a:off x="6453430" y="3262542"/>
              <a:ext cx="529982" cy="5113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1" name="直線コネクタ 480"/>
            <p:cNvCxnSpPr/>
            <p:nvPr/>
          </p:nvCxnSpPr>
          <p:spPr>
            <a:xfrm>
              <a:off x="4327299" y="3346862"/>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2" name="直線コネクタ 481"/>
            <p:cNvCxnSpPr/>
            <p:nvPr/>
          </p:nvCxnSpPr>
          <p:spPr>
            <a:xfrm>
              <a:off x="4898214" y="3307876"/>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3" name="直線コネクタ 482"/>
            <p:cNvCxnSpPr/>
            <p:nvPr/>
          </p:nvCxnSpPr>
          <p:spPr>
            <a:xfrm flipH="1">
              <a:off x="5934684" y="3265825"/>
              <a:ext cx="188389" cy="558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4" name="直線コネクタ 483"/>
            <p:cNvCxnSpPr/>
            <p:nvPr/>
          </p:nvCxnSpPr>
          <p:spPr>
            <a:xfrm>
              <a:off x="5433230" y="3848025"/>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5" name="直線コネクタ 484"/>
            <p:cNvCxnSpPr/>
            <p:nvPr/>
          </p:nvCxnSpPr>
          <p:spPr>
            <a:xfrm flipH="1">
              <a:off x="4888913" y="3906924"/>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6" name="直線コネクタ 485"/>
            <p:cNvCxnSpPr/>
            <p:nvPr/>
          </p:nvCxnSpPr>
          <p:spPr>
            <a:xfrm>
              <a:off x="5899247" y="3852421"/>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7" name="直線コネクタ 486"/>
            <p:cNvCxnSpPr/>
            <p:nvPr/>
          </p:nvCxnSpPr>
          <p:spPr>
            <a:xfrm flipH="1">
              <a:off x="4416700" y="382545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8" name="直線コネクタ 487"/>
            <p:cNvCxnSpPr/>
            <p:nvPr/>
          </p:nvCxnSpPr>
          <p:spPr>
            <a:xfrm flipH="1">
              <a:off x="5456735" y="382545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9" name="直線コネクタ 488"/>
            <p:cNvCxnSpPr/>
            <p:nvPr/>
          </p:nvCxnSpPr>
          <p:spPr>
            <a:xfrm flipH="1">
              <a:off x="5949068" y="3730094"/>
              <a:ext cx="561856" cy="11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0" name="直線コネクタ 489"/>
            <p:cNvCxnSpPr/>
            <p:nvPr/>
          </p:nvCxnSpPr>
          <p:spPr>
            <a:xfrm flipH="1">
              <a:off x="4922212" y="4009283"/>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1" name="直線コネクタ 490"/>
            <p:cNvCxnSpPr/>
            <p:nvPr/>
          </p:nvCxnSpPr>
          <p:spPr>
            <a:xfrm>
              <a:off x="5510953" y="3940346"/>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2" name="直線コネクタ 491"/>
            <p:cNvCxnSpPr/>
            <p:nvPr/>
          </p:nvCxnSpPr>
          <p:spPr>
            <a:xfrm>
              <a:off x="6172386" y="3303193"/>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3" name="直線コネクタ 492"/>
            <p:cNvCxnSpPr/>
            <p:nvPr/>
          </p:nvCxnSpPr>
          <p:spPr>
            <a:xfrm flipH="1">
              <a:off x="4413541" y="3390230"/>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4" name="直線コネクタ 493"/>
            <p:cNvCxnSpPr/>
            <p:nvPr/>
          </p:nvCxnSpPr>
          <p:spPr>
            <a:xfrm flipH="1">
              <a:off x="4931576" y="339171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5" name="直線コネクタ 494"/>
            <p:cNvCxnSpPr/>
            <p:nvPr/>
          </p:nvCxnSpPr>
          <p:spPr>
            <a:xfrm>
              <a:off x="5537117" y="3346862"/>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6" name="直線コネクタ 495"/>
            <p:cNvCxnSpPr/>
            <p:nvPr/>
          </p:nvCxnSpPr>
          <p:spPr>
            <a:xfrm flipH="1">
              <a:off x="5505104" y="3266702"/>
              <a:ext cx="644926" cy="555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7" name="直線コネクタ 496"/>
            <p:cNvCxnSpPr/>
            <p:nvPr/>
          </p:nvCxnSpPr>
          <p:spPr>
            <a:xfrm flipH="1">
              <a:off x="6041624" y="3249062"/>
              <a:ext cx="908834" cy="5320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8" name="直線コネクタ 497"/>
            <p:cNvCxnSpPr/>
            <p:nvPr/>
          </p:nvCxnSpPr>
          <p:spPr>
            <a:xfrm>
              <a:off x="4449161" y="3366747"/>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9" name="直線コネクタ 498"/>
            <p:cNvCxnSpPr/>
            <p:nvPr/>
          </p:nvCxnSpPr>
          <p:spPr>
            <a:xfrm>
              <a:off x="4937016" y="3889104"/>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0" name="直線コネクタ 499"/>
            <p:cNvCxnSpPr/>
            <p:nvPr/>
          </p:nvCxnSpPr>
          <p:spPr>
            <a:xfrm flipH="1">
              <a:off x="5436526" y="3868235"/>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3" name="楕円 462"/>
            <p:cNvSpPr/>
            <p:nvPr/>
          </p:nvSpPr>
          <p:spPr>
            <a:xfrm flipV="1">
              <a:off x="5285691" y="3723976"/>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4" name="楕円 463"/>
            <p:cNvSpPr/>
            <p:nvPr/>
          </p:nvSpPr>
          <p:spPr>
            <a:xfrm flipV="1">
              <a:off x="5279243" y="4204037"/>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70" name="楕円 469"/>
            <p:cNvSpPr/>
            <p:nvPr/>
          </p:nvSpPr>
          <p:spPr>
            <a:xfrm>
              <a:off x="5772636" y="3637813"/>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71" name="楕円 470"/>
            <p:cNvSpPr/>
            <p:nvPr/>
          </p:nvSpPr>
          <p:spPr>
            <a:xfrm>
              <a:off x="5832424" y="4128424"/>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72" name="楕円 471"/>
            <p:cNvSpPr/>
            <p:nvPr/>
          </p:nvSpPr>
          <p:spPr>
            <a:xfrm>
              <a:off x="6382186" y="3549715"/>
              <a:ext cx="365760" cy="365760"/>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466" name="グループ化 465"/>
            <p:cNvGrpSpPr/>
            <p:nvPr/>
          </p:nvGrpSpPr>
          <p:grpSpPr>
            <a:xfrm flipH="1">
              <a:off x="4265111" y="3653933"/>
              <a:ext cx="892421" cy="856371"/>
              <a:chOff x="3723250" y="2612488"/>
              <a:chExt cx="892421" cy="856371"/>
            </a:xfrm>
            <a:solidFill>
              <a:schemeClr val="bg1"/>
            </a:solidFill>
          </p:grpSpPr>
          <p:sp>
            <p:nvSpPr>
              <p:cNvPr id="467" name="楕円 466"/>
              <p:cNvSpPr/>
              <p:nvPr/>
            </p:nvSpPr>
            <p:spPr>
              <a:xfrm>
                <a:off x="3723250" y="26124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8" name="楕円 467"/>
              <p:cNvSpPr/>
              <p:nvPr/>
            </p:nvSpPr>
            <p:spPr>
              <a:xfrm>
                <a:off x="3783038" y="31030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9" name="楕円 468"/>
              <p:cNvSpPr/>
              <p:nvPr/>
            </p:nvSpPr>
            <p:spPr>
              <a:xfrm>
                <a:off x="4249911" y="26259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cxnSp>
          <p:nvCxnSpPr>
            <p:cNvPr id="431" name="直線コネクタ 430"/>
            <p:cNvCxnSpPr/>
            <p:nvPr/>
          </p:nvCxnSpPr>
          <p:spPr>
            <a:xfrm flipV="1">
              <a:off x="5467633" y="2698846"/>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2" name="直線コネクタ 431"/>
            <p:cNvCxnSpPr/>
            <p:nvPr/>
          </p:nvCxnSpPr>
          <p:spPr>
            <a:xfrm flipH="1" flipV="1">
              <a:off x="4986454" y="2672457"/>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 name="直線コネクタ 432"/>
            <p:cNvCxnSpPr/>
            <p:nvPr/>
          </p:nvCxnSpPr>
          <p:spPr>
            <a:xfrm flipV="1">
              <a:off x="5022777" y="270698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 name="直線コネクタ 433"/>
            <p:cNvCxnSpPr/>
            <p:nvPr/>
          </p:nvCxnSpPr>
          <p:spPr>
            <a:xfrm flipV="1">
              <a:off x="4423941" y="2184495"/>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5" name="直線コネクタ 434"/>
            <p:cNvCxnSpPr/>
            <p:nvPr/>
          </p:nvCxnSpPr>
          <p:spPr>
            <a:xfrm flipH="1" flipV="1">
              <a:off x="5967871" y="2184494"/>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6" name="直線コネクタ 435"/>
            <p:cNvCxnSpPr/>
            <p:nvPr/>
          </p:nvCxnSpPr>
          <p:spPr>
            <a:xfrm flipH="1" flipV="1">
              <a:off x="5459308" y="2197383"/>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 name="直線コネクタ 436"/>
            <p:cNvCxnSpPr/>
            <p:nvPr/>
          </p:nvCxnSpPr>
          <p:spPr>
            <a:xfrm flipH="1" flipV="1">
              <a:off x="4890814" y="2168665"/>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 name="直線コネクタ 437"/>
            <p:cNvCxnSpPr>
              <a:stCxn id="417" idx="1"/>
            </p:cNvCxnSpPr>
            <p:nvPr/>
          </p:nvCxnSpPr>
          <p:spPr>
            <a:xfrm flipH="1" flipV="1">
              <a:off x="6461779" y="2754230"/>
              <a:ext cx="409605" cy="37104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9" name="直線コネクタ 438"/>
            <p:cNvCxnSpPr/>
            <p:nvPr/>
          </p:nvCxnSpPr>
          <p:spPr>
            <a:xfrm flipV="1">
              <a:off x="4335648" y="2710561"/>
              <a:ext cx="102429" cy="47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 name="直線コネクタ 439"/>
            <p:cNvCxnSpPr/>
            <p:nvPr/>
          </p:nvCxnSpPr>
          <p:spPr>
            <a:xfrm flipV="1">
              <a:off x="4906563" y="2707334"/>
              <a:ext cx="63601" cy="512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1" name="直線コネクタ 440"/>
            <p:cNvCxnSpPr/>
            <p:nvPr/>
          </p:nvCxnSpPr>
          <p:spPr>
            <a:xfrm flipH="1" flipV="1">
              <a:off x="5943033" y="2703522"/>
              <a:ext cx="173453" cy="5209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直線コネクタ 441"/>
            <p:cNvCxnSpPr/>
            <p:nvPr/>
          </p:nvCxnSpPr>
          <p:spPr>
            <a:xfrm flipV="1">
              <a:off x="5441579" y="2166614"/>
              <a:ext cx="6593" cy="513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 name="直線コネクタ 442"/>
            <p:cNvCxnSpPr/>
            <p:nvPr/>
          </p:nvCxnSpPr>
          <p:spPr>
            <a:xfrm flipH="1" flipV="1">
              <a:off x="4897262" y="2208528"/>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直線コネクタ 443"/>
            <p:cNvCxnSpPr/>
            <p:nvPr/>
          </p:nvCxnSpPr>
          <p:spPr>
            <a:xfrm flipV="1">
              <a:off x="5907596" y="2263031"/>
              <a:ext cx="81695" cy="4126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直線コネクタ 444"/>
            <p:cNvCxnSpPr/>
            <p:nvPr/>
          </p:nvCxnSpPr>
          <p:spPr>
            <a:xfrm flipH="1" flipV="1">
              <a:off x="4425049" y="268681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 name="直線コネクタ 445"/>
            <p:cNvCxnSpPr/>
            <p:nvPr/>
          </p:nvCxnSpPr>
          <p:spPr>
            <a:xfrm flipH="1" flipV="1">
              <a:off x="5465084" y="2686816"/>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直線コネクタ 446"/>
            <p:cNvCxnSpPr/>
            <p:nvPr/>
          </p:nvCxnSpPr>
          <p:spPr>
            <a:xfrm flipH="1" flipV="1">
              <a:off x="5957417" y="2686817"/>
              <a:ext cx="504362" cy="1256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8" name="直線コネクタ 447"/>
            <p:cNvCxnSpPr/>
            <p:nvPr/>
          </p:nvCxnSpPr>
          <p:spPr>
            <a:xfrm flipH="1" flipV="1">
              <a:off x="4384262" y="3222259"/>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9" name="直線コネクタ 448"/>
            <p:cNvCxnSpPr/>
            <p:nvPr/>
          </p:nvCxnSpPr>
          <p:spPr>
            <a:xfrm flipH="1" flipV="1">
              <a:off x="4972773" y="3222258"/>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0" name="直線コネクタ 449"/>
            <p:cNvCxnSpPr/>
            <p:nvPr/>
          </p:nvCxnSpPr>
          <p:spPr>
            <a:xfrm flipH="1" flipV="1">
              <a:off x="5513452" y="3209383"/>
              <a:ext cx="502115" cy="15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 name="直線コネクタ 450"/>
            <p:cNvCxnSpPr>
              <a:stCxn id="417" idx="2"/>
            </p:cNvCxnSpPr>
            <p:nvPr/>
          </p:nvCxnSpPr>
          <p:spPr>
            <a:xfrm flipH="1" flipV="1">
              <a:off x="6057735" y="3221095"/>
              <a:ext cx="760085" cy="3349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2" name="直線コネクタ 451"/>
            <p:cNvCxnSpPr/>
            <p:nvPr/>
          </p:nvCxnSpPr>
          <p:spPr>
            <a:xfrm flipH="1" flipV="1">
              <a:off x="4930561" y="2236654"/>
              <a:ext cx="468130" cy="3625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直線コネクタ 452"/>
            <p:cNvCxnSpPr/>
            <p:nvPr/>
          </p:nvCxnSpPr>
          <p:spPr>
            <a:xfrm flipV="1">
              <a:off x="5519302" y="2305591"/>
              <a:ext cx="388294" cy="2821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直線コネクタ 453"/>
            <p:cNvCxnSpPr/>
            <p:nvPr/>
          </p:nvCxnSpPr>
          <p:spPr>
            <a:xfrm flipV="1">
              <a:off x="6126661" y="2823613"/>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直線コネクタ 454"/>
            <p:cNvCxnSpPr/>
            <p:nvPr/>
          </p:nvCxnSpPr>
          <p:spPr>
            <a:xfrm flipH="1" flipV="1">
              <a:off x="4421890" y="2708469"/>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6" name="直線コネクタ 455"/>
            <p:cNvCxnSpPr/>
            <p:nvPr/>
          </p:nvCxnSpPr>
          <p:spPr>
            <a:xfrm flipH="1" flipV="1">
              <a:off x="4939925" y="270698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7" name="直線コネクタ 456"/>
            <p:cNvCxnSpPr/>
            <p:nvPr/>
          </p:nvCxnSpPr>
          <p:spPr>
            <a:xfrm flipV="1">
              <a:off x="5545466" y="2751837"/>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直線コネクタ 457"/>
            <p:cNvCxnSpPr/>
            <p:nvPr/>
          </p:nvCxnSpPr>
          <p:spPr>
            <a:xfrm flipH="1" flipV="1">
              <a:off x="5444109" y="2716331"/>
              <a:ext cx="628158" cy="5366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直線コネクタ 458"/>
            <p:cNvCxnSpPr/>
            <p:nvPr/>
          </p:nvCxnSpPr>
          <p:spPr>
            <a:xfrm flipH="1" flipV="1">
              <a:off x="5936941" y="2813322"/>
              <a:ext cx="1030834" cy="4492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0" name="直線コネクタ 459"/>
            <p:cNvCxnSpPr/>
            <p:nvPr/>
          </p:nvCxnSpPr>
          <p:spPr>
            <a:xfrm flipV="1">
              <a:off x="4457510" y="2731952"/>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直線コネクタ 460"/>
            <p:cNvCxnSpPr/>
            <p:nvPr/>
          </p:nvCxnSpPr>
          <p:spPr>
            <a:xfrm flipV="1">
              <a:off x="4945365" y="2209595"/>
              <a:ext cx="384263" cy="429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2" name="直線コネクタ 461"/>
            <p:cNvCxnSpPr/>
            <p:nvPr/>
          </p:nvCxnSpPr>
          <p:spPr>
            <a:xfrm flipH="1" flipV="1">
              <a:off x="5444875" y="2182735"/>
              <a:ext cx="466873" cy="477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6" name="楕円 415"/>
            <p:cNvSpPr/>
            <p:nvPr/>
          </p:nvSpPr>
          <p:spPr>
            <a:xfrm>
              <a:off x="5953481" y="3073383"/>
              <a:ext cx="365760" cy="365760"/>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7" name="楕円 416"/>
            <p:cNvSpPr/>
            <p:nvPr/>
          </p:nvSpPr>
          <p:spPr>
            <a:xfrm>
              <a:off x="6817820" y="3071707"/>
              <a:ext cx="365760" cy="36576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8" name="楕円 417"/>
            <p:cNvSpPr/>
            <p:nvPr/>
          </p:nvSpPr>
          <p:spPr>
            <a:xfrm>
              <a:off x="4690759" y="3087844"/>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9" name="楕円 418"/>
            <p:cNvSpPr/>
            <p:nvPr/>
          </p:nvSpPr>
          <p:spPr>
            <a:xfrm>
              <a:off x="5251123" y="3087844"/>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0" name="楕円 419"/>
            <p:cNvSpPr/>
            <p:nvPr/>
          </p:nvSpPr>
          <p:spPr>
            <a:xfrm>
              <a:off x="4099916" y="3087844"/>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1" name="楕円 420"/>
            <p:cNvSpPr/>
            <p:nvPr/>
          </p:nvSpPr>
          <p:spPr>
            <a:xfrm>
              <a:off x="5232367" y="2511070"/>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2" name="楕円 421"/>
            <p:cNvSpPr/>
            <p:nvPr/>
          </p:nvSpPr>
          <p:spPr>
            <a:xfrm>
              <a:off x="5225919" y="2031009"/>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8" name="楕円 427"/>
            <p:cNvSpPr/>
            <p:nvPr/>
          </p:nvSpPr>
          <p:spPr>
            <a:xfrm flipV="1">
              <a:off x="5719312" y="2597233"/>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9" name="楕円 428"/>
            <p:cNvSpPr/>
            <p:nvPr/>
          </p:nvSpPr>
          <p:spPr>
            <a:xfrm flipV="1">
              <a:off x="5779100" y="2106622"/>
              <a:ext cx="365760" cy="36576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30" name="楕円 429"/>
            <p:cNvSpPr/>
            <p:nvPr/>
          </p:nvSpPr>
          <p:spPr>
            <a:xfrm flipV="1">
              <a:off x="6330481" y="2638527"/>
              <a:ext cx="365760" cy="365760"/>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424" name="グループ化 423"/>
            <p:cNvGrpSpPr/>
            <p:nvPr/>
          </p:nvGrpSpPr>
          <p:grpSpPr>
            <a:xfrm flipH="1" flipV="1">
              <a:off x="4211787" y="2090502"/>
              <a:ext cx="892421" cy="856371"/>
              <a:chOff x="3723250" y="2612488"/>
              <a:chExt cx="892421" cy="856371"/>
            </a:xfrm>
            <a:solidFill>
              <a:schemeClr val="bg1"/>
            </a:solidFill>
          </p:grpSpPr>
          <p:sp>
            <p:nvSpPr>
              <p:cNvPr id="425" name="楕円 424"/>
              <p:cNvSpPr/>
              <p:nvPr/>
            </p:nvSpPr>
            <p:spPr>
              <a:xfrm>
                <a:off x="3723250" y="261248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6" name="楕円 425"/>
              <p:cNvSpPr/>
              <p:nvPr/>
            </p:nvSpPr>
            <p:spPr>
              <a:xfrm>
                <a:off x="3783038" y="3103099"/>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7" name="楕円 426"/>
              <p:cNvSpPr/>
              <p:nvPr/>
            </p:nvSpPr>
            <p:spPr>
              <a:xfrm>
                <a:off x="4249911" y="2625968"/>
                <a:ext cx="365760" cy="36576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grpSp>
        <p:nvGrpSpPr>
          <p:cNvPr id="515" name="グループ化 514"/>
          <p:cNvGrpSpPr/>
          <p:nvPr/>
        </p:nvGrpSpPr>
        <p:grpSpPr>
          <a:xfrm>
            <a:off x="6185824" y="2286997"/>
            <a:ext cx="1960685" cy="1904091"/>
            <a:chOff x="796353" y="1877808"/>
            <a:chExt cx="2614247" cy="2538788"/>
          </a:xfrm>
        </p:grpSpPr>
        <p:grpSp>
          <p:nvGrpSpPr>
            <p:cNvPr id="516" name="グループ化 515"/>
            <p:cNvGrpSpPr/>
            <p:nvPr/>
          </p:nvGrpSpPr>
          <p:grpSpPr>
            <a:xfrm>
              <a:off x="1023736" y="3149992"/>
              <a:ext cx="2228559" cy="1058294"/>
              <a:chOff x="5433711" y="3870664"/>
              <a:chExt cx="2228559" cy="1058294"/>
            </a:xfrm>
          </p:grpSpPr>
          <p:cxnSp>
            <p:nvCxnSpPr>
              <p:cNvPr id="577" name="直線コネクタ 576"/>
              <p:cNvCxnSpPr/>
              <p:nvPr/>
            </p:nvCxnSpPr>
            <p:spPr>
              <a:xfrm>
                <a:off x="6565696" y="3883264"/>
                <a:ext cx="6593" cy="51346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78" name="直線コネクタ 577"/>
              <p:cNvCxnSpPr/>
              <p:nvPr/>
            </p:nvCxnSpPr>
            <p:spPr>
              <a:xfrm flipH="1">
                <a:off x="6084517" y="4407286"/>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79" name="直線コネクタ 578"/>
              <p:cNvCxnSpPr/>
              <p:nvPr/>
            </p:nvCxnSpPr>
            <p:spPr>
              <a:xfrm>
                <a:off x="6120840" y="3959185"/>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0" name="直線コネクタ 579"/>
              <p:cNvCxnSpPr/>
              <p:nvPr/>
            </p:nvCxnSpPr>
            <p:spPr>
              <a:xfrm>
                <a:off x="5522004" y="4433946"/>
                <a:ext cx="466873" cy="47713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1" name="直線コネクタ 580"/>
              <p:cNvCxnSpPr/>
              <p:nvPr/>
            </p:nvCxnSpPr>
            <p:spPr>
              <a:xfrm flipH="1">
                <a:off x="7065934" y="4433947"/>
                <a:ext cx="466873" cy="47713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2" name="直線コネクタ 581"/>
              <p:cNvCxnSpPr/>
              <p:nvPr/>
            </p:nvCxnSpPr>
            <p:spPr>
              <a:xfrm flipH="1">
                <a:off x="6557371" y="4882360"/>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3" name="直線コネクタ 582"/>
              <p:cNvCxnSpPr/>
              <p:nvPr/>
            </p:nvCxnSpPr>
            <p:spPr>
              <a:xfrm flipH="1">
                <a:off x="5988877" y="4911078"/>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4" name="直線コネクタ 583"/>
              <p:cNvCxnSpPr/>
              <p:nvPr/>
            </p:nvCxnSpPr>
            <p:spPr>
              <a:xfrm flipH="1">
                <a:off x="7559841" y="3870664"/>
                <a:ext cx="102429" cy="47067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5" name="直線コネクタ 584"/>
              <p:cNvCxnSpPr/>
              <p:nvPr/>
            </p:nvCxnSpPr>
            <p:spPr>
              <a:xfrm>
                <a:off x="5433711" y="3914333"/>
                <a:ext cx="102429" cy="47067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6" name="直線コネクタ 585"/>
              <p:cNvCxnSpPr/>
              <p:nvPr/>
            </p:nvCxnSpPr>
            <p:spPr>
              <a:xfrm>
                <a:off x="6004626" y="3875347"/>
                <a:ext cx="63601" cy="51289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7" name="直線コネクタ 586"/>
              <p:cNvCxnSpPr/>
              <p:nvPr/>
            </p:nvCxnSpPr>
            <p:spPr>
              <a:xfrm flipH="1">
                <a:off x="7041095" y="3879160"/>
                <a:ext cx="63601" cy="51289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8" name="直線コネクタ 587"/>
              <p:cNvCxnSpPr/>
              <p:nvPr/>
            </p:nvCxnSpPr>
            <p:spPr>
              <a:xfrm>
                <a:off x="6539642" y="4415496"/>
                <a:ext cx="6593" cy="51346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9" name="直線コネクタ 588"/>
              <p:cNvCxnSpPr/>
              <p:nvPr/>
            </p:nvCxnSpPr>
            <p:spPr>
              <a:xfrm flipH="1">
                <a:off x="5995325" y="4474395"/>
                <a:ext cx="81695" cy="41264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0" name="直線コネクタ 589"/>
              <p:cNvCxnSpPr/>
              <p:nvPr/>
            </p:nvCxnSpPr>
            <p:spPr>
              <a:xfrm>
                <a:off x="7005659" y="4419892"/>
                <a:ext cx="81695" cy="41264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1" name="直線コネクタ 590"/>
              <p:cNvCxnSpPr/>
              <p:nvPr/>
            </p:nvCxnSpPr>
            <p:spPr>
              <a:xfrm flipH="1">
                <a:off x="5523112" y="4392927"/>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2" name="直線コネクタ 591"/>
              <p:cNvCxnSpPr/>
              <p:nvPr/>
            </p:nvCxnSpPr>
            <p:spPr>
              <a:xfrm flipH="1">
                <a:off x="6563147" y="4392927"/>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3" name="直線コネクタ 592"/>
              <p:cNvCxnSpPr/>
              <p:nvPr/>
            </p:nvCxnSpPr>
            <p:spPr>
              <a:xfrm flipH="1">
                <a:off x="7055479" y="4392927"/>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4" name="直線コネクタ 593"/>
              <p:cNvCxnSpPr/>
              <p:nvPr/>
            </p:nvCxnSpPr>
            <p:spPr>
              <a:xfrm flipH="1">
                <a:off x="6028624" y="4576754"/>
                <a:ext cx="388294" cy="28216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5" name="直線コネクタ 594"/>
              <p:cNvCxnSpPr/>
              <p:nvPr/>
            </p:nvCxnSpPr>
            <p:spPr>
              <a:xfrm>
                <a:off x="6617365" y="4507817"/>
                <a:ext cx="388294" cy="28216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6" name="直線コネクタ 595"/>
              <p:cNvCxnSpPr/>
              <p:nvPr/>
            </p:nvCxnSpPr>
            <p:spPr>
              <a:xfrm>
                <a:off x="7138121" y="3870664"/>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7" name="直線コネクタ 596"/>
              <p:cNvCxnSpPr/>
              <p:nvPr/>
            </p:nvCxnSpPr>
            <p:spPr>
              <a:xfrm flipH="1">
                <a:off x="5519953" y="3957701"/>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8" name="直線コネクタ 597"/>
              <p:cNvCxnSpPr/>
              <p:nvPr/>
            </p:nvCxnSpPr>
            <p:spPr>
              <a:xfrm flipH="1">
                <a:off x="6037988" y="3959185"/>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9" name="直線コネクタ 598"/>
              <p:cNvCxnSpPr/>
              <p:nvPr/>
            </p:nvCxnSpPr>
            <p:spPr>
              <a:xfrm>
                <a:off x="6643529" y="3914333"/>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0" name="直線コネクタ 599"/>
              <p:cNvCxnSpPr/>
              <p:nvPr/>
            </p:nvCxnSpPr>
            <p:spPr>
              <a:xfrm flipH="1">
                <a:off x="6611515" y="3959800"/>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1" name="直線コネクタ 600"/>
              <p:cNvCxnSpPr/>
              <p:nvPr/>
            </p:nvCxnSpPr>
            <p:spPr>
              <a:xfrm flipH="1">
                <a:off x="7148035" y="3919192"/>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2" name="直線コネクタ 601"/>
              <p:cNvCxnSpPr/>
              <p:nvPr/>
            </p:nvCxnSpPr>
            <p:spPr>
              <a:xfrm>
                <a:off x="5555573" y="3934218"/>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3" name="直線コネクタ 602"/>
              <p:cNvCxnSpPr/>
              <p:nvPr/>
            </p:nvCxnSpPr>
            <p:spPr>
              <a:xfrm>
                <a:off x="6043428" y="4456575"/>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4" name="直線コネクタ 603"/>
              <p:cNvCxnSpPr/>
              <p:nvPr/>
            </p:nvCxnSpPr>
            <p:spPr>
              <a:xfrm flipH="1">
                <a:off x="6542938" y="4435706"/>
                <a:ext cx="466873" cy="47713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17" name="グループ化 516"/>
            <p:cNvGrpSpPr/>
            <p:nvPr/>
          </p:nvGrpSpPr>
          <p:grpSpPr>
            <a:xfrm>
              <a:off x="961548" y="3484612"/>
              <a:ext cx="2399946" cy="931984"/>
              <a:chOff x="5344389" y="4142934"/>
              <a:chExt cx="2399946" cy="931984"/>
            </a:xfrm>
          </p:grpSpPr>
          <p:sp>
            <p:nvSpPr>
              <p:cNvPr id="567" name="楕円 566"/>
              <p:cNvSpPr/>
              <p:nvPr/>
            </p:nvSpPr>
            <p:spPr>
              <a:xfrm flipV="1">
                <a:off x="6364969" y="4229097"/>
                <a:ext cx="365760" cy="36576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68" name="楕円 567"/>
              <p:cNvSpPr/>
              <p:nvPr/>
            </p:nvSpPr>
            <p:spPr>
              <a:xfrm flipV="1">
                <a:off x="6358521" y="4709158"/>
                <a:ext cx="365760" cy="365760"/>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569" name="グループ化 568"/>
              <p:cNvGrpSpPr/>
              <p:nvPr/>
            </p:nvGrpSpPr>
            <p:grpSpPr>
              <a:xfrm>
                <a:off x="6851914" y="4142934"/>
                <a:ext cx="892421" cy="856371"/>
                <a:chOff x="3875650" y="2764888"/>
                <a:chExt cx="892421" cy="856371"/>
              </a:xfrm>
              <a:solidFill>
                <a:schemeClr val="bg1"/>
              </a:solidFill>
            </p:grpSpPr>
            <p:sp>
              <p:nvSpPr>
                <p:cNvPr id="574" name="楕円 573"/>
                <p:cNvSpPr/>
                <p:nvPr/>
              </p:nvSpPr>
              <p:spPr>
                <a:xfrm>
                  <a:off x="3875650" y="2764888"/>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75" name="楕円 574"/>
                <p:cNvSpPr/>
                <p:nvPr/>
              </p:nvSpPr>
              <p:spPr>
                <a:xfrm>
                  <a:off x="3935438" y="3255499"/>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76" name="楕円 575"/>
                <p:cNvSpPr/>
                <p:nvPr/>
              </p:nvSpPr>
              <p:spPr>
                <a:xfrm>
                  <a:off x="4402311" y="2778368"/>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570" name="グループ化 569"/>
              <p:cNvGrpSpPr/>
              <p:nvPr/>
            </p:nvGrpSpPr>
            <p:grpSpPr>
              <a:xfrm flipH="1">
                <a:off x="5344389" y="4159054"/>
                <a:ext cx="892421" cy="856371"/>
                <a:chOff x="3723250" y="2612488"/>
                <a:chExt cx="892421" cy="856371"/>
              </a:xfrm>
              <a:solidFill>
                <a:schemeClr val="bg1"/>
              </a:solidFill>
            </p:grpSpPr>
            <p:sp>
              <p:nvSpPr>
                <p:cNvPr id="571" name="楕円 570"/>
                <p:cNvSpPr/>
                <p:nvPr/>
              </p:nvSpPr>
              <p:spPr>
                <a:xfrm>
                  <a:off x="3723250" y="2612488"/>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72" name="楕円 571"/>
                <p:cNvSpPr/>
                <p:nvPr/>
              </p:nvSpPr>
              <p:spPr>
                <a:xfrm>
                  <a:off x="3783038" y="3103099"/>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73" name="楕円 572"/>
                <p:cNvSpPr/>
                <p:nvPr/>
              </p:nvSpPr>
              <p:spPr>
                <a:xfrm>
                  <a:off x="4249911" y="2625968"/>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grpSp>
          <p:nvGrpSpPr>
            <p:cNvPr id="518" name="グループ化 517"/>
            <p:cNvGrpSpPr/>
            <p:nvPr/>
          </p:nvGrpSpPr>
          <p:grpSpPr>
            <a:xfrm>
              <a:off x="1032085" y="2013413"/>
              <a:ext cx="2228559" cy="1071474"/>
              <a:chOff x="1032085" y="2013413"/>
              <a:chExt cx="2228559" cy="1071474"/>
            </a:xfrm>
          </p:grpSpPr>
          <p:cxnSp>
            <p:nvCxnSpPr>
              <p:cNvPr id="535" name="直線コネクタ 534"/>
              <p:cNvCxnSpPr/>
              <p:nvPr/>
            </p:nvCxnSpPr>
            <p:spPr>
              <a:xfrm flipV="1">
                <a:off x="2164070" y="2545645"/>
                <a:ext cx="6593" cy="51346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36" name="直線コネクタ 535"/>
              <p:cNvCxnSpPr/>
              <p:nvPr/>
            </p:nvCxnSpPr>
            <p:spPr>
              <a:xfrm flipH="1" flipV="1">
                <a:off x="1682891" y="2519256"/>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37" name="直線コネクタ 536"/>
              <p:cNvCxnSpPr/>
              <p:nvPr/>
            </p:nvCxnSpPr>
            <p:spPr>
              <a:xfrm flipV="1">
                <a:off x="1719214" y="2553784"/>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38" name="直線コネクタ 537"/>
              <p:cNvCxnSpPr/>
              <p:nvPr/>
            </p:nvCxnSpPr>
            <p:spPr>
              <a:xfrm flipV="1">
                <a:off x="1120378" y="2031294"/>
                <a:ext cx="466873" cy="47713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39" name="直線コネクタ 538"/>
              <p:cNvCxnSpPr/>
              <p:nvPr/>
            </p:nvCxnSpPr>
            <p:spPr>
              <a:xfrm flipH="1" flipV="1">
                <a:off x="2664308" y="2031293"/>
                <a:ext cx="466873" cy="47713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0" name="直線コネクタ 539"/>
              <p:cNvCxnSpPr/>
              <p:nvPr/>
            </p:nvCxnSpPr>
            <p:spPr>
              <a:xfrm flipH="1" flipV="1">
                <a:off x="2155745" y="2044182"/>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1" name="直線コネクタ 540"/>
              <p:cNvCxnSpPr/>
              <p:nvPr/>
            </p:nvCxnSpPr>
            <p:spPr>
              <a:xfrm flipH="1" flipV="1">
                <a:off x="1587251" y="2015464"/>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2" name="直線コネクタ 541"/>
              <p:cNvCxnSpPr/>
              <p:nvPr/>
            </p:nvCxnSpPr>
            <p:spPr>
              <a:xfrm flipH="1" flipV="1">
                <a:off x="3158215" y="2601029"/>
                <a:ext cx="102429" cy="47067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3" name="直線コネクタ 542"/>
              <p:cNvCxnSpPr/>
              <p:nvPr/>
            </p:nvCxnSpPr>
            <p:spPr>
              <a:xfrm flipV="1">
                <a:off x="1032085" y="2557360"/>
                <a:ext cx="102429" cy="47067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4" name="直線コネクタ 543"/>
              <p:cNvCxnSpPr/>
              <p:nvPr/>
            </p:nvCxnSpPr>
            <p:spPr>
              <a:xfrm flipV="1">
                <a:off x="1603000" y="2554133"/>
                <a:ext cx="63601" cy="51289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5" name="直線コネクタ 544"/>
              <p:cNvCxnSpPr/>
              <p:nvPr/>
            </p:nvCxnSpPr>
            <p:spPr>
              <a:xfrm flipH="1" flipV="1">
                <a:off x="2639469" y="2550320"/>
                <a:ext cx="63601" cy="51289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6" name="直線コネクタ 545"/>
              <p:cNvCxnSpPr/>
              <p:nvPr/>
            </p:nvCxnSpPr>
            <p:spPr>
              <a:xfrm flipV="1">
                <a:off x="2138016" y="2013413"/>
                <a:ext cx="6593" cy="51346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7" name="直線コネクタ 546"/>
              <p:cNvCxnSpPr/>
              <p:nvPr/>
            </p:nvCxnSpPr>
            <p:spPr>
              <a:xfrm flipH="1" flipV="1">
                <a:off x="1593699" y="2055327"/>
                <a:ext cx="81695" cy="41264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8" name="直線コネクタ 547"/>
              <p:cNvCxnSpPr/>
              <p:nvPr/>
            </p:nvCxnSpPr>
            <p:spPr>
              <a:xfrm flipV="1">
                <a:off x="2604033" y="2109830"/>
                <a:ext cx="81695" cy="41264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9" name="直線コネクタ 548"/>
              <p:cNvCxnSpPr/>
              <p:nvPr/>
            </p:nvCxnSpPr>
            <p:spPr>
              <a:xfrm flipH="1" flipV="1">
                <a:off x="1121486" y="2533615"/>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0" name="直線コネクタ 549"/>
              <p:cNvCxnSpPr/>
              <p:nvPr/>
            </p:nvCxnSpPr>
            <p:spPr>
              <a:xfrm flipH="1" flipV="1">
                <a:off x="2161521" y="2533615"/>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1" name="直線コネクタ 550"/>
              <p:cNvCxnSpPr/>
              <p:nvPr/>
            </p:nvCxnSpPr>
            <p:spPr>
              <a:xfrm flipH="1" flipV="1">
                <a:off x="2653853" y="2533615"/>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2" name="直線コネクタ 551"/>
              <p:cNvCxnSpPr/>
              <p:nvPr/>
            </p:nvCxnSpPr>
            <p:spPr>
              <a:xfrm flipH="1" flipV="1">
                <a:off x="1080699" y="3069058"/>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3" name="直線コネクタ 552"/>
              <p:cNvCxnSpPr/>
              <p:nvPr/>
            </p:nvCxnSpPr>
            <p:spPr>
              <a:xfrm flipH="1" flipV="1">
                <a:off x="1669210" y="3069057"/>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4" name="直線コネクタ 553"/>
              <p:cNvCxnSpPr/>
              <p:nvPr/>
            </p:nvCxnSpPr>
            <p:spPr>
              <a:xfrm flipH="1" flipV="1">
                <a:off x="2209889" y="3056182"/>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5" name="直線コネクタ 554"/>
              <p:cNvCxnSpPr/>
              <p:nvPr/>
            </p:nvCxnSpPr>
            <p:spPr>
              <a:xfrm flipH="1" flipV="1">
                <a:off x="2754171" y="3067893"/>
                <a:ext cx="502115" cy="158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6" name="直線コネクタ 555"/>
              <p:cNvCxnSpPr/>
              <p:nvPr/>
            </p:nvCxnSpPr>
            <p:spPr>
              <a:xfrm flipH="1" flipV="1">
                <a:off x="1626998" y="2083453"/>
                <a:ext cx="468130" cy="3625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7" name="直線コネクタ 556"/>
              <p:cNvCxnSpPr/>
              <p:nvPr/>
            </p:nvCxnSpPr>
            <p:spPr>
              <a:xfrm flipV="1">
                <a:off x="2215739" y="2152390"/>
                <a:ext cx="388294" cy="28216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8" name="直線コネクタ 557"/>
              <p:cNvCxnSpPr/>
              <p:nvPr/>
            </p:nvCxnSpPr>
            <p:spPr>
              <a:xfrm flipV="1">
                <a:off x="2736495" y="2642305"/>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9" name="直線コネクタ 558"/>
              <p:cNvCxnSpPr/>
              <p:nvPr/>
            </p:nvCxnSpPr>
            <p:spPr>
              <a:xfrm flipH="1" flipV="1">
                <a:off x="1118327" y="2555268"/>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60" name="直線コネクタ 559"/>
              <p:cNvCxnSpPr/>
              <p:nvPr/>
            </p:nvCxnSpPr>
            <p:spPr>
              <a:xfrm flipH="1" flipV="1">
                <a:off x="1636362" y="2553784"/>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61" name="直線コネクタ 560"/>
              <p:cNvCxnSpPr/>
              <p:nvPr/>
            </p:nvCxnSpPr>
            <p:spPr>
              <a:xfrm flipV="1">
                <a:off x="2241903" y="2598636"/>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62" name="直線コネクタ 561"/>
              <p:cNvCxnSpPr/>
              <p:nvPr/>
            </p:nvCxnSpPr>
            <p:spPr>
              <a:xfrm flipH="1" flipV="1">
                <a:off x="2209889" y="2553169"/>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63" name="直線コネクタ 562"/>
              <p:cNvCxnSpPr/>
              <p:nvPr/>
            </p:nvCxnSpPr>
            <p:spPr>
              <a:xfrm flipH="1" flipV="1">
                <a:off x="2746409" y="2593777"/>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64" name="直線コネクタ 563"/>
              <p:cNvCxnSpPr/>
              <p:nvPr/>
            </p:nvCxnSpPr>
            <p:spPr>
              <a:xfrm flipV="1">
                <a:off x="1153947" y="2578751"/>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65" name="直線コネクタ 564"/>
              <p:cNvCxnSpPr/>
              <p:nvPr/>
            </p:nvCxnSpPr>
            <p:spPr>
              <a:xfrm flipV="1">
                <a:off x="1641802" y="2056394"/>
                <a:ext cx="384263" cy="4294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66" name="直線コネクタ 565"/>
              <p:cNvCxnSpPr/>
              <p:nvPr/>
            </p:nvCxnSpPr>
            <p:spPr>
              <a:xfrm flipH="1" flipV="1">
                <a:off x="2141312" y="2029534"/>
                <a:ext cx="466873" cy="47713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19" name="グループ化 518"/>
            <p:cNvGrpSpPr/>
            <p:nvPr/>
          </p:nvGrpSpPr>
          <p:grpSpPr>
            <a:xfrm>
              <a:off x="796353" y="1877808"/>
              <a:ext cx="2614247" cy="1422595"/>
              <a:chOff x="2023403" y="1065042"/>
              <a:chExt cx="2614247" cy="1422595"/>
            </a:xfrm>
            <a:solidFill>
              <a:schemeClr val="bg1"/>
            </a:solidFill>
          </p:grpSpPr>
          <p:sp>
            <p:nvSpPr>
              <p:cNvPr id="520" name="楕円 519"/>
              <p:cNvSpPr/>
              <p:nvPr/>
            </p:nvSpPr>
            <p:spPr>
              <a:xfrm>
                <a:off x="3723250" y="2121877"/>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21" name="楕円 520"/>
              <p:cNvSpPr/>
              <p:nvPr/>
            </p:nvSpPr>
            <p:spPr>
              <a:xfrm>
                <a:off x="4271890" y="2121877"/>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22" name="楕円 521"/>
              <p:cNvSpPr/>
              <p:nvPr/>
            </p:nvSpPr>
            <p:spPr>
              <a:xfrm>
                <a:off x="2614246" y="2121877"/>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23" name="楕円 522"/>
              <p:cNvSpPr/>
              <p:nvPr/>
            </p:nvSpPr>
            <p:spPr>
              <a:xfrm>
                <a:off x="3174610" y="2121877"/>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24" name="楕円 523"/>
              <p:cNvSpPr/>
              <p:nvPr/>
            </p:nvSpPr>
            <p:spPr>
              <a:xfrm>
                <a:off x="2023403" y="2121877"/>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25" name="楕円 524"/>
              <p:cNvSpPr/>
              <p:nvPr/>
            </p:nvSpPr>
            <p:spPr>
              <a:xfrm>
                <a:off x="3155854" y="1545103"/>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26" name="楕円 525"/>
              <p:cNvSpPr/>
              <p:nvPr/>
            </p:nvSpPr>
            <p:spPr>
              <a:xfrm>
                <a:off x="3149406" y="1065042"/>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527" name="グループ化 526"/>
              <p:cNvGrpSpPr/>
              <p:nvPr/>
            </p:nvGrpSpPr>
            <p:grpSpPr>
              <a:xfrm flipV="1">
                <a:off x="3642799" y="1140655"/>
                <a:ext cx="892421" cy="856371"/>
                <a:chOff x="3875650" y="2764888"/>
                <a:chExt cx="892421" cy="856371"/>
              </a:xfrm>
              <a:grpFill/>
            </p:grpSpPr>
            <p:sp>
              <p:nvSpPr>
                <p:cNvPr id="532" name="楕円 531"/>
                <p:cNvSpPr/>
                <p:nvPr/>
              </p:nvSpPr>
              <p:spPr>
                <a:xfrm>
                  <a:off x="3875650" y="2764888"/>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33" name="楕円 532"/>
                <p:cNvSpPr/>
                <p:nvPr/>
              </p:nvSpPr>
              <p:spPr>
                <a:xfrm>
                  <a:off x="3935438" y="3255499"/>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34" name="楕円 533"/>
                <p:cNvSpPr/>
                <p:nvPr/>
              </p:nvSpPr>
              <p:spPr>
                <a:xfrm>
                  <a:off x="4402311" y="2778368"/>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528" name="グループ化 527"/>
              <p:cNvGrpSpPr/>
              <p:nvPr/>
            </p:nvGrpSpPr>
            <p:grpSpPr>
              <a:xfrm flipH="1" flipV="1">
                <a:off x="2135274" y="1124535"/>
                <a:ext cx="892421" cy="856371"/>
                <a:chOff x="3723250" y="2612488"/>
                <a:chExt cx="892421" cy="856371"/>
              </a:xfrm>
              <a:grpFill/>
            </p:grpSpPr>
            <p:sp>
              <p:nvSpPr>
                <p:cNvPr id="529" name="楕円 528"/>
                <p:cNvSpPr/>
                <p:nvPr/>
              </p:nvSpPr>
              <p:spPr>
                <a:xfrm>
                  <a:off x="3723250" y="2612488"/>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30" name="楕円 529"/>
                <p:cNvSpPr/>
                <p:nvPr/>
              </p:nvSpPr>
              <p:spPr>
                <a:xfrm>
                  <a:off x="3783038" y="3103099"/>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31" name="楕円 530"/>
                <p:cNvSpPr/>
                <p:nvPr/>
              </p:nvSpPr>
              <p:spPr>
                <a:xfrm>
                  <a:off x="4249911" y="2625968"/>
                  <a:ext cx="365760" cy="36576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grpSp>
      <p:grpSp>
        <p:nvGrpSpPr>
          <p:cNvPr id="605" name="グループ化 604"/>
          <p:cNvGrpSpPr/>
          <p:nvPr/>
        </p:nvGrpSpPr>
        <p:grpSpPr>
          <a:xfrm>
            <a:off x="6596359" y="2286997"/>
            <a:ext cx="1960685" cy="1904091"/>
            <a:chOff x="796353" y="1877808"/>
            <a:chExt cx="2614247" cy="2538788"/>
          </a:xfrm>
        </p:grpSpPr>
        <p:grpSp>
          <p:nvGrpSpPr>
            <p:cNvPr id="606" name="グループ化 605"/>
            <p:cNvGrpSpPr/>
            <p:nvPr/>
          </p:nvGrpSpPr>
          <p:grpSpPr>
            <a:xfrm>
              <a:off x="1023736" y="3149992"/>
              <a:ext cx="2228559" cy="1058294"/>
              <a:chOff x="5433711" y="3870664"/>
              <a:chExt cx="2228559" cy="1058294"/>
            </a:xfrm>
          </p:grpSpPr>
          <p:cxnSp>
            <p:nvCxnSpPr>
              <p:cNvPr id="667" name="直線コネクタ 666"/>
              <p:cNvCxnSpPr/>
              <p:nvPr/>
            </p:nvCxnSpPr>
            <p:spPr>
              <a:xfrm>
                <a:off x="6565696" y="3883264"/>
                <a:ext cx="6593" cy="5134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8" name="直線コネクタ 667"/>
              <p:cNvCxnSpPr/>
              <p:nvPr/>
            </p:nvCxnSpPr>
            <p:spPr>
              <a:xfrm flipH="1">
                <a:off x="6084517" y="4407286"/>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9" name="直線コネクタ 668"/>
              <p:cNvCxnSpPr/>
              <p:nvPr/>
            </p:nvCxnSpPr>
            <p:spPr>
              <a:xfrm>
                <a:off x="6120840" y="3959185"/>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0" name="直線コネクタ 669"/>
              <p:cNvCxnSpPr/>
              <p:nvPr/>
            </p:nvCxnSpPr>
            <p:spPr>
              <a:xfrm>
                <a:off x="5522004" y="4433946"/>
                <a:ext cx="466873" cy="4771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1" name="直線コネクタ 670"/>
              <p:cNvCxnSpPr/>
              <p:nvPr/>
            </p:nvCxnSpPr>
            <p:spPr>
              <a:xfrm flipH="1">
                <a:off x="7065934" y="4433947"/>
                <a:ext cx="466873" cy="4771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2" name="直線コネクタ 671"/>
              <p:cNvCxnSpPr/>
              <p:nvPr/>
            </p:nvCxnSpPr>
            <p:spPr>
              <a:xfrm flipH="1">
                <a:off x="6557371" y="4882360"/>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3" name="直線コネクタ 672"/>
              <p:cNvCxnSpPr/>
              <p:nvPr/>
            </p:nvCxnSpPr>
            <p:spPr>
              <a:xfrm flipH="1">
                <a:off x="5988877" y="4911078"/>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4" name="直線コネクタ 673"/>
              <p:cNvCxnSpPr/>
              <p:nvPr/>
            </p:nvCxnSpPr>
            <p:spPr>
              <a:xfrm flipH="1">
                <a:off x="7559841" y="3870664"/>
                <a:ext cx="102429" cy="47067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5" name="直線コネクタ 674"/>
              <p:cNvCxnSpPr/>
              <p:nvPr/>
            </p:nvCxnSpPr>
            <p:spPr>
              <a:xfrm>
                <a:off x="5433711" y="3914333"/>
                <a:ext cx="102429" cy="47067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6" name="直線コネクタ 675"/>
              <p:cNvCxnSpPr/>
              <p:nvPr/>
            </p:nvCxnSpPr>
            <p:spPr>
              <a:xfrm>
                <a:off x="6004626" y="3875347"/>
                <a:ext cx="63601" cy="5128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7" name="直線コネクタ 676"/>
              <p:cNvCxnSpPr/>
              <p:nvPr/>
            </p:nvCxnSpPr>
            <p:spPr>
              <a:xfrm flipH="1">
                <a:off x="7041095" y="3879160"/>
                <a:ext cx="63601" cy="5128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8" name="直線コネクタ 677"/>
              <p:cNvCxnSpPr/>
              <p:nvPr/>
            </p:nvCxnSpPr>
            <p:spPr>
              <a:xfrm>
                <a:off x="6539642" y="4415496"/>
                <a:ext cx="6593" cy="5134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9" name="直線コネクタ 678"/>
              <p:cNvCxnSpPr/>
              <p:nvPr/>
            </p:nvCxnSpPr>
            <p:spPr>
              <a:xfrm flipH="1">
                <a:off x="5995325" y="4474395"/>
                <a:ext cx="81695" cy="4126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0" name="直線コネクタ 679"/>
              <p:cNvCxnSpPr/>
              <p:nvPr/>
            </p:nvCxnSpPr>
            <p:spPr>
              <a:xfrm>
                <a:off x="7005659" y="4419892"/>
                <a:ext cx="81695" cy="4126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1" name="直線コネクタ 680"/>
              <p:cNvCxnSpPr/>
              <p:nvPr/>
            </p:nvCxnSpPr>
            <p:spPr>
              <a:xfrm flipH="1">
                <a:off x="5523112" y="4392927"/>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2" name="直線コネクタ 681"/>
              <p:cNvCxnSpPr/>
              <p:nvPr/>
            </p:nvCxnSpPr>
            <p:spPr>
              <a:xfrm flipH="1">
                <a:off x="6563147" y="4392927"/>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3" name="直線コネクタ 682"/>
              <p:cNvCxnSpPr/>
              <p:nvPr/>
            </p:nvCxnSpPr>
            <p:spPr>
              <a:xfrm flipH="1">
                <a:off x="7055479" y="4392927"/>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4" name="直線コネクタ 683"/>
              <p:cNvCxnSpPr/>
              <p:nvPr/>
            </p:nvCxnSpPr>
            <p:spPr>
              <a:xfrm flipH="1">
                <a:off x="6028624" y="4576754"/>
                <a:ext cx="388294" cy="2821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5" name="直線コネクタ 684"/>
              <p:cNvCxnSpPr/>
              <p:nvPr/>
            </p:nvCxnSpPr>
            <p:spPr>
              <a:xfrm>
                <a:off x="6617365" y="4507817"/>
                <a:ext cx="388294" cy="2821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6" name="直線コネクタ 685"/>
              <p:cNvCxnSpPr/>
              <p:nvPr/>
            </p:nvCxnSpPr>
            <p:spPr>
              <a:xfrm>
                <a:off x="7138121" y="3870664"/>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7" name="直線コネクタ 686"/>
              <p:cNvCxnSpPr/>
              <p:nvPr/>
            </p:nvCxnSpPr>
            <p:spPr>
              <a:xfrm flipH="1">
                <a:off x="5519953" y="3957701"/>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8" name="直線コネクタ 687"/>
              <p:cNvCxnSpPr/>
              <p:nvPr/>
            </p:nvCxnSpPr>
            <p:spPr>
              <a:xfrm flipH="1">
                <a:off x="6037988" y="3959185"/>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9" name="直線コネクタ 688"/>
              <p:cNvCxnSpPr/>
              <p:nvPr/>
            </p:nvCxnSpPr>
            <p:spPr>
              <a:xfrm>
                <a:off x="6643529" y="3914333"/>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0" name="直線コネクタ 689"/>
              <p:cNvCxnSpPr/>
              <p:nvPr/>
            </p:nvCxnSpPr>
            <p:spPr>
              <a:xfrm flipH="1">
                <a:off x="6611515" y="3959800"/>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1" name="直線コネクタ 690"/>
              <p:cNvCxnSpPr/>
              <p:nvPr/>
            </p:nvCxnSpPr>
            <p:spPr>
              <a:xfrm flipH="1">
                <a:off x="7148035" y="3919192"/>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2" name="直線コネクタ 691"/>
              <p:cNvCxnSpPr/>
              <p:nvPr/>
            </p:nvCxnSpPr>
            <p:spPr>
              <a:xfrm>
                <a:off x="5555573" y="3934218"/>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3" name="直線コネクタ 692"/>
              <p:cNvCxnSpPr/>
              <p:nvPr/>
            </p:nvCxnSpPr>
            <p:spPr>
              <a:xfrm>
                <a:off x="6043428" y="4456575"/>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4" name="直線コネクタ 693"/>
              <p:cNvCxnSpPr/>
              <p:nvPr/>
            </p:nvCxnSpPr>
            <p:spPr>
              <a:xfrm flipH="1">
                <a:off x="6542938" y="4435706"/>
                <a:ext cx="466873" cy="4771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07" name="グループ化 606"/>
            <p:cNvGrpSpPr/>
            <p:nvPr/>
          </p:nvGrpSpPr>
          <p:grpSpPr>
            <a:xfrm>
              <a:off x="961548" y="3484612"/>
              <a:ext cx="2399946" cy="931984"/>
              <a:chOff x="5344389" y="4142934"/>
              <a:chExt cx="2399946" cy="931984"/>
            </a:xfrm>
          </p:grpSpPr>
          <p:sp>
            <p:nvSpPr>
              <p:cNvPr id="657" name="楕円 656"/>
              <p:cNvSpPr/>
              <p:nvPr/>
            </p:nvSpPr>
            <p:spPr>
              <a:xfrm flipV="1">
                <a:off x="6364969" y="4229097"/>
                <a:ext cx="365760" cy="3657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58" name="楕円 657"/>
              <p:cNvSpPr/>
              <p:nvPr/>
            </p:nvSpPr>
            <p:spPr>
              <a:xfrm flipV="1">
                <a:off x="6358521" y="4709158"/>
                <a:ext cx="365760" cy="3657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659" name="グループ化 658"/>
              <p:cNvGrpSpPr/>
              <p:nvPr/>
            </p:nvGrpSpPr>
            <p:grpSpPr>
              <a:xfrm>
                <a:off x="6851914" y="4142934"/>
                <a:ext cx="892421" cy="856371"/>
                <a:chOff x="3875650" y="2764888"/>
                <a:chExt cx="892421" cy="856371"/>
              </a:xfrm>
              <a:solidFill>
                <a:schemeClr val="bg1"/>
              </a:solidFill>
            </p:grpSpPr>
            <p:sp>
              <p:nvSpPr>
                <p:cNvPr id="664" name="楕円 663"/>
                <p:cNvSpPr/>
                <p:nvPr/>
              </p:nvSpPr>
              <p:spPr>
                <a:xfrm>
                  <a:off x="3875650" y="2764888"/>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65" name="楕円 664"/>
                <p:cNvSpPr/>
                <p:nvPr/>
              </p:nvSpPr>
              <p:spPr>
                <a:xfrm>
                  <a:off x="3935438" y="3255499"/>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66" name="楕円 665"/>
                <p:cNvSpPr/>
                <p:nvPr/>
              </p:nvSpPr>
              <p:spPr>
                <a:xfrm>
                  <a:off x="4402311" y="2778368"/>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660" name="グループ化 659"/>
              <p:cNvGrpSpPr/>
              <p:nvPr/>
            </p:nvGrpSpPr>
            <p:grpSpPr>
              <a:xfrm flipH="1">
                <a:off x="5344389" y="4159054"/>
                <a:ext cx="892421" cy="856371"/>
                <a:chOff x="3723250" y="2612488"/>
                <a:chExt cx="892421" cy="856371"/>
              </a:xfrm>
              <a:solidFill>
                <a:schemeClr val="bg1"/>
              </a:solidFill>
            </p:grpSpPr>
            <p:sp>
              <p:nvSpPr>
                <p:cNvPr id="661" name="楕円 660"/>
                <p:cNvSpPr/>
                <p:nvPr/>
              </p:nvSpPr>
              <p:spPr>
                <a:xfrm>
                  <a:off x="3723250" y="2612488"/>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62" name="楕円 661"/>
                <p:cNvSpPr/>
                <p:nvPr/>
              </p:nvSpPr>
              <p:spPr>
                <a:xfrm>
                  <a:off x="3783038" y="3103099"/>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63" name="楕円 662"/>
                <p:cNvSpPr/>
                <p:nvPr/>
              </p:nvSpPr>
              <p:spPr>
                <a:xfrm>
                  <a:off x="4249911" y="2625968"/>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grpSp>
          <p:nvGrpSpPr>
            <p:cNvPr id="608" name="グループ化 607"/>
            <p:cNvGrpSpPr/>
            <p:nvPr/>
          </p:nvGrpSpPr>
          <p:grpSpPr>
            <a:xfrm>
              <a:off x="1032085" y="2013413"/>
              <a:ext cx="2228559" cy="1071474"/>
              <a:chOff x="1032085" y="2013413"/>
              <a:chExt cx="2228559" cy="1071474"/>
            </a:xfrm>
          </p:grpSpPr>
          <p:cxnSp>
            <p:nvCxnSpPr>
              <p:cNvPr id="625" name="直線コネクタ 624"/>
              <p:cNvCxnSpPr/>
              <p:nvPr/>
            </p:nvCxnSpPr>
            <p:spPr>
              <a:xfrm flipV="1">
                <a:off x="2164070" y="2545645"/>
                <a:ext cx="6593" cy="5134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6" name="直線コネクタ 625"/>
              <p:cNvCxnSpPr/>
              <p:nvPr/>
            </p:nvCxnSpPr>
            <p:spPr>
              <a:xfrm flipH="1" flipV="1">
                <a:off x="1682891" y="2519256"/>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7" name="直線コネクタ 626"/>
              <p:cNvCxnSpPr/>
              <p:nvPr/>
            </p:nvCxnSpPr>
            <p:spPr>
              <a:xfrm flipV="1">
                <a:off x="1719214" y="2553784"/>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8" name="直線コネクタ 627"/>
              <p:cNvCxnSpPr/>
              <p:nvPr/>
            </p:nvCxnSpPr>
            <p:spPr>
              <a:xfrm flipV="1">
                <a:off x="1120378" y="2031294"/>
                <a:ext cx="466873" cy="4771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9" name="直線コネクタ 628"/>
              <p:cNvCxnSpPr/>
              <p:nvPr/>
            </p:nvCxnSpPr>
            <p:spPr>
              <a:xfrm flipH="1" flipV="1">
                <a:off x="2664308" y="2031293"/>
                <a:ext cx="466873" cy="4771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0" name="直線コネクタ 629"/>
              <p:cNvCxnSpPr/>
              <p:nvPr/>
            </p:nvCxnSpPr>
            <p:spPr>
              <a:xfrm flipH="1" flipV="1">
                <a:off x="2155745" y="2044182"/>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1" name="直線コネクタ 630"/>
              <p:cNvCxnSpPr/>
              <p:nvPr/>
            </p:nvCxnSpPr>
            <p:spPr>
              <a:xfrm flipH="1" flipV="1">
                <a:off x="1587251" y="2015464"/>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2" name="直線コネクタ 631"/>
              <p:cNvCxnSpPr/>
              <p:nvPr/>
            </p:nvCxnSpPr>
            <p:spPr>
              <a:xfrm flipH="1" flipV="1">
                <a:off x="3158215" y="2601029"/>
                <a:ext cx="102429" cy="47067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3" name="直線コネクタ 632"/>
              <p:cNvCxnSpPr/>
              <p:nvPr/>
            </p:nvCxnSpPr>
            <p:spPr>
              <a:xfrm flipV="1">
                <a:off x="1032085" y="2557360"/>
                <a:ext cx="102429" cy="47067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4" name="直線コネクタ 633"/>
              <p:cNvCxnSpPr/>
              <p:nvPr/>
            </p:nvCxnSpPr>
            <p:spPr>
              <a:xfrm flipV="1">
                <a:off x="1603000" y="2554133"/>
                <a:ext cx="63601" cy="5128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5" name="直線コネクタ 634"/>
              <p:cNvCxnSpPr/>
              <p:nvPr/>
            </p:nvCxnSpPr>
            <p:spPr>
              <a:xfrm flipH="1" flipV="1">
                <a:off x="2639469" y="2550320"/>
                <a:ext cx="63601" cy="5128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6" name="直線コネクタ 635"/>
              <p:cNvCxnSpPr/>
              <p:nvPr/>
            </p:nvCxnSpPr>
            <p:spPr>
              <a:xfrm flipV="1">
                <a:off x="2138016" y="2013413"/>
                <a:ext cx="6593" cy="5134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7" name="直線コネクタ 636"/>
              <p:cNvCxnSpPr/>
              <p:nvPr/>
            </p:nvCxnSpPr>
            <p:spPr>
              <a:xfrm flipH="1" flipV="1">
                <a:off x="1593699" y="2055327"/>
                <a:ext cx="81695" cy="4126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8" name="直線コネクタ 637"/>
              <p:cNvCxnSpPr/>
              <p:nvPr/>
            </p:nvCxnSpPr>
            <p:spPr>
              <a:xfrm flipV="1">
                <a:off x="2604033" y="2109830"/>
                <a:ext cx="81695" cy="4126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9" name="直線コネクタ 638"/>
              <p:cNvCxnSpPr/>
              <p:nvPr/>
            </p:nvCxnSpPr>
            <p:spPr>
              <a:xfrm flipH="1" flipV="1">
                <a:off x="1121486" y="2533615"/>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0" name="直線コネクタ 639"/>
              <p:cNvCxnSpPr/>
              <p:nvPr/>
            </p:nvCxnSpPr>
            <p:spPr>
              <a:xfrm flipH="1" flipV="1">
                <a:off x="2161521" y="2533615"/>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1" name="直線コネクタ 640"/>
              <p:cNvCxnSpPr/>
              <p:nvPr/>
            </p:nvCxnSpPr>
            <p:spPr>
              <a:xfrm flipH="1" flipV="1">
                <a:off x="2653853" y="2533615"/>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2" name="直線コネクタ 641"/>
              <p:cNvCxnSpPr/>
              <p:nvPr/>
            </p:nvCxnSpPr>
            <p:spPr>
              <a:xfrm flipH="1" flipV="1">
                <a:off x="1080699" y="3069058"/>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3" name="直線コネクタ 642"/>
              <p:cNvCxnSpPr/>
              <p:nvPr/>
            </p:nvCxnSpPr>
            <p:spPr>
              <a:xfrm flipH="1" flipV="1">
                <a:off x="1669210" y="3069057"/>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4" name="直線コネクタ 643"/>
              <p:cNvCxnSpPr/>
              <p:nvPr/>
            </p:nvCxnSpPr>
            <p:spPr>
              <a:xfrm flipH="1" flipV="1">
                <a:off x="2209889" y="3056182"/>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5" name="直線コネクタ 644"/>
              <p:cNvCxnSpPr/>
              <p:nvPr/>
            </p:nvCxnSpPr>
            <p:spPr>
              <a:xfrm flipH="1" flipV="1">
                <a:off x="2754171" y="3067893"/>
                <a:ext cx="502115" cy="15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6" name="直線コネクタ 645"/>
              <p:cNvCxnSpPr/>
              <p:nvPr/>
            </p:nvCxnSpPr>
            <p:spPr>
              <a:xfrm flipH="1" flipV="1">
                <a:off x="1626998" y="2083453"/>
                <a:ext cx="468130" cy="3625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7" name="直線コネクタ 646"/>
              <p:cNvCxnSpPr/>
              <p:nvPr/>
            </p:nvCxnSpPr>
            <p:spPr>
              <a:xfrm flipV="1">
                <a:off x="2215739" y="2152390"/>
                <a:ext cx="388294" cy="2821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8" name="直線コネクタ 647"/>
              <p:cNvCxnSpPr/>
              <p:nvPr/>
            </p:nvCxnSpPr>
            <p:spPr>
              <a:xfrm flipV="1">
                <a:off x="2736495" y="2642305"/>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9" name="直線コネクタ 648"/>
              <p:cNvCxnSpPr/>
              <p:nvPr/>
            </p:nvCxnSpPr>
            <p:spPr>
              <a:xfrm flipH="1" flipV="1">
                <a:off x="1118327" y="2555268"/>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0" name="直線コネクタ 649"/>
              <p:cNvCxnSpPr/>
              <p:nvPr/>
            </p:nvCxnSpPr>
            <p:spPr>
              <a:xfrm flipH="1" flipV="1">
                <a:off x="1636362" y="2553784"/>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1" name="直線コネクタ 650"/>
              <p:cNvCxnSpPr/>
              <p:nvPr/>
            </p:nvCxnSpPr>
            <p:spPr>
              <a:xfrm flipV="1">
                <a:off x="2241903" y="2598636"/>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2" name="直線コネクタ 651"/>
              <p:cNvCxnSpPr/>
              <p:nvPr/>
            </p:nvCxnSpPr>
            <p:spPr>
              <a:xfrm flipH="1" flipV="1">
                <a:off x="2209889" y="2553169"/>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3" name="直線コネクタ 652"/>
              <p:cNvCxnSpPr/>
              <p:nvPr/>
            </p:nvCxnSpPr>
            <p:spPr>
              <a:xfrm flipH="1" flipV="1">
                <a:off x="2746409" y="2593777"/>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4" name="直線コネクタ 653"/>
              <p:cNvCxnSpPr/>
              <p:nvPr/>
            </p:nvCxnSpPr>
            <p:spPr>
              <a:xfrm flipV="1">
                <a:off x="1153947" y="2578751"/>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5" name="直線コネクタ 654"/>
              <p:cNvCxnSpPr/>
              <p:nvPr/>
            </p:nvCxnSpPr>
            <p:spPr>
              <a:xfrm flipV="1">
                <a:off x="1641802" y="2056394"/>
                <a:ext cx="384263" cy="4294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6" name="直線コネクタ 655"/>
              <p:cNvCxnSpPr/>
              <p:nvPr/>
            </p:nvCxnSpPr>
            <p:spPr>
              <a:xfrm flipH="1" flipV="1">
                <a:off x="2141312" y="2029534"/>
                <a:ext cx="466873" cy="4771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09" name="グループ化 608"/>
            <p:cNvGrpSpPr/>
            <p:nvPr/>
          </p:nvGrpSpPr>
          <p:grpSpPr>
            <a:xfrm>
              <a:off x="796353" y="1877808"/>
              <a:ext cx="2614247" cy="1422595"/>
              <a:chOff x="2023403" y="1065042"/>
              <a:chExt cx="2614247" cy="1422595"/>
            </a:xfrm>
            <a:solidFill>
              <a:schemeClr val="bg1"/>
            </a:solidFill>
          </p:grpSpPr>
          <p:sp>
            <p:nvSpPr>
              <p:cNvPr id="610" name="楕円 609"/>
              <p:cNvSpPr/>
              <p:nvPr/>
            </p:nvSpPr>
            <p:spPr>
              <a:xfrm>
                <a:off x="3723250" y="2121877"/>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11" name="楕円 610"/>
              <p:cNvSpPr/>
              <p:nvPr/>
            </p:nvSpPr>
            <p:spPr>
              <a:xfrm>
                <a:off x="4271890" y="2121877"/>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12" name="楕円 611"/>
              <p:cNvSpPr/>
              <p:nvPr/>
            </p:nvSpPr>
            <p:spPr>
              <a:xfrm>
                <a:off x="2614246" y="2121877"/>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13" name="楕円 612"/>
              <p:cNvSpPr/>
              <p:nvPr/>
            </p:nvSpPr>
            <p:spPr>
              <a:xfrm>
                <a:off x="3174610" y="2121877"/>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14" name="楕円 613"/>
              <p:cNvSpPr/>
              <p:nvPr/>
            </p:nvSpPr>
            <p:spPr>
              <a:xfrm>
                <a:off x="2023403" y="2121877"/>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15" name="楕円 614"/>
              <p:cNvSpPr/>
              <p:nvPr/>
            </p:nvSpPr>
            <p:spPr>
              <a:xfrm>
                <a:off x="3155854" y="1545103"/>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16" name="楕円 615"/>
              <p:cNvSpPr/>
              <p:nvPr/>
            </p:nvSpPr>
            <p:spPr>
              <a:xfrm>
                <a:off x="3149406" y="1065042"/>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617" name="グループ化 616"/>
              <p:cNvGrpSpPr/>
              <p:nvPr/>
            </p:nvGrpSpPr>
            <p:grpSpPr>
              <a:xfrm flipV="1">
                <a:off x="3642799" y="1140655"/>
                <a:ext cx="892421" cy="856371"/>
                <a:chOff x="3875650" y="2764888"/>
                <a:chExt cx="892421" cy="856371"/>
              </a:xfrm>
              <a:grpFill/>
            </p:grpSpPr>
            <p:sp>
              <p:nvSpPr>
                <p:cNvPr id="622" name="楕円 621"/>
                <p:cNvSpPr/>
                <p:nvPr/>
              </p:nvSpPr>
              <p:spPr>
                <a:xfrm>
                  <a:off x="3875650" y="2764888"/>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23" name="楕円 622"/>
                <p:cNvSpPr/>
                <p:nvPr/>
              </p:nvSpPr>
              <p:spPr>
                <a:xfrm>
                  <a:off x="3935438" y="3255499"/>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24" name="楕円 623"/>
                <p:cNvSpPr/>
                <p:nvPr/>
              </p:nvSpPr>
              <p:spPr>
                <a:xfrm>
                  <a:off x="4402311" y="2778368"/>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618" name="グループ化 617"/>
              <p:cNvGrpSpPr/>
              <p:nvPr/>
            </p:nvGrpSpPr>
            <p:grpSpPr>
              <a:xfrm flipH="1" flipV="1">
                <a:off x="2135274" y="1124535"/>
                <a:ext cx="892421" cy="856371"/>
                <a:chOff x="3723250" y="2612488"/>
                <a:chExt cx="892421" cy="856371"/>
              </a:xfrm>
              <a:grpFill/>
            </p:grpSpPr>
            <p:sp>
              <p:nvSpPr>
                <p:cNvPr id="619" name="楕円 618"/>
                <p:cNvSpPr/>
                <p:nvPr/>
              </p:nvSpPr>
              <p:spPr>
                <a:xfrm>
                  <a:off x="3723250" y="2612488"/>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20" name="楕円 619"/>
                <p:cNvSpPr/>
                <p:nvPr/>
              </p:nvSpPr>
              <p:spPr>
                <a:xfrm>
                  <a:off x="3783038" y="3103099"/>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21" name="楕円 620"/>
                <p:cNvSpPr/>
                <p:nvPr/>
              </p:nvSpPr>
              <p:spPr>
                <a:xfrm>
                  <a:off x="4249911" y="2625968"/>
                  <a:ext cx="365760" cy="365760"/>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grpSp>
      <p:sp>
        <p:nvSpPr>
          <p:cNvPr id="695" name="テキスト ボックス 694"/>
          <p:cNvSpPr txBox="1"/>
          <p:nvPr/>
        </p:nvSpPr>
        <p:spPr>
          <a:xfrm>
            <a:off x="1481724" y="1800390"/>
            <a:ext cx="646331"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I )</a:t>
            </a:r>
            <a:endPar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696" name="テキスト ボックス 695"/>
          <p:cNvSpPr txBox="1"/>
          <p:nvPr/>
        </p:nvSpPr>
        <p:spPr>
          <a:xfrm>
            <a:off x="3914831" y="1800390"/>
            <a:ext cx="748923"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II )</a:t>
            </a:r>
            <a:endPar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697" name="テキスト ボックス 696"/>
          <p:cNvSpPr txBox="1"/>
          <p:nvPr/>
        </p:nvSpPr>
        <p:spPr>
          <a:xfrm>
            <a:off x="6731052" y="1800390"/>
            <a:ext cx="851515"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rPr>
              <a:t>( III )</a:t>
            </a:r>
            <a:endParaRPr kumimoji="1" lang="ja-JP"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游ゴシック" panose="020B0400000000000000" pitchFamily="50" charset="-128"/>
              <a:cs typeface="Times New Roman" panose="02020603050405020304" pitchFamily="18" charset="0"/>
            </a:endParaRPr>
          </a:p>
        </p:txBody>
      </p:sp>
      <p:sp>
        <p:nvSpPr>
          <p:cNvPr id="698" name="テキスト ボックス 697"/>
          <p:cNvSpPr txBox="1"/>
          <p:nvPr/>
        </p:nvSpPr>
        <p:spPr>
          <a:xfrm>
            <a:off x="2919263" y="586060"/>
            <a:ext cx="3262432"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世界を変化させる方法</a:t>
            </a:r>
          </a:p>
        </p:txBody>
      </p:sp>
      <p:sp>
        <p:nvSpPr>
          <p:cNvPr id="699" name="テキスト ボックス 698"/>
          <p:cNvSpPr txBox="1"/>
          <p:nvPr/>
        </p:nvSpPr>
        <p:spPr>
          <a:xfrm>
            <a:off x="1062283" y="4490365"/>
            <a:ext cx="156966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変化する前の状態</a:t>
            </a:r>
          </a:p>
        </p:txBody>
      </p:sp>
      <p:sp>
        <p:nvSpPr>
          <p:cNvPr id="700" name="テキスト ボックス 699"/>
          <p:cNvSpPr txBox="1"/>
          <p:nvPr/>
        </p:nvSpPr>
        <p:spPr>
          <a:xfrm>
            <a:off x="3287478" y="4490365"/>
            <a:ext cx="2619751" cy="113107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全体を右に移動させるために１個体が大きく移動して右にひっぱっても、動いた個体とその周辺にストレスがかかるのみで、全体は動かない。</a:t>
            </a:r>
          </a:p>
        </p:txBody>
      </p:sp>
      <p:sp>
        <p:nvSpPr>
          <p:cNvPr id="701" name="テキスト ボックス 700"/>
          <p:cNvSpPr txBox="1"/>
          <p:nvPr/>
        </p:nvSpPr>
        <p:spPr>
          <a:xfrm>
            <a:off x="6317216" y="4490366"/>
            <a:ext cx="2619751" cy="715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全体の構成員それぞれが右に移動すれば、全体はストレスなく右に移動する。</a:t>
            </a:r>
          </a:p>
        </p:txBody>
      </p:sp>
    </p:spTree>
    <p:extLst>
      <p:ext uri="{BB962C8B-B14F-4D97-AF65-F5344CB8AC3E}">
        <p14:creationId xmlns:p14="http://schemas.microsoft.com/office/powerpoint/2010/main" val="17421893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Web サイト&#10;&#10;自動的に生成された説明">
            <a:extLst>
              <a:ext uri="{FF2B5EF4-FFF2-40B4-BE49-F238E27FC236}">
                <a16:creationId xmlns:a16="http://schemas.microsoft.com/office/drawing/2014/main" id="{2EBDDC0A-6F4E-B0AC-81C3-19457F86750B}"/>
              </a:ext>
            </a:extLst>
          </p:cNvPr>
          <p:cNvPicPr>
            <a:picLocks noChangeAspect="1"/>
          </p:cNvPicPr>
          <p:nvPr/>
        </p:nvPicPr>
        <p:blipFill rotWithShape="1">
          <a:blip r:embed="rId2">
            <a:extLst>
              <a:ext uri="{28A0092B-C50C-407E-A947-70E740481C1C}">
                <a14:useLocalDpi xmlns:a14="http://schemas.microsoft.com/office/drawing/2010/main" val="0"/>
              </a:ext>
            </a:extLst>
          </a:blip>
          <a:srcRect l="1738" t="12079" r="35091"/>
          <a:stretch/>
        </p:blipFill>
        <p:spPr>
          <a:xfrm>
            <a:off x="-1332656" y="-243408"/>
            <a:ext cx="10476655" cy="7605464"/>
          </a:xfrm>
          <a:prstGeom prst="rect">
            <a:avLst/>
          </a:prstGeom>
        </p:spPr>
      </p:pic>
    </p:spTree>
    <p:extLst>
      <p:ext uri="{BB962C8B-B14F-4D97-AF65-F5344CB8AC3E}">
        <p14:creationId xmlns:p14="http://schemas.microsoft.com/office/powerpoint/2010/main" val="1573326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IMG_4723"/>
          <p:cNvPicPr>
            <a:picLocks noChangeAspect="1" noChangeArrowheads="1"/>
          </p:cNvPicPr>
          <p:nvPr/>
        </p:nvPicPr>
        <p:blipFill>
          <a:blip r:embed="rId2" cstate="print"/>
          <a:srcRect/>
          <a:stretch>
            <a:fillRect/>
          </a:stretch>
        </p:blipFill>
        <p:spPr bwMode="auto">
          <a:xfrm>
            <a:off x="684213" y="765175"/>
            <a:ext cx="7307262" cy="5116513"/>
          </a:xfrm>
          <a:prstGeom prst="rect">
            <a:avLst/>
          </a:prstGeom>
          <a:noFill/>
          <a:ln w="9525">
            <a:noFill/>
            <a:miter lim="800000"/>
            <a:headEnd/>
            <a:tailEnd/>
          </a:ln>
        </p:spPr>
      </p:pic>
      <p:grpSp>
        <p:nvGrpSpPr>
          <p:cNvPr id="2" name="Group 7"/>
          <p:cNvGrpSpPr>
            <a:grpSpLocks/>
          </p:cNvGrpSpPr>
          <p:nvPr/>
        </p:nvGrpSpPr>
        <p:grpSpPr bwMode="auto">
          <a:xfrm>
            <a:off x="5508104" y="1484784"/>
            <a:ext cx="2374900" cy="1439863"/>
            <a:chOff x="2245" y="981"/>
            <a:chExt cx="1496" cy="907"/>
          </a:xfrm>
        </p:grpSpPr>
        <p:sp>
          <p:nvSpPr>
            <p:cNvPr id="111620" name="AutoShape 5"/>
            <p:cNvSpPr>
              <a:spLocks noChangeArrowheads="1"/>
            </p:cNvSpPr>
            <p:nvPr/>
          </p:nvSpPr>
          <p:spPr bwMode="auto">
            <a:xfrm>
              <a:off x="2472" y="981"/>
              <a:ext cx="1043" cy="907"/>
            </a:xfrm>
            <a:prstGeom prst="wedgeRoundRectCallout">
              <a:avLst>
                <a:gd name="adj1" fmla="val -49042"/>
                <a:gd name="adj2" fmla="val 78778"/>
                <a:gd name="adj3" fmla="val 16667"/>
              </a:avLst>
            </a:prstGeom>
            <a:solidFill>
              <a:schemeClr val="tx1"/>
            </a:solidFill>
            <a:ln w="9525">
              <a:solidFill>
                <a:srgbClr val="00000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FFFFFF"/>
                </a:solidFill>
                <a:effectLst/>
                <a:uLnTx/>
                <a:uFillTx/>
                <a:latin typeface="Arial" pitchFamily="34" charset="0"/>
                <a:ea typeface="ＭＳ Ｐゴシック" pitchFamily="50" charset="-128"/>
                <a:cs typeface="+mn-cs"/>
              </a:endParaRPr>
            </a:p>
          </p:txBody>
        </p:sp>
        <p:sp>
          <p:nvSpPr>
            <p:cNvPr id="111621" name="Rectangle 4"/>
            <p:cNvSpPr>
              <a:spLocks noChangeArrowheads="1"/>
            </p:cNvSpPr>
            <p:nvPr/>
          </p:nvSpPr>
          <p:spPr bwMode="auto">
            <a:xfrm>
              <a:off x="2245" y="1071"/>
              <a:ext cx="1496" cy="72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40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F I N</a:t>
              </a:r>
            </a:p>
          </p:txBody>
        </p:sp>
      </p:grpSp>
    </p:spTree>
    <p:extLst>
      <p:ext uri="{BB962C8B-B14F-4D97-AF65-F5344CB8AC3E}">
        <p14:creationId xmlns:p14="http://schemas.microsoft.com/office/powerpoint/2010/main" val="282060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p:cNvGrpSpPr/>
          <p:nvPr/>
        </p:nvGrpSpPr>
        <p:grpSpPr>
          <a:xfrm>
            <a:off x="369489" y="337356"/>
            <a:ext cx="4905525" cy="3240088"/>
            <a:chOff x="6443663" y="260350"/>
            <a:chExt cx="4905525" cy="3240088"/>
          </a:xfrm>
        </p:grpSpPr>
        <p:sp>
          <p:nvSpPr>
            <p:cNvPr id="527365" name="Text Box 5"/>
            <p:cNvSpPr txBox="1">
              <a:spLocks noChangeArrowheads="1"/>
            </p:cNvSpPr>
            <p:nvPr/>
          </p:nvSpPr>
          <p:spPr bwMode="auto">
            <a:xfrm>
              <a:off x="9087030" y="543682"/>
              <a:ext cx="2262158" cy="369332"/>
            </a:xfrm>
            <a:prstGeom prst="rect">
              <a:avLst/>
            </a:prstGeom>
            <a:noFill/>
            <a:ln w="9525">
              <a:noFill/>
              <a:miter lim="800000"/>
              <a:headEnd/>
              <a:tailEnd/>
            </a:ln>
            <a:effectLst/>
          </p:spPr>
          <p:txBody>
            <a:bodyPr wrap="none">
              <a:spAutoFit/>
            </a:bodyPr>
            <a:lstStyle/>
            <a:p>
              <a:pPr fontAlgn="auto">
                <a:spcBef>
                  <a:spcPts val="0"/>
                </a:spcBef>
                <a:spcAft>
                  <a:spcPts val="0"/>
                </a:spcAft>
              </a:pPr>
              <a:r>
                <a:rPr lang="ja-JP" altLang="en-US" dirty="0">
                  <a:solidFill>
                    <a:srgbClr val="000000"/>
                  </a:solidFill>
                  <a:latin typeface="メイリオ" panose="020B0604030504040204" pitchFamily="50" charset="-128"/>
                  <a:ea typeface="メイリオ" panose="020B0604030504040204" pitchFamily="50" charset="-128"/>
                </a:rPr>
                <a:t>屋内メダカ飼育施設</a:t>
              </a:r>
            </a:p>
          </p:txBody>
        </p:sp>
        <p:pic>
          <p:nvPicPr>
            <p:cNvPr id="527371" name="Picture 11" descr="HI3G0011"/>
            <p:cNvPicPr>
              <a:picLocks noChangeAspect="1" noChangeArrowheads="1"/>
            </p:cNvPicPr>
            <p:nvPr/>
          </p:nvPicPr>
          <p:blipFill>
            <a:blip r:embed="rId2" cstate="print"/>
            <a:srcRect/>
            <a:stretch>
              <a:fillRect/>
            </a:stretch>
          </p:blipFill>
          <p:spPr bwMode="auto">
            <a:xfrm>
              <a:off x="6443663" y="260350"/>
              <a:ext cx="2430462" cy="3240088"/>
            </a:xfrm>
            <a:prstGeom prst="rect">
              <a:avLst/>
            </a:prstGeom>
            <a:noFill/>
          </p:spPr>
        </p:pic>
      </p:grpSp>
      <p:pic>
        <p:nvPicPr>
          <p:cNvPr id="527362" name="Picture 2" descr="In summer"/>
          <p:cNvPicPr>
            <a:picLocks noChangeAspect="1" noChangeArrowheads="1"/>
          </p:cNvPicPr>
          <p:nvPr/>
        </p:nvPicPr>
        <p:blipFill>
          <a:blip r:embed="rId3" cstate="print"/>
          <a:srcRect/>
          <a:stretch>
            <a:fillRect/>
          </a:stretch>
        </p:blipFill>
        <p:spPr bwMode="auto">
          <a:xfrm>
            <a:off x="5563839" y="1140694"/>
            <a:ext cx="3238500" cy="2430463"/>
          </a:xfrm>
          <a:prstGeom prst="rect">
            <a:avLst/>
          </a:prstGeom>
          <a:noFill/>
        </p:spPr>
      </p:pic>
      <p:pic>
        <p:nvPicPr>
          <p:cNvPr id="527363" name="Picture 3" descr="In Winter"/>
          <p:cNvPicPr>
            <a:picLocks noChangeAspect="1" noChangeArrowheads="1"/>
          </p:cNvPicPr>
          <p:nvPr/>
        </p:nvPicPr>
        <p:blipFill>
          <a:blip r:embed="rId4" cstate="print"/>
          <a:srcRect/>
          <a:stretch>
            <a:fillRect/>
          </a:stretch>
        </p:blipFill>
        <p:spPr bwMode="auto">
          <a:xfrm>
            <a:off x="5563839" y="3709544"/>
            <a:ext cx="3238500" cy="2427287"/>
          </a:xfrm>
          <a:prstGeom prst="rect">
            <a:avLst/>
          </a:prstGeom>
          <a:noFill/>
        </p:spPr>
      </p:pic>
      <p:sp>
        <p:nvSpPr>
          <p:cNvPr id="13" name="Text Box 4"/>
          <p:cNvSpPr txBox="1">
            <a:spLocks noChangeArrowheads="1"/>
          </p:cNvSpPr>
          <p:nvPr/>
        </p:nvSpPr>
        <p:spPr bwMode="auto">
          <a:xfrm>
            <a:off x="6236939" y="639492"/>
            <a:ext cx="20313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b="1">
                <a:solidFill>
                  <a:schemeClr val="tx1"/>
                </a:solidFill>
                <a:latin typeface="Arial" panose="020B0604020202020204" pitchFamily="34" charset="0"/>
                <a:ea typeface="ＭＳ Ｐゴシック" panose="020B0600070205080204" pitchFamily="50" charset="-128"/>
              </a:defRPr>
            </a:lvl1pPr>
            <a:lvl2pPr marL="742950" indent="-285750">
              <a:defRPr kumimoji="1" b="1">
                <a:solidFill>
                  <a:schemeClr val="tx1"/>
                </a:solidFill>
                <a:latin typeface="Arial" panose="020B0604020202020204" pitchFamily="34" charset="0"/>
                <a:ea typeface="ＭＳ Ｐゴシック" panose="020B0600070205080204" pitchFamily="50" charset="-128"/>
              </a:defRPr>
            </a:lvl2pPr>
            <a:lvl3pPr marL="1143000" indent="-228600">
              <a:defRPr kumimoji="1" b="1">
                <a:solidFill>
                  <a:schemeClr val="tx1"/>
                </a:solidFill>
                <a:latin typeface="Arial" panose="020B0604020202020204" pitchFamily="34" charset="0"/>
                <a:ea typeface="ＭＳ Ｐゴシック" panose="020B0600070205080204" pitchFamily="50" charset="-128"/>
              </a:defRPr>
            </a:lvl3pPr>
            <a:lvl4pPr marL="1600200" indent="-228600">
              <a:defRPr kumimoji="1" b="1">
                <a:solidFill>
                  <a:schemeClr val="tx1"/>
                </a:solidFill>
                <a:latin typeface="Arial" panose="020B0604020202020204" pitchFamily="34" charset="0"/>
                <a:ea typeface="ＭＳ Ｐゴシック" panose="020B0600070205080204" pitchFamily="50" charset="-128"/>
              </a:defRPr>
            </a:lvl4pPr>
            <a:lvl5pPr marL="2057400" indent="-228600">
              <a:defRPr kumimoji="1"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ＭＳ Ｐゴシック" panose="020B0600070205080204" pitchFamily="50" charset="-128"/>
              </a:defRPr>
            </a:lvl9pPr>
          </a:lstStyle>
          <a:p>
            <a:r>
              <a:rPr lang="ja-JP" altLang="en-US" b="0" dirty="0">
                <a:solidFill>
                  <a:srgbClr val="000000"/>
                </a:solidFill>
                <a:latin typeface="メイリオ" panose="020B0604030504040204" pitchFamily="50" charset="-128"/>
                <a:ea typeface="メイリオ" panose="020B0604030504040204" pitchFamily="50" charset="-128"/>
              </a:rPr>
              <a:t>屋外メダカ飼育場</a:t>
            </a:r>
          </a:p>
        </p:txBody>
      </p:sp>
      <p:grpSp>
        <p:nvGrpSpPr>
          <p:cNvPr id="3" name="グループ化 2">
            <a:extLst>
              <a:ext uri="{FF2B5EF4-FFF2-40B4-BE49-F238E27FC236}">
                <a16:creationId xmlns:a16="http://schemas.microsoft.com/office/drawing/2014/main" id="{949C5024-20AD-9ECD-ED06-2D44A75238A9}"/>
              </a:ext>
            </a:extLst>
          </p:cNvPr>
          <p:cNvGrpSpPr/>
          <p:nvPr/>
        </p:nvGrpSpPr>
        <p:grpSpPr>
          <a:xfrm>
            <a:off x="1129033" y="3707436"/>
            <a:ext cx="3953593" cy="3021425"/>
            <a:chOff x="465495" y="-516252"/>
            <a:chExt cx="10006822" cy="7287842"/>
          </a:xfrm>
        </p:grpSpPr>
        <p:pic>
          <p:nvPicPr>
            <p:cNvPr id="6" name="図 2">
              <a:extLst>
                <a:ext uri="{FF2B5EF4-FFF2-40B4-BE49-F238E27FC236}">
                  <a16:creationId xmlns:a16="http://schemas.microsoft.com/office/drawing/2014/main" id="{7EA7B35D-B6CA-380E-B1E8-6117840E605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5495" y="67559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a:extLst>
                <a:ext uri="{FF2B5EF4-FFF2-40B4-BE49-F238E27FC236}">
                  <a16:creationId xmlns:a16="http://schemas.microsoft.com/office/drawing/2014/main" id="{DC009ADD-86AC-28EC-CF8C-1A35DB98FE66}"/>
                </a:ext>
              </a:extLst>
            </p:cNvPr>
            <p:cNvSpPr txBox="1">
              <a:spLocks noChangeArrowheads="1"/>
            </p:cNvSpPr>
            <p:nvPr/>
          </p:nvSpPr>
          <p:spPr bwMode="auto">
            <a:xfrm>
              <a:off x="4162384" y="-516252"/>
              <a:ext cx="6309933" cy="89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国際宇宙ステーション</a:t>
              </a:r>
            </a:p>
          </p:txBody>
        </p:sp>
      </p:grpSp>
    </p:spTree>
    <p:extLst>
      <p:ext uri="{BB962C8B-B14F-4D97-AF65-F5344CB8AC3E}">
        <p14:creationId xmlns:p14="http://schemas.microsoft.com/office/powerpoint/2010/main" val="1649839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 name="グループ化 175">
            <a:extLst>
              <a:ext uri="{FF2B5EF4-FFF2-40B4-BE49-F238E27FC236}">
                <a16:creationId xmlns:a16="http://schemas.microsoft.com/office/drawing/2014/main" id="{C2E1DAEB-EBE1-7313-5744-4CD2D4D5B6EA}"/>
              </a:ext>
            </a:extLst>
          </p:cNvPr>
          <p:cNvGrpSpPr/>
          <p:nvPr/>
        </p:nvGrpSpPr>
        <p:grpSpPr>
          <a:xfrm>
            <a:off x="3949709" y="129170"/>
            <a:ext cx="5090083" cy="6507269"/>
            <a:chOff x="4293052" y="188640"/>
            <a:chExt cx="5090083" cy="6507269"/>
          </a:xfrm>
        </p:grpSpPr>
        <p:pic>
          <p:nvPicPr>
            <p:cNvPr id="172" name="図 171" descr="パソコンの画面&#10;&#10;低い精度で自動的に生成された説明">
              <a:extLst>
                <a:ext uri="{FF2B5EF4-FFF2-40B4-BE49-F238E27FC236}">
                  <a16:creationId xmlns:a16="http://schemas.microsoft.com/office/drawing/2014/main" id="{6D28C158-BAE3-2093-3A77-41C78F5266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3052" y="598040"/>
              <a:ext cx="5090083" cy="6097869"/>
            </a:xfrm>
            <a:prstGeom prst="rect">
              <a:avLst/>
            </a:prstGeom>
          </p:spPr>
        </p:pic>
        <p:sp>
          <p:nvSpPr>
            <p:cNvPr id="174" name="テキスト ボックス 173">
              <a:extLst>
                <a:ext uri="{FF2B5EF4-FFF2-40B4-BE49-F238E27FC236}">
                  <a16:creationId xmlns:a16="http://schemas.microsoft.com/office/drawing/2014/main" id="{D7671880-7C6E-3C84-24BD-544CF0310C6E}"/>
                </a:ext>
              </a:extLst>
            </p:cNvPr>
            <p:cNvSpPr txBox="1"/>
            <p:nvPr/>
          </p:nvSpPr>
          <p:spPr>
            <a:xfrm>
              <a:off x="5548839" y="2707999"/>
              <a:ext cx="2625143" cy="1938992"/>
            </a:xfrm>
            <a:prstGeom prst="rect">
              <a:avLst/>
            </a:prstGeom>
            <a:no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東京大学柏キャンパ</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スには、日本全国東</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アジアのメダカの子</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孫が、</a:t>
              </a:r>
              <a:r>
                <a:rPr kumimoji="1" lang="en-US" altLang="ja-JP" sz="2000" dirty="0">
                  <a:latin typeface="メイリオ" panose="020B0604030504040204" pitchFamily="50" charset="-128"/>
                  <a:ea typeface="メイリオ" panose="020B0604030504040204" pitchFamily="50" charset="-128"/>
                </a:rPr>
                <a:t>30</a:t>
              </a:r>
              <a:r>
                <a:rPr kumimoji="1" lang="ja-JP" altLang="en-US" sz="2000" dirty="0">
                  <a:latin typeface="メイリオ" panose="020B0604030504040204" pitchFamily="50" charset="-128"/>
                  <a:ea typeface="メイリオ" panose="020B0604030504040204" pitchFamily="50" charset="-128"/>
                </a:rPr>
                <a:t>年以上にわ</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たり、系統維持して</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育てられています。</a:t>
              </a:r>
            </a:p>
          </p:txBody>
        </p:sp>
        <p:sp>
          <p:nvSpPr>
            <p:cNvPr id="175" name="正方形/長方形 174">
              <a:extLst>
                <a:ext uri="{FF2B5EF4-FFF2-40B4-BE49-F238E27FC236}">
                  <a16:creationId xmlns:a16="http://schemas.microsoft.com/office/drawing/2014/main" id="{10E7BDF9-42FA-0C51-E404-81E957B8F061}"/>
                </a:ext>
              </a:extLst>
            </p:cNvPr>
            <p:cNvSpPr/>
            <p:nvPr/>
          </p:nvSpPr>
          <p:spPr>
            <a:xfrm>
              <a:off x="8316416" y="188640"/>
              <a:ext cx="1066719"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 name="図 3" descr="Okugaisiikujyo.jpg"/>
          <p:cNvPicPr>
            <a:picLocks noChangeAspect="1"/>
          </p:cNvPicPr>
          <p:nvPr/>
        </p:nvPicPr>
        <p:blipFill>
          <a:blip r:embed="rId3" cstate="print"/>
          <a:stretch>
            <a:fillRect/>
          </a:stretch>
        </p:blipFill>
        <p:spPr>
          <a:xfrm>
            <a:off x="779515" y="1212061"/>
            <a:ext cx="2972136" cy="2232248"/>
          </a:xfrm>
          <a:prstGeom prst="rect">
            <a:avLst/>
          </a:prstGeom>
        </p:spPr>
      </p:pic>
      <p:sp>
        <p:nvSpPr>
          <p:cNvPr id="2" name="テキスト ボックス 1"/>
          <p:cNvSpPr txBox="1"/>
          <p:nvPr/>
        </p:nvSpPr>
        <p:spPr>
          <a:xfrm>
            <a:off x="1923043" y="108137"/>
            <a:ext cx="463620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東京大学新領域屋外メダカ飼育場</a:t>
            </a:r>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293" y="305453"/>
            <a:ext cx="1336324" cy="1340768"/>
          </a:xfrm>
          <a:prstGeom prst="rect">
            <a:avLst/>
          </a:prstGeom>
        </p:spPr>
      </p:pic>
      <p:grpSp>
        <p:nvGrpSpPr>
          <p:cNvPr id="5" name="Group 2">
            <a:extLst>
              <a:ext uri="{FF2B5EF4-FFF2-40B4-BE49-F238E27FC236}">
                <a16:creationId xmlns:a16="http://schemas.microsoft.com/office/drawing/2014/main" id="{AD5F29DD-B31B-CF44-8B8B-C5D8A19A487E}"/>
              </a:ext>
            </a:extLst>
          </p:cNvPr>
          <p:cNvGrpSpPr>
            <a:grpSpLocks/>
          </p:cNvGrpSpPr>
          <p:nvPr/>
        </p:nvGrpSpPr>
        <p:grpSpPr bwMode="auto">
          <a:xfrm>
            <a:off x="774974" y="3570728"/>
            <a:ext cx="2971517" cy="2967445"/>
            <a:chOff x="1111" y="436"/>
            <a:chExt cx="3676" cy="3333"/>
          </a:xfrm>
        </p:grpSpPr>
        <p:grpSp>
          <p:nvGrpSpPr>
            <p:cNvPr id="6" name="Group 3">
              <a:extLst>
                <a:ext uri="{FF2B5EF4-FFF2-40B4-BE49-F238E27FC236}">
                  <a16:creationId xmlns:a16="http://schemas.microsoft.com/office/drawing/2014/main" id="{E976ED50-9491-00E2-2FCB-95B7076F093B}"/>
                </a:ext>
              </a:extLst>
            </p:cNvPr>
            <p:cNvGrpSpPr>
              <a:grpSpLocks/>
            </p:cNvGrpSpPr>
            <p:nvPr/>
          </p:nvGrpSpPr>
          <p:grpSpPr bwMode="auto">
            <a:xfrm>
              <a:off x="1111" y="436"/>
              <a:ext cx="3676" cy="3333"/>
              <a:chOff x="839" y="0"/>
              <a:chExt cx="4083" cy="4320"/>
            </a:xfrm>
          </p:grpSpPr>
          <p:pic>
            <p:nvPicPr>
              <p:cNvPr id="87" name="Picture 4" descr="CW3068_00">
                <a:extLst>
                  <a:ext uri="{FF2B5EF4-FFF2-40B4-BE49-F238E27FC236}">
                    <a16:creationId xmlns:a16="http://schemas.microsoft.com/office/drawing/2014/main" id="{1F1E4D49-6E01-57FB-E76B-0C8238C937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 y="0"/>
                <a:ext cx="408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 name="Group 5">
                <a:extLst>
                  <a:ext uri="{FF2B5EF4-FFF2-40B4-BE49-F238E27FC236}">
                    <a16:creationId xmlns:a16="http://schemas.microsoft.com/office/drawing/2014/main" id="{9C20CA52-C98E-A522-EFB0-12C81E037C17}"/>
                  </a:ext>
                </a:extLst>
              </p:cNvPr>
              <p:cNvGrpSpPr>
                <a:grpSpLocks/>
              </p:cNvGrpSpPr>
              <p:nvPr/>
            </p:nvGrpSpPr>
            <p:grpSpPr bwMode="auto">
              <a:xfrm>
                <a:off x="1616" y="1348"/>
                <a:ext cx="2248" cy="2540"/>
                <a:chOff x="1616" y="1348"/>
                <a:chExt cx="2248" cy="2540"/>
              </a:xfrm>
            </p:grpSpPr>
            <p:sp>
              <p:nvSpPr>
                <p:cNvPr id="90" name="Oval 6">
                  <a:extLst>
                    <a:ext uri="{FF2B5EF4-FFF2-40B4-BE49-F238E27FC236}">
                      <a16:creationId xmlns:a16="http://schemas.microsoft.com/office/drawing/2014/main" id="{C39D181A-0C0A-9944-354D-3BA814C92DE1}"/>
                    </a:ext>
                  </a:extLst>
                </p:cNvPr>
                <p:cNvSpPr>
                  <a:spLocks noChangeArrowheads="1"/>
                </p:cNvSpPr>
                <p:nvPr/>
              </p:nvSpPr>
              <p:spPr bwMode="auto">
                <a:xfrm>
                  <a:off x="3644" y="137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1" name="Oval 7">
                  <a:extLst>
                    <a:ext uri="{FF2B5EF4-FFF2-40B4-BE49-F238E27FC236}">
                      <a16:creationId xmlns:a16="http://schemas.microsoft.com/office/drawing/2014/main" id="{70FE25C9-B7B5-CAC6-C455-9E64FB9025BE}"/>
                    </a:ext>
                  </a:extLst>
                </p:cNvPr>
                <p:cNvSpPr>
                  <a:spLocks noChangeArrowheads="1"/>
                </p:cNvSpPr>
                <p:nvPr/>
              </p:nvSpPr>
              <p:spPr bwMode="auto">
                <a:xfrm>
                  <a:off x="3740" y="134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2" name="Oval 8">
                  <a:extLst>
                    <a:ext uri="{FF2B5EF4-FFF2-40B4-BE49-F238E27FC236}">
                      <a16:creationId xmlns:a16="http://schemas.microsoft.com/office/drawing/2014/main" id="{D9CA362C-80A8-91CF-4624-FB479407A1B5}"/>
                    </a:ext>
                  </a:extLst>
                </p:cNvPr>
                <p:cNvSpPr>
                  <a:spLocks noChangeArrowheads="1"/>
                </p:cNvSpPr>
                <p:nvPr/>
              </p:nvSpPr>
              <p:spPr bwMode="auto">
                <a:xfrm>
                  <a:off x="3824" y="16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3" name="Oval 9">
                  <a:extLst>
                    <a:ext uri="{FF2B5EF4-FFF2-40B4-BE49-F238E27FC236}">
                      <a16:creationId xmlns:a16="http://schemas.microsoft.com/office/drawing/2014/main" id="{2A8F8DFB-E7CC-2068-D698-C0464CC5D4CD}"/>
                    </a:ext>
                  </a:extLst>
                </p:cNvPr>
                <p:cNvSpPr>
                  <a:spLocks noChangeArrowheads="1"/>
                </p:cNvSpPr>
                <p:nvPr/>
              </p:nvSpPr>
              <p:spPr bwMode="auto">
                <a:xfrm>
                  <a:off x="3748" y="163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4" name="Oval 10">
                  <a:extLst>
                    <a:ext uri="{FF2B5EF4-FFF2-40B4-BE49-F238E27FC236}">
                      <a16:creationId xmlns:a16="http://schemas.microsoft.com/office/drawing/2014/main" id="{7AA8577F-5302-B30A-74C6-FDEF48E9393A}"/>
                    </a:ext>
                  </a:extLst>
                </p:cNvPr>
                <p:cNvSpPr>
                  <a:spLocks noChangeArrowheads="1"/>
                </p:cNvSpPr>
                <p:nvPr/>
              </p:nvSpPr>
              <p:spPr bwMode="auto">
                <a:xfrm>
                  <a:off x="3652" y="146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5" name="Oval 11">
                  <a:extLst>
                    <a:ext uri="{FF2B5EF4-FFF2-40B4-BE49-F238E27FC236}">
                      <a16:creationId xmlns:a16="http://schemas.microsoft.com/office/drawing/2014/main" id="{808F31ED-9761-7E57-A448-26870A2A8CB7}"/>
                    </a:ext>
                  </a:extLst>
                </p:cNvPr>
                <p:cNvSpPr>
                  <a:spLocks noChangeArrowheads="1"/>
                </p:cNvSpPr>
                <p:nvPr/>
              </p:nvSpPr>
              <p:spPr bwMode="auto">
                <a:xfrm>
                  <a:off x="3664" y="156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6" name="Oval 12">
                  <a:extLst>
                    <a:ext uri="{FF2B5EF4-FFF2-40B4-BE49-F238E27FC236}">
                      <a16:creationId xmlns:a16="http://schemas.microsoft.com/office/drawing/2014/main" id="{FFAF1EDD-54A0-E9F6-9F9B-940322E0A9E6}"/>
                    </a:ext>
                  </a:extLst>
                </p:cNvPr>
                <p:cNvSpPr>
                  <a:spLocks noChangeArrowheads="1"/>
                </p:cNvSpPr>
                <p:nvPr/>
              </p:nvSpPr>
              <p:spPr bwMode="auto">
                <a:xfrm>
                  <a:off x="3572" y="169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7" name="Oval 13">
                  <a:extLst>
                    <a:ext uri="{FF2B5EF4-FFF2-40B4-BE49-F238E27FC236}">
                      <a16:creationId xmlns:a16="http://schemas.microsoft.com/office/drawing/2014/main" id="{C0844A83-2E1D-E05D-9A80-B38ADB2EFA97}"/>
                    </a:ext>
                  </a:extLst>
                </p:cNvPr>
                <p:cNvSpPr>
                  <a:spLocks noChangeArrowheads="1"/>
                </p:cNvSpPr>
                <p:nvPr/>
              </p:nvSpPr>
              <p:spPr bwMode="auto">
                <a:xfrm>
                  <a:off x="3628" y="174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8" name="Oval 14">
                  <a:extLst>
                    <a:ext uri="{FF2B5EF4-FFF2-40B4-BE49-F238E27FC236}">
                      <a16:creationId xmlns:a16="http://schemas.microsoft.com/office/drawing/2014/main" id="{A3A3DA93-2400-E8AC-A22E-2670D94335D5}"/>
                    </a:ext>
                  </a:extLst>
                </p:cNvPr>
                <p:cNvSpPr>
                  <a:spLocks noChangeArrowheads="1"/>
                </p:cNvSpPr>
                <p:nvPr/>
              </p:nvSpPr>
              <p:spPr bwMode="auto">
                <a:xfrm>
                  <a:off x="3696" y="203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9" name="Oval 15">
                  <a:extLst>
                    <a:ext uri="{FF2B5EF4-FFF2-40B4-BE49-F238E27FC236}">
                      <a16:creationId xmlns:a16="http://schemas.microsoft.com/office/drawing/2014/main" id="{7B7F26A8-4900-572D-2D3B-AF361C9B1843}"/>
                    </a:ext>
                  </a:extLst>
                </p:cNvPr>
                <p:cNvSpPr>
                  <a:spLocks noChangeArrowheads="1"/>
                </p:cNvSpPr>
                <p:nvPr/>
              </p:nvSpPr>
              <p:spPr bwMode="auto">
                <a:xfrm>
                  <a:off x="3640" y="210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0" name="Oval 16">
                  <a:extLst>
                    <a:ext uri="{FF2B5EF4-FFF2-40B4-BE49-F238E27FC236}">
                      <a16:creationId xmlns:a16="http://schemas.microsoft.com/office/drawing/2014/main" id="{700B7BF9-6AA4-1B94-96AC-7DC5BB4CABB4}"/>
                    </a:ext>
                  </a:extLst>
                </p:cNvPr>
                <p:cNvSpPr>
                  <a:spLocks noChangeArrowheads="1"/>
                </p:cNvSpPr>
                <p:nvPr/>
              </p:nvSpPr>
              <p:spPr bwMode="auto">
                <a:xfrm>
                  <a:off x="3548" y="212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1" name="Oval 17">
                  <a:extLst>
                    <a:ext uri="{FF2B5EF4-FFF2-40B4-BE49-F238E27FC236}">
                      <a16:creationId xmlns:a16="http://schemas.microsoft.com/office/drawing/2014/main" id="{9FF2741B-BAB4-64D6-40BF-8E0A2B334453}"/>
                    </a:ext>
                  </a:extLst>
                </p:cNvPr>
                <p:cNvSpPr>
                  <a:spLocks noChangeArrowheads="1"/>
                </p:cNvSpPr>
                <p:nvPr/>
              </p:nvSpPr>
              <p:spPr bwMode="auto">
                <a:xfrm>
                  <a:off x="3624" y="221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2" name="Oval 18">
                  <a:extLst>
                    <a:ext uri="{FF2B5EF4-FFF2-40B4-BE49-F238E27FC236}">
                      <a16:creationId xmlns:a16="http://schemas.microsoft.com/office/drawing/2014/main" id="{597DCCE4-C2CE-6C40-8BC0-7D777A18ADF0}"/>
                    </a:ext>
                  </a:extLst>
                </p:cNvPr>
                <p:cNvSpPr>
                  <a:spLocks noChangeArrowheads="1"/>
                </p:cNvSpPr>
                <p:nvPr/>
              </p:nvSpPr>
              <p:spPr bwMode="auto">
                <a:xfrm>
                  <a:off x="3596" y="227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3" name="Oval 19">
                  <a:extLst>
                    <a:ext uri="{FF2B5EF4-FFF2-40B4-BE49-F238E27FC236}">
                      <a16:creationId xmlns:a16="http://schemas.microsoft.com/office/drawing/2014/main" id="{98B53EB2-211B-9CA6-5A06-1EFFE613FD2A}"/>
                    </a:ext>
                  </a:extLst>
                </p:cNvPr>
                <p:cNvSpPr>
                  <a:spLocks noChangeArrowheads="1"/>
                </p:cNvSpPr>
                <p:nvPr/>
              </p:nvSpPr>
              <p:spPr bwMode="auto">
                <a:xfrm>
                  <a:off x="3536" y="226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4" name="Oval 20">
                  <a:extLst>
                    <a:ext uri="{FF2B5EF4-FFF2-40B4-BE49-F238E27FC236}">
                      <a16:creationId xmlns:a16="http://schemas.microsoft.com/office/drawing/2014/main" id="{F37E603D-AA35-AA00-C198-09EEFDF700DF}"/>
                    </a:ext>
                  </a:extLst>
                </p:cNvPr>
                <p:cNvSpPr>
                  <a:spLocks noChangeArrowheads="1"/>
                </p:cNvSpPr>
                <p:nvPr/>
              </p:nvSpPr>
              <p:spPr bwMode="auto">
                <a:xfrm>
                  <a:off x="3468" y="234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5" name="Oval 21">
                  <a:extLst>
                    <a:ext uri="{FF2B5EF4-FFF2-40B4-BE49-F238E27FC236}">
                      <a16:creationId xmlns:a16="http://schemas.microsoft.com/office/drawing/2014/main" id="{7F24A68C-017E-80D4-D69A-1CFCAFA22CBB}"/>
                    </a:ext>
                  </a:extLst>
                </p:cNvPr>
                <p:cNvSpPr>
                  <a:spLocks noChangeArrowheads="1"/>
                </p:cNvSpPr>
                <p:nvPr/>
              </p:nvSpPr>
              <p:spPr bwMode="auto">
                <a:xfrm>
                  <a:off x="3408" y="237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6" name="Oval 22">
                  <a:extLst>
                    <a:ext uri="{FF2B5EF4-FFF2-40B4-BE49-F238E27FC236}">
                      <a16:creationId xmlns:a16="http://schemas.microsoft.com/office/drawing/2014/main" id="{6525A76A-ED94-97A5-9F66-682DE78DD06E}"/>
                    </a:ext>
                  </a:extLst>
                </p:cNvPr>
                <p:cNvSpPr>
                  <a:spLocks noChangeArrowheads="1"/>
                </p:cNvSpPr>
                <p:nvPr/>
              </p:nvSpPr>
              <p:spPr bwMode="auto">
                <a:xfrm>
                  <a:off x="3364" y="23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7" name="Oval 23">
                  <a:extLst>
                    <a:ext uri="{FF2B5EF4-FFF2-40B4-BE49-F238E27FC236}">
                      <a16:creationId xmlns:a16="http://schemas.microsoft.com/office/drawing/2014/main" id="{E4F69DD7-B1C2-F66D-3B9C-65F6FAA4D1FF}"/>
                    </a:ext>
                  </a:extLst>
                </p:cNvPr>
                <p:cNvSpPr>
                  <a:spLocks noChangeArrowheads="1"/>
                </p:cNvSpPr>
                <p:nvPr/>
              </p:nvSpPr>
              <p:spPr bwMode="auto">
                <a:xfrm>
                  <a:off x="3260" y="244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8" name="Oval 24">
                  <a:extLst>
                    <a:ext uri="{FF2B5EF4-FFF2-40B4-BE49-F238E27FC236}">
                      <a16:creationId xmlns:a16="http://schemas.microsoft.com/office/drawing/2014/main" id="{91C67BCB-37D4-880B-65D5-AF0518FB11A0}"/>
                    </a:ext>
                  </a:extLst>
                </p:cNvPr>
                <p:cNvSpPr>
                  <a:spLocks noChangeArrowheads="1"/>
                </p:cNvSpPr>
                <p:nvPr/>
              </p:nvSpPr>
              <p:spPr bwMode="auto">
                <a:xfrm>
                  <a:off x="3200" y="240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9" name="Oval 25">
                  <a:extLst>
                    <a:ext uri="{FF2B5EF4-FFF2-40B4-BE49-F238E27FC236}">
                      <a16:creationId xmlns:a16="http://schemas.microsoft.com/office/drawing/2014/main" id="{0382A4F2-5629-8864-396D-3897AE433DF4}"/>
                    </a:ext>
                  </a:extLst>
                </p:cNvPr>
                <p:cNvSpPr>
                  <a:spLocks noChangeArrowheads="1"/>
                </p:cNvSpPr>
                <p:nvPr/>
              </p:nvSpPr>
              <p:spPr bwMode="auto">
                <a:xfrm>
                  <a:off x="3160" y="239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0" name="Oval 26">
                  <a:extLst>
                    <a:ext uri="{FF2B5EF4-FFF2-40B4-BE49-F238E27FC236}">
                      <a16:creationId xmlns:a16="http://schemas.microsoft.com/office/drawing/2014/main" id="{7EABE191-474D-AC97-7AFD-29F04911773A}"/>
                    </a:ext>
                  </a:extLst>
                </p:cNvPr>
                <p:cNvSpPr>
                  <a:spLocks noChangeArrowheads="1"/>
                </p:cNvSpPr>
                <p:nvPr/>
              </p:nvSpPr>
              <p:spPr bwMode="auto">
                <a:xfrm>
                  <a:off x="3256" y="232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1" name="Oval 27">
                  <a:extLst>
                    <a:ext uri="{FF2B5EF4-FFF2-40B4-BE49-F238E27FC236}">
                      <a16:creationId xmlns:a16="http://schemas.microsoft.com/office/drawing/2014/main" id="{21B04495-49D1-E1CA-94B9-E33DE9FBB5A8}"/>
                    </a:ext>
                  </a:extLst>
                </p:cNvPr>
                <p:cNvSpPr>
                  <a:spLocks noChangeArrowheads="1"/>
                </p:cNvSpPr>
                <p:nvPr/>
              </p:nvSpPr>
              <p:spPr bwMode="auto">
                <a:xfrm>
                  <a:off x="3396" y="22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2" name="Oval 28">
                  <a:extLst>
                    <a:ext uri="{FF2B5EF4-FFF2-40B4-BE49-F238E27FC236}">
                      <a16:creationId xmlns:a16="http://schemas.microsoft.com/office/drawing/2014/main" id="{2558350A-515C-1BC3-63C2-0510B4679E63}"/>
                    </a:ext>
                  </a:extLst>
                </p:cNvPr>
                <p:cNvSpPr>
                  <a:spLocks noChangeArrowheads="1"/>
                </p:cNvSpPr>
                <p:nvPr/>
              </p:nvSpPr>
              <p:spPr bwMode="auto">
                <a:xfrm>
                  <a:off x="3332" y="222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3" name="Oval 29">
                  <a:extLst>
                    <a:ext uri="{FF2B5EF4-FFF2-40B4-BE49-F238E27FC236}">
                      <a16:creationId xmlns:a16="http://schemas.microsoft.com/office/drawing/2014/main" id="{AF3759EF-69A1-EF41-EE45-0B676568A55E}"/>
                    </a:ext>
                  </a:extLst>
                </p:cNvPr>
                <p:cNvSpPr>
                  <a:spLocks noChangeArrowheads="1"/>
                </p:cNvSpPr>
                <p:nvPr/>
              </p:nvSpPr>
              <p:spPr bwMode="auto">
                <a:xfrm>
                  <a:off x="3296" y="220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4" name="Oval 30">
                  <a:extLst>
                    <a:ext uri="{FF2B5EF4-FFF2-40B4-BE49-F238E27FC236}">
                      <a16:creationId xmlns:a16="http://schemas.microsoft.com/office/drawing/2014/main" id="{B2C22AD2-A677-683B-5944-8B6FAB21D9C6}"/>
                    </a:ext>
                  </a:extLst>
                </p:cNvPr>
                <p:cNvSpPr>
                  <a:spLocks noChangeArrowheads="1"/>
                </p:cNvSpPr>
                <p:nvPr/>
              </p:nvSpPr>
              <p:spPr bwMode="auto">
                <a:xfrm>
                  <a:off x="3284" y="214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5" name="Oval 31">
                  <a:extLst>
                    <a:ext uri="{FF2B5EF4-FFF2-40B4-BE49-F238E27FC236}">
                      <a16:creationId xmlns:a16="http://schemas.microsoft.com/office/drawing/2014/main" id="{E83E939B-E6B8-8233-DAB3-57F696286DF2}"/>
                    </a:ext>
                  </a:extLst>
                </p:cNvPr>
                <p:cNvSpPr>
                  <a:spLocks noChangeArrowheads="1"/>
                </p:cNvSpPr>
                <p:nvPr/>
              </p:nvSpPr>
              <p:spPr bwMode="auto">
                <a:xfrm>
                  <a:off x="3164" y="20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6" name="Oval 32">
                  <a:extLst>
                    <a:ext uri="{FF2B5EF4-FFF2-40B4-BE49-F238E27FC236}">
                      <a16:creationId xmlns:a16="http://schemas.microsoft.com/office/drawing/2014/main" id="{33ED151C-783C-23AB-7B4D-5639ACD3CE4E}"/>
                    </a:ext>
                  </a:extLst>
                </p:cNvPr>
                <p:cNvSpPr>
                  <a:spLocks noChangeArrowheads="1"/>
                </p:cNvSpPr>
                <p:nvPr/>
              </p:nvSpPr>
              <p:spPr bwMode="auto">
                <a:xfrm>
                  <a:off x="3376" y="18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7" name="Oval 33">
                  <a:extLst>
                    <a:ext uri="{FF2B5EF4-FFF2-40B4-BE49-F238E27FC236}">
                      <a16:creationId xmlns:a16="http://schemas.microsoft.com/office/drawing/2014/main" id="{4E63A71C-9DBC-BFAA-437D-A4F9A7F0CF03}"/>
                    </a:ext>
                  </a:extLst>
                </p:cNvPr>
                <p:cNvSpPr>
                  <a:spLocks noChangeArrowheads="1"/>
                </p:cNvSpPr>
                <p:nvPr/>
              </p:nvSpPr>
              <p:spPr bwMode="auto">
                <a:xfrm>
                  <a:off x="3100" y="211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8" name="Oval 34">
                  <a:extLst>
                    <a:ext uri="{FF2B5EF4-FFF2-40B4-BE49-F238E27FC236}">
                      <a16:creationId xmlns:a16="http://schemas.microsoft.com/office/drawing/2014/main" id="{6F7522EE-E1AE-7C40-1235-C7B8CF1273B8}"/>
                    </a:ext>
                  </a:extLst>
                </p:cNvPr>
                <p:cNvSpPr>
                  <a:spLocks noChangeArrowheads="1"/>
                </p:cNvSpPr>
                <p:nvPr/>
              </p:nvSpPr>
              <p:spPr bwMode="auto">
                <a:xfrm>
                  <a:off x="3052" y="216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9" name="Oval 35">
                  <a:extLst>
                    <a:ext uri="{FF2B5EF4-FFF2-40B4-BE49-F238E27FC236}">
                      <a16:creationId xmlns:a16="http://schemas.microsoft.com/office/drawing/2014/main" id="{23BC96F8-426D-7AD2-6B3E-491830227208}"/>
                    </a:ext>
                  </a:extLst>
                </p:cNvPr>
                <p:cNvSpPr>
                  <a:spLocks noChangeArrowheads="1"/>
                </p:cNvSpPr>
                <p:nvPr/>
              </p:nvSpPr>
              <p:spPr bwMode="auto">
                <a:xfrm>
                  <a:off x="2988" y="227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0" name="Oval 36">
                  <a:extLst>
                    <a:ext uri="{FF2B5EF4-FFF2-40B4-BE49-F238E27FC236}">
                      <a16:creationId xmlns:a16="http://schemas.microsoft.com/office/drawing/2014/main" id="{FBF928E1-2321-2DB9-0A35-043ACB6321CC}"/>
                    </a:ext>
                  </a:extLst>
                </p:cNvPr>
                <p:cNvSpPr>
                  <a:spLocks noChangeArrowheads="1"/>
                </p:cNvSpPr>
                <p:nvPr/>
              </p:nvSpPr>
              <p:spPr bwMode="auto">
                <a:xfrm>
                  <a:off x="2912" y="229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1" name="Oval 37">
                  <a:extLst>
                    <a:ext uri="{FF2B5EF4-FFF2-40B4-BE49-F238E27FC236}">
                      <a16:creationId xmlns:a16="http://schemas.microsoft.com/office/drawing/2014/main" id="{D2DC5150-6480-0215-502F-4CE5177BA632}"/>
                    </a:ext>
                  </a:extLst>
                </p:cNvPr>
                <p:cNvSpPr>
                  <a:spLocks noChangeArrowheads="1"/>
                </p:cNvSpPr>
                <p:nvPr/>
              </p:nvSpPr>
              <p:spPr bwMode="auto">
                <a:xfrm>
                  <a:off x="2876" y="22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2" name="Oval 38">
                  <a:extLst>
                    <a:ext uri="{FF2B5EF4-FFF2-40B4-BE49-F238E27FC236}">
                      <a16:creationId xmlns:a16="http://schemas.microsoft.com/office/drawing/2014/main" id="{635B8A47-24D1-41E8-4BA3-503F3B7626E2}"/>
                    </a:ext>
                  </a:extLst>
                </p:cNvPr>
                <p:cNvSpPr>
                  <a:spLocks noChangeArrowheads="1"/>
                </p:cNvSpPr>
                <p:nvPr/>
              </p:nvSpPr>
              <p:spPr bwMode="auto">
                <a:xfrm>
                  <a:off x="2872" y="224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3" name="Oval 39">
                  <a:extLst>
                    <a:ext uri="{FF2B5EF4-FFF2-40B4-BE49-F238E27FC236}">
                      <a16:creationId xmlns:a16="http://schemas.microsoft.com/office/drawing/2014/main" id="{0A991029-26F9-8080-DA53-2C7D68826C28}"/>
                    </a:ext>
                  </a:extLst>
                </p:cNvPr>
                <p:cNvSpPr>
                  <a:spLocks noChangeArrowheads="1"/>
                </p:cNvSpPr>
                <p:nvPr/>
              </p:nvSpPr>
              <p:spPr bwMode="auto">
                <a:xfrm>
                  <a:off x="2844" y="228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4" name="Oval 40">
                  <a:extLst>
                    <a:ext uri="{FF2B5EF4-FFF2-40B4-BE49-F238E27FC236}">
                      <a16:creationId xmlns:a16="http://schemas.microsoft.com/office/drawing/2014/main" id="{384E141F-E4BE-7014-F429-4C837C79DF39}"/>
                    </a:ext>
                  </a:extLst>
                </p:cNvPr>
                <p:cNvSpPr>
                  <a:spLocks noChangeArrowheads="1"/>
                </p:cNvSpPr>
                <p:nvPr/>
              </p:nvSpPr>
              <p:spPr bwMode="auto">
                <a:xfrm>
                  <a:off x="2814" y="226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5" name="Oval 41">
                  <a:extLst>
                    <a:ext uri="{FF2B5EF4-FFF2-40B4-BE49-F238E27FC236}">
                      <a16:creationId xmlns:a16="http://schemas.microsoft.com/office/drawing/2014/main" id="{BF19ADD0-2DA9-5C6B-31DE-9940F028A04A}"/>
                    </a:ext>
                  </a:extLst>
                </p:cNvPr>
                <p:cNvSpPr>
                  <a:spLocks noChangeArrowheads="1"/>
                </p:cNvSpPr>
                <p:nvPr/>
              </p:nvSpPr>
              <p:spPr bwMode="auto">
                <a:xfrm>
                  <a:off x="2816" y="231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6" name="Oval 42">
                  <a:extLst>
                    <a:ext uri="{FF2B5EF4-FFF2-40B4-BE49-F238E27FC236}">
                      <a16:creationId xmlns:a16="http://schemas.microsoft.com/office/drawing/2014/main" id="{71FC1AFA-F198-CDAB-33DD-33DF389913D8}"/>
                    </a:ext>
                  </a:extLst>
                </p:cNvPr>
                <p:cNvSpPr>
                  <a:spLocks noChangeArrowheads="1"/>
                </p:cNvSpPr>
                <p:nvPr/>
              </p:nvSpPr>
              <p:spPr bwMode="auto">
                <a:xfrm>
                  <a:off x="2752" y="227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7" name="Oval 43">
                  <a:extLst>
                    <a:ext uri="{FF2B5EF4-FFF2-40B4-BE49-F238E27FC236}">
                      <a16:creationId xmlns:a16="http://schemas.microsoft.com/office/drawing/2014/main" id="{9D00D8B5-A3B8-4B67-F647-D92EB1C90136}"/>
                    </a:ext>
                  </a:extLst>
                </p:cNvPr>
                <p:cNvSpPr>
                  <a:spLocks noChangeArrowheads="1"/>
                </p:cNvSpPr>
                <p:nvPr/>
              </p:nvSpPr>
              <p:spPr bwMode="auto">
                <a:xfrm>
                  <a:off x="2730" y="230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8" name="Oval 44">
                  <a:extLst>
                    <a:ext uri="{FF2B5EF4-FFF2-40B4-BE49-F238E27FC236}">
                      <a16:creationId xmlns:a16="http://schemas.microsoft.com/office/drawing/2014/main" id="{C565A260-61FB-1528-D14F-F2EC07E5D7B9}"/>
                    </a:ext>
                  </a:extLst>
                </p:cNvPr>
                <p:cNvSpPr>
                  <a:spLocks noChangeArrowheads="1"/>
                </p:cNvSpPr>
                <p:nvPr/>
              </p:nvSpPr>
              <p:spPr bwMode="auto">
                <a:xfrm>
                  <a:off x="2746" y="228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9" name="Oval 45">
                  <a:extLst>
                    <a:ext uri="{FF2B5EF4-FFF2-40B4-BE49-F238E27FC236}">
                      <a16:creationId xmlns:a16="http://schemas.microsoft.com/office/drawing/2014/main" id="{52DF684B-CC1D-E950-DB42-5CF6FD3F4DEF}"/>
                    </a:ext>
                  </a:extLst>
                </p:cNvPr>
                <p:cNvSpPr>
                  <a:spLocks noChangeArrowheads="1"/>
                </p:cNvSpPr>
                <p:nvPr/>
              </p:nvSpPr>
              <p:spPr bwMode="auto">
                <a:xfrm>
                  <a:off x="2568" y="229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0" name="Oval 46">
                  <a:extLst>
                    <a:ext uri="{FF2B5EF4-FFF2-40B4-BE49-F238E27FC236}">
                      <a16:creationId xmlns:a16="http://schemas.microsoft.com/office/drawing/2014/main" id="{D84BB571-D92A-D0D1-C054-E8A4DAF88006}"/>
                    </a:ext>
                  </a:extLst>
                </p:cNvPr>
                <p:cNvSpPr>
                  <a:spLocks noChangeArrowheads="1"/>
                </p:cNvSpPr>
                <p:nvPr/>
              </p:nvSpPr>
              <p:spPr bwMode="auto">
                <a:xfrm>
                  <a:off x="2620" y="21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1" name="Oval 47">
                  <a:extLst>
                    <a:ext uri="{FF2B5EF4-FFF2-40B4-BE49-F238E27FC236}">
                      <a16:creationId xmlns:a16="http://schemas.microsoft.com/office/drawing/2014/main" id="{9AFA13B7-AD34-1D1C-982E-E212F921C12F}"/>
                    </a:ext>
                  </a:extLst>
                </p:cNvPr>
                <p:cNvSpPr>
                  <a:spLocks noChangeArrowheads="1"/>
                </p:cNvSpPr>
                <p:nvPr/>
              </p:nvSpPr>
              <p:spPr bwMode="auto">
                <a:xfrm>
                  <a:off x="1980" y="188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2" name="Oval 48">
                  <a:extLst>
                    <a:ext uri="{FF2B5EF4-FFF2-40B4-BE49-F238E27FC236}">
                      <a16:creationId xmlns:a16="http://schemas.microsoft.com/office/drawing/2014/main" id="{F971FD63-8300-B202-BF6A-184ED1508974}"/>
                    </a:ext>
                  </a:extLst>
                </p:cNvPr>
                <p:cNvSpPr>
                  <a:spLocks noChangeArrowheads="1"/>
                </p:cNvSpPr>
                <p:nvPr/>
              </p:nvSpPr>
              <p:spPr bwMode="auto">
                <a:xfrm>
                  <a:off x="2000" y="196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3" name="Oval 49">
                  <a:extLst>
                    <a:ext uri="{FF2B5EF4-FFF2-40B4-BE49-F238E27FC236}">
                      <a16:creationId xmlns:a16="http://schemas.microsoft.com/office/drawing/2014/main" id="{5B052ACD-A9F0-0205-BA7F-7C2CC1A5ECAD}"/>
                    </a:ext>
                  </a:extLst>
                </p:cNvPr>
                <p:cNvSpPr>
                  <a:spLocks noChangeArrowheads="1"/>
                </p:cNvSpPr>
                <p:nvPr/>
              </p:nvSpPr>
              <p:spPr bwMode="auto">
                <a:xfrm>
                  <a:off x="1940" y="224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4" name="Oval 50">
                  <a:extLst>
                    <a:ext uri="{FF2B5EF4-FFF2-40B4-BE49-F238E27FC236}">
                      <a16:creationId xmlns:a16="http://schemas.microsoft.com/office/drawing/2014/main" id="{F85B60A1-BE9A-3B29-517D-B94019F8BFAF}"/>
                    </a:ext>
                  </a:extLst>
                </p:cNvPr>
                <p:cNvSpPr>
                  <a:spLocks noChangeArrowheads="1"/>
                </p:cNvSpPr>
                <p:nvPr/>
              </p:nvSpPr>
              <p:spPr bwMode="auto">
                <a:xfrm>
                  <a:off x="1700" y="202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5" name="Oval 51">
                  <a:extLst>
                    <a:ext uri="{FF2B5EF4-FFF2-40B4-BE49-F238E27FC236}">
                      <a16:creationId xmlns:a16="http://schemas.microsoft.com/office/drawing/2014/main" id="{AC98FA25-2790-E409-A424-F99B41BB15C7}"/>
                    </a:ext>
                  </a:extLst>
                </p:cNvPr>
                <p:cNvSpPr>
                  <a:spLocks noChangeArrowheads="1"/>
                </p:cNvSpPr>
                <p:nvPr/>
              </p:nvSpPr>
              <p:spPr bwMode="auto">
                <a:xfrm>
                  <a:off x="1716" y="18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6" name="Oval 52">
                  <a:extLst>
                    <a:ext uri="{FF2B5EF4-FFF2-40B4-BE49-F238E27FC236}">
                      <a16:creationId xmlns:a16="http://schemas.microsoft.com/office/drawing/2014/main" id="{90FBCFC0-FE37-0DC0-A0F9-831CD192E40E}"/>
                    </a:ext>
                  </a:extLst>
                </p:cNvPr>
                <p:cNvSpPr>
                  <a:spLocks noChangeArrowheads="1"/>
                </p:cNvSpPr>
                <p:nvPr/>
              </p:nvSpPr>
              <p:spPr bwMode="auto">
                <a:xfrm>
                  <a:off x="2360" y="242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7" name="Oval 53">
                  <a:extLst>
                    <a:ext uri="{FF2B5EF4-FFF2-40B4-BE49-F238E27FC236}">
                      <a16:creationId xmlns:a16="http://schemas.microsoft.com/office/drawing/2014/main" id="{0BC63D5E-31D1-459B-E36C-8EA0021DEAB8}"/>
                    </a:ext>
                  </a:extLst>
                </p:cNvPr>
                <p:cNvSpPr>
                  <a:spLocks noChangeArrowheads="1"/>
                </p:cNvSpPr>
                <p:nvPr/>
              </p:nvSpPr>
              <p:spPr bwMode="auto">
                <a:xfrm>
                  <a:off x="2276" y="250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8" name="Oval 54">
                  <a:extLst>
                    <a:ext uri="{FF2B5EF4-FFF2-40B4-BE49-F238E27FC236}">
                      <a16:creationId xmlns:a16="http://schemas.microsoft.com/office/drawing/2014/main" id="{0239284B-CC54-EB35-9D7F-D24FF756BE2F}"/>
                    </a:ext>
                  </a:extLst>
                </p:cNvPr>
                <p:cNvSpPr>
                  <a:spLocks noChangeArrowheads="1"/>
                </p:cNvSpPr>
                <p:nvPr/>
              </p:nvSpPr>
              <p:spPr bwMode="auto">
                <a:xfrm>
                  <a:off x="2336" y="250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9" name="Oval 55">
                  <a:extLst>
                    <a:ext uri="{FF2B5EF4-FFF2-40B4-BE49-F238E27FC236}">
                      <a16:creationId xmlns:a16="http://schemas.microsoft.com/office/drawing/2014/main" id="{A1FFD2A7-D942-DD45-7FE1-957A4EB84246}"/>
                    </a:ext>
                  </a:extLst>
                </p:cNvPr>
                <p:cNvSpPr>
                  <a:spLocks noChangeArrowheads="1"/>
                </p:cNvSpPr>
                <p:nvPr/>
              </p:nvSpPr>
              <p:spPr bwMode="auto">
                <a:xfrm>
                  <a:off x="2384" y="252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0" name="Oval 56">
                  <a:extLst>
                    <a:ext uri="{FF2B5EF4-FFF2-40B4-BE49-F238E27FC236}">
                      <a16:creationId xmlns:a16="http://schemas.microsoft.com/office/drawing/2014/main" id="{9C8E1915-650B-E122-BFCC-4FD143424710}"/>
                    </a:ext>
                  </a:extLst>
                </p:cNvPr>
                <p:cNvSpPr>
                  <a:spLocks noChangeArrowheads="1"/>
                </p:cNvSpPr>
                <p:nvPr/>
              </p:nvSpPr>
              <p:spPr bwMode="auto">
                <a:xfrm>
                  <a:off x="2640" y="240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1" name="Oval 57">
                  <a:extLst>
                    <a:ext uri="{FF2B5EF4-FFF2-40B4-BE49-F238E27FC236}">
                      <a16:creationId xmlns:a16="http://schemas.microsoft.com/office/drawing/2014/main" id="{843CCCAD-266C-1650-DAFB-C2400FA29E03}"/>
                    </a:ext>
                  </a:extLst>
                </p:cNvPr>
                <p:cNvSpPr>
                  <a:spLocks noChangeArrowheads="1"/>
                </p:cNvSpPr>
                <p:nvPr/>
              </p:nvSpPr>
              <p:spPr bwMode="auto">
                <a:xfrm>
                  <a:off x="2708" y="23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2" name="Oval 58">
                  <a:extLst>
                    <a:ext uri="{FF2B5EF4-FFF2-40B4-BE49-F238E27FC236}">
                      <a16:creationId xmlns:a16="http://schemas.microsoft.com/office/drawing/2014/main" id="{104E9544-4561-BB72-8709-8207022D77E7}"/>
                    </a:ext>
                  </a:extLst>
                </p:cNvPr>
                <p:cNvSpPr>
                  <a:spLocks noChangeArrowheads="1"/>
                </p:cNvSpPr>
                <p:nvPr/>
              </p:nvSpPr>
              <p:spPr bwMode="auto">
                <a:xfrm>
                  <a:off x="2740" y="239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3" name="Oval 59">
                  <a:extLst>
                    <a:ext uri="{FF2B5EF4-FFF2-40B4-BE49-F238E27FC236}">
                      <a16:creationId xmlns:a16="http://schemas.microsoft.com/office/drawing/2014/main" id="{27ADFA6C-2C0E-F9E8-1046-8AEE8F2A4CDB}"/>
                    </a:ext>
                  </a:extLst>
                </p:cNvPr>
                <p:cNvSpPr>
                  <a:spLocks noChangeArrowheads="1"/>
                </p:cNvSpPr>
                <p:nvPr/>
              </p:nvSpPr>
              <p:spPr bwMode="auto">
                <a:xfrm>
                  <a:off x="2788" y="240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4" name="Oval 60">
                  <a:extLst>
                    <a:ext uri="{FF2B5EF4-FFF2-40B4-BE49-F238E27FC236}">
                      <a16:creationId xmlns:a16="http://schemas.microsoft.com/office/drawing/2014/main" id="{5E851E8B-D512-1BFC-C888-E538B38751A3}"/>
                    </a:ext>
                  </a:extLst>
                </p:cNvPr>
                <p:cNvSpPr>
                  <a:spLocks noChangeArrowheads="1"/>
                </p:cNvSpPr>
                <p:nvPr/>
              </p:nvSpPr>
              <p:spPr bwMode="auto">
                <a:xfrm>
                  <a:off x="2896" y="242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5" name="Oval 61">
                  <a:extLst>
                    <a:ext uri="{FF2B5EF4-FFF2-40B4-BE49-F238E27FC236}">
                      <a16:creationId xmlns:a16="http://schemas.microsoft.com/office/drawing/2014/main" id="{79435E12-5330-7F6C-CA17-C65782FA3C50}"/>
                    </a:ext>
                  </a:extLst>
                </p:cNvPr>
                <p:cNvSpPr>
                  <a:spLocks noChangeArrowheads="1"/>
                </p:cNvSpPr>
                <p:nvPr/>
              </p:nvSpPr>
              <p:spPr bwMode="auto">
                <a:xfrm>
                  <a:off x="2968" y="24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6" name="Oval 62">
                  <a:extLst>
                    <a:ext uri="{FF2B5EF4-FFF2-40B4-BE49-F238E27FC236}">
                      <a16:creationId xmlns:a16="http://schemas.microsoft.com/office/drawing/2014/main" id="{1001C66C-32CE-7E4D-07C9-72E166B7987B}"/>
                    </a:ext>
                  </a:extLst>
                </p:cNvPr>
                <p:cNvSpPr>
                  <a:spLocks noChangeArrowheads="1"/>
                </p:cNvSpPr>
                <p:nvPr/>
              </p:nvSpPr>
              <p:spPr bwMode="auto">
                <a:xfrm>
                  <a:off x="2892" y="258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7" name="Oval 63">
                  <a:extLst>
                    <a:ext uri="{FF2B5EF4-FFF2-40B4-BE49-F238E27FC236}">
                      <a16:creationId xmlns:a16="http://schemas.microsoft.com/office/drawing/2014/main" id="{5E1F34CE-5FA2-1A07-9EE5-FAF0B69A273C}"/>
                    </a:ext>
                  </a:extLst>
                </p:cNvPr>
                <p:cNvSpPr>
                  <a:spLocks noChangeArrowheads="1"/>
                </p:cNvSpPr>
                <p:nvPr/>
              </p:nvSpPr>
              <p:spPr bwMode="auto">
                <a:xfrm>
                  <a:off x="2992" y="259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8" name="Oval 64">
                  <a:extLst>
                    <a:ext uri="{FF2B5EF4-FFF2-40B4-BE49-F238E27FC236}">
                      <a16:creationId xmlns:a16="http://schemas.microsoft.com/office/drawing/2014/main" id="{EFB751A9-494A-99EC-B29D-0DAEE39D0659}"/>
                    </a:ext>
                  </a:extLst>
                </p:cNvPr>
                <p:cNvSpPr>
                  <a:spLocks noChangeArrowheads="1"/>
                </p:cNvSpPr>
                <p:nvPr/>
              </p:nvSpPr>
              <p:spPr bwMode="auto">
                <a:xfrm>
                  <a:off x="3060" y="24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9" name="Oval 65">
                  <a:extLst>
                    <a:ext uri="{FF2B5EF4-FFF2-40B4-BE49-F238E27FC236}">
                      <a16:creationId xmlns:a16="http://schemas.microsoft.com/office/drawing/2014/main" id="{A7875E70-9592-DC58-70D8-0539EE30100B}"/>
                    </a:ext>
                  </a:extLst>
                </p:cNvPr>
                <p:cNvSpPr>
                  <a:spLocks noChangeArrowheads="1"/>
                </p:cNvSpPr>
                <p:nvPr/>
              </p:nvSpPr>
              <p:spPr bwMode="auto">
                <a:xfrm>
                  <a:off x="3092" y="235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50" name="Oval 66">
                  <a:extLst>
                    <a:ext uri="{FF2B5EF4-FFF2-40B4-BE49-F238E27FC236}">
                      <a16:creationId xmlns:a16="http://schemas.microsoft.com/office/drawing/2014/main" id="{3BDA9FE0-BA48-5601-8569-3AFC138CEA3C}"/>
                    </a:ext>
                  </a:extLst>
                </p:cNvPr>
                <p:cNvSpPr>
                  <a:spLocks noChangeArrowheads="1"/>
                </p:cNvSpPr>
                <p:nvPr/>
              </p:nvSpPr>
              <p:spPr bwMode="auto">
                <a:xfrm>
                  <a:off x="2732" y="250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51" name="Oval 67">
                  <a:extLst>
                    <a:ext uri="{FF2B5EF4-FFF2-40B4-BE49-F238E27FC236}">
                      <a16:creationId xmlns:a16="http://schemas.microsoft.com/office/drawing/2014/main" id="{B0BCAD8B-0483-6354-010E-94219440D210}"/>
                    </a:ext>
                  </a:extLst>
                </p:cNvPr>
                <p:cNvSpPr>
                  <a:spLocks noChangeArrowheads="1"/>
                </p:cNvSpPr>
                <p:nvPr/>
              </p:nvSpPr>
              <p:spPr bwMode="auto">
                <a:xfrm>
                  <a:off x="2772" y="25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52" name="Oval 68">
                  <a:extLst>
                    <a:ext uri="{FF2B5EF4-FFF2-40B4-BE49-F238E27FC236}">
                      <a16:creationId xmlns:a16="http://schemas.microsoft.com/office/drawing/2014/main" id="{A9FAEB39-2151-8E4C-2850-E619C0721500}"/>
                    </a:ext>
                  </a:extLst>
                </p:cNvPr>
                <p:cNvSpPr>
                  <a:spLocks noChangeArrowheads="1"/>
                </p:cNvSpPr>
                <p:nvPr/>
              </p:nvSpPr>
              <p:spPr bwMode="auto">
                <a:xfrm>
                  <a:off x="2624" y="262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53" name="Oval 69">
                  <a:extLst>
                    <a:ext uri="{FF2B5EF4-FFF2-40B4-BE49-F238E27FC236}">
                      <a16:creationId xmlns:a16="http://schemas.microsoft.com/office/drawing/2014/main" id="{DB490373-67E5-65AD-FDEC-6B4EF8ACAF4E}"/>
                    </a:ext>
                  </a:extLst>
                </p:cNvPr>
                <p:cNvSpPr>
                  <a:spLocks noChangeArrowheads="1"/>
                </p:cNvSpPr>
                <p:nvPr/>
              </p:nvSpPr>
              <p:spPr bwMode="auto">
                <a:xfrm>
                  <a:off x="2470" y="270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54" name="Oval 70">
                  <a:extLst>
                    <a:ext uri="{FF2B5EF4-FFF2-40B4-BE49-F238E27FC236}">
                      <a16:creationId xmlns:a16="http://schemas.microsoft.com/office/drawing/2014/main" id="{9941849D-01D6-BD71-4B82-F98875573C4D}"/>
                    </a:ext>
                  </a:extLst>
                </p:cNvPr>
                <p:cNvSpPr>
                  <a:spLocks noChangeArrowheads="1"/>
                </p:cNvSpPr>
                <p:nvPr/>
              </p:nvSpPr>
              <p:spPr bwMode="auto">
                <a:xfrm>
                  <a:off x="2500" y="258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55" name="Oval 71">
                  <a:extLst>
                    <a:ext uri="{FF2B5EF4-FFF2-40B4-BE49-F238E27FC236}">
                      <a16:creationId xmlns:a16="http://schemas.microsoft.com/office/drawing/2014/main" id="{5723BF22-2AB6-2BF4-CDB1-66F8C27FB03F}"/>
                    </a:ext>
                  </a:extLst>
                </p:cNvPr>
                <p:cNvSpPr>
                  <a:spLocks noChangeArrowheads="1"/>
                </p:cNvSpPr>
                <p:nvPr/>
              </p:nvSpPr>
              <p:spPr bwMode="auto">
                <a:xfrm>
                  <a:off x="2060" y="252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56" name="Oval 72">
                  <a:extLst>
                    <a:ext uri="{FF2B5EF4-FFF2-40B4-BE49-F238E27FC236}">
                      <a16:creationId xmlns:a16="http://schemas.microsoft.com/office/drawing/2014/main" id="{8854F00E-2159-D653-82BE-ADB471E87A11}"/>
                    </a:ext>
                  </a:extLst>
                </p:cNvPr>
                <p:cNvSpPr>
                  <a:spLocks noChangeArrowheads="1"/>
                </p:cNvSpPr>
                <p:nvPr/>
              </p:nvSpPr>
              <p:spPr bwMode="auto">
                <a:xfrm>
                  <a:off x="2168" y="25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57" name="Oval 73">
                  <a:extLst>
                    <a:ext uri="{FF2B5EF4-FFF2-40B4-BE49-F238E27FC236}">
                      <a16:creationId xmlns:a16="http://schemas.microsoft.com/office/drawing/2014/main" id="{527216FC-9974-DFDF-9E79-87772A9346DA}"/>
                    </a:ext>
                  </a:extLst>
                </p:cNvPr>
                <p:cNvSpPr>
                  <a:spLocks noChangeArrowheads="1"/>
                </p:cNvSpPr>
                <p:nvPr/>
              </p:nvSpPr>
              <p:spPr bwMode="auto">
                <a:xfrm>
                  <a:off x="2100" y="264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58" name="Oval 74">
                  <a:extLst>
                    <a:ext uri="{FF2B5EF4-FFF2-40B4-BE49-F238E27FC236}">
                      <a16:creationId xmlns:a16="http://schemas.microsoft.com/office/drawing/2014/main" id="{1794037B-3E5A-986E-CAC4-500CFB12C69D}"/>
                    </a:ext>
                  </a:extLst>
                </p:cNvPr>
                <p:cNvSpPr>
                  <a:spLocks noChangeArrowheads="1"/>
                </p:cNvSpPr>
                <p:nvPr/>
              </p:nvSpPr>
              <p:spPr bwMode="auto">
                <a:xfrm>
                  <a:off x="2100" y="2716"/>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59" name="Oval 75">
                  <a:extLst>
                    <a:ext uri="{FF2B5EF4-FFF2-40B4-BE49-F238E27FC236}">
                      <a16:creationId xmlns:a16="http://schemas.microsoft.com/office/drawing/2014/main" id="{507691E2-C770-3905-9222-2653EE38E39E}"/>
                    </a:ext>
                  </a:extLst>
                </p:cNvPr>
                <p:cNvSpPr>
                  <a:spLocks noChangeArrowheads="1"/>
                </p:cNvSpPr>
                <p:nvPr/>
              </p:nvSpPr>
              <p:spPr bwMode="auto">
                <a:xfrm>
                  <a:off x="2120" y="285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60" name="Oval 76">
                  <a:extLst>
                    <a:ext uri="{FF2B5EF4-FFF2-40B4-BE49-F238E27FC236}">
                      <a16:creationId xmlns:a16="http://schemas.microsoft.com/office/drawing/2014/main" id="{E0393D7E-7D97-8C41-2A16-8EC64EEF52F5}"/>
                    </a:ext>
                  </a:extLst>
                </p:cNvPr>
                <p:cNvSpPr>
                  <a:spLocks noChangeArrowheads="1"/>
                </p:cNvSpPr>
                <p:nvPr/>
              </p:nvSpPr>
              <p:spPr bwMode="auto">
                <a:xfrm>
                  <a:off x="2132" y="292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61" name="Oval 77">
                  <a:extLst>
                    <a:ext uri="{FF2B5EF4-FFF2-40B4-BE49-F238E27FC236}">
                      <a16:creationId xmlns:a16="http://schemas.microsoft.com/office/drawing/2014/main" id="{5948FFA5-F559-3AAC-488D-AFA29F1DF984}"/>
                    </a:ext>
                  </a:extLst>
                </p:cNvPr>
                <p:cNvSpPr>
                  <a:spLocks noChangeArrowheads="1"/>
                </p:cNvSpPr>
                <p:nvPr/>
              </p:nvSpPr>
              <p:spPr bwMode="auto">
                <a:xfrm>
                  <a:off x="2312" y="277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62" name="Oval 78">
                  <a:extLst>
                    <a:ext uri="{FF2B5EF4-FFF2-40B4-BE49-F238E27FC236}">
                      <a16:creationId xmlns:a16="http://schemas.microsoft.com/office/drawing/2014/main" id="{CE484CD7-FA10-A729-7EDF-D82E78C840B3}"/>
                    </a:ext>
                  </a:extLst>
                </p:cNvPr>
                <p:cNvSpPr>
                  <a:spLocks noChangeArrowheads="1"/>
                </p:cNvSpPr>
                <p:nvPr/>
              </p:nvSpPr>
              <p:spPr bwMode="auto">
                <a:xfrm>
                  <a:off x="2252" y="264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63" name="Oval 79">
                  <a:extLst>
                    <a:ext uri="{FF2B5EF4-FFF2-40B4-BE49-F238E27FC236}">
                      <a16:creationId xmlns:a16="http://schemas.microsoft.com/office/drawing/2014/main" id="{60BA9A2B-F4C1-6593-E4FE-CCA0FA3D3A0E}"/>
                    </a:ext>
                  </a:extLst>
                </p:cNvPr>
                <p:cNvSpPr>
                  <a:spLocks noChangeArrowheads="1"/>
                </p:cNvSpPr>
                <p:nvPr/>
              </p:nvSpPr>
              <p:spPr bwMode="auto">
                <a:xfrm>
                  <a:off x="1996" y="352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64" name="Oval 80">
                  <a:extLst>
                    <a:ext uri="{FF2B5EF4-FFF2-40B4-BE49-F238E27FC236}">
                      <a16:creationId xmlns:a16="http://schemas.microsoft.com/office/drawing/2014/main" id="{A9C33D76-2654-8D92-C52C-C9EDFFE72638}"/>
                    </a:ext>
                  </a:extLst>
                </p:cNvPr>
                <p:cNvSpPr>
                  <a:spLocks noChangeArrowheads="1"/>
                </p:cNvSpPr>
                <p:nvPr/>
              </p:nvSpPr>
              <p:spPr bwMode="auto">
                <a:xfrm>
                  <a:off x="1664" y="378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65" name="Oval 81">
                  <a:extLst>
                    <a:ext uri="{FF2B5EF4-FFF2-40B4-BE49-F238E27FC236}">
                      <a16:creationId xmlns:a16="http://schemas.microsoft.com/office/drawing/2014/main" id="{933DF265-75B5-7D57-7126-7A6CB25DF072}"/>
                    </a:ext>
                  </a:extLst>
                </p:cNvPr>
                <p:cNvSpPr>
                  <a:spLocks noChangeArrowheads="1"/>
                </p:cNvSpPr>
                <p:nvPr/>
              </p:nvSpPr>
              <p:spPr bwMode="auto">
                <a:xfrm>
                  <a:off x="1616" y="3852"/>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66" name="Oval 82">
                  <a:extLst>
                    <a:ext uri="{FF2B5EF4-FFF2-40B4-BE49-F238E27FC236}">
                      <a16:creationId xmlns:a16="http://schemas.microsoft.com/office/drawing/2014/main" id="{1C2C1762-E8AB-C48F-9A47-95AF4FA810D4}"/>
                    </a:ext>
                  </a:extLst>
                </p:cNvPr>
                <p:cNvSpPr>
                  <a:spLocks noChangeArrowheads="1"/>
                </p:cNvSpPr>
                <p:nvPr/>
              </p:nvSpPr>
              <p:spPr bwMode="auto">
                <a:xfrm>
                  <a:off x="2776" y="227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67" name="Oval 83">
                  <a:extLst>
                    <a:ext uri="{FF2B5EF4-FFF2-40B4-BE49-F238E27FC236}">
                      <a16:creationId xmlns:a16="http://schemas.microsoft.com/office/drawing/2014/main" id="{7AF96059-7774-D8B2-0DEC-FE3AD3F38D55}"/>
                    </a:ext>
                  </a:extLst>
                </p:cNvPr>
                <p:cNvSpPr>
                  <a:spLocks noChangeArrowheads="1"/>
                </p:cNvSpPr>
                <p:nvPr/>
              </p:nvSpPr>
              <p:spPr bwMode="auto">
                <a:xfrm>
                  <a:off x="2818" y="2414"/>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68" name="Oval 84">
                  <a:extLst>
                    <a:ext uri="{FF2B5EF4-FFF2-40B4-BE49-F238E27FC236}">
                      <a16:creationId xmlns:a16="http://schemas.microsoft.com/office/drawing/2014/main" id="{196F0558-8389-A314-2E4E-2A80335406D4}"/>
                    </a:ext>
                  </a:extLst>
                </p:cNvPr>
                <p:cNvSpPr>
                  <a:spLocks noChangeArrowheads="1"/>
                </p:cNvSpPr>
                <p:nvPr/>
              </p:nvSpPr>
              <p:spPr bwMode="auto">
                <a:xfrm>
                  <a:off x="1884" y="2738"/>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69" name="Oval 85">
                  <a:extLst>
                    <a:ext uri="{FF2B5EF4-FFF2-40B4-BE49-F238E27FC236}">
                      <a16:creationId xmlns:a16="http://schemas.microsoft.com/office/drawing/2014/main" id="{EBBB4259-3C61-0631-BCD2-241A492DFA3B}"/>
                    </a:ext>
                  </a:extLst>
                </p:cNvPr>
                <p:cNvSpPr>
                  <a:spLocks noChangeArrowheads="1"/>
                </p:cNvSpPr>
                <p:nvPr/>
              </p:nvSpPr>
              <p:spPr bwMode="auto">
                <a:xfrm>
                  <a:off x="3446" y="1880"/>
                  <a:ext cx="40" cy="36"/>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sp>
            <p:nvSpPr>
              <p:cNvPr id="89" name="Text Box 86">
                <a:extLst>
                  <a:ext uri="{FF2B5EF4-FFF2-40B4-BE49-F238E27FC236}">
                    <a16:creationId xmlns:a16="http://schemas.microsoft.com/office/drawing/2014/main" id="{D8F9318F-60D9-EFD4-959F-64430EBB8747}"/>
                  </a:ext>
                </a:extLst>
              </p:cNvPr>
              <p:cNvSpPr txBox="1">
                <a:spLocks noChangeArrowheads="1"/>
              </p:cNvSpPr>
              <p:nvPr/>
            </p:nvSpPr>
            <p:spPr bwMode="auto">
              <a:xfrm>
                <a:off x="1107" y="111"/>
                <a:ext cx="129" cy="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sp>
          <p:nvSpPr>
            <p:cNvPr id="7" name="Oval 87">
              <a:extLst>
                <a:ext uri="{FF2B5EF4-FFF2-40B4-BE49-F238E27FC236}">
                  <a16:creationId xmlns:a16="http://schemas.microsoft.com/office/drawing/2014/main" id="{FB519745-A41D-AE14-B155-7BB9C48000A3}"/>
                </a:ext>
              </a:extLst>
            </p:cNvPr>
            <p:cNvSpPr>
              <a:spLocks noChangeArrowheads="1"/>
            </p:cNvSpPr>
            <p:nvPr/>
          </p:nvSpPr>
          <p:spPr bwMode="auto">
            <a:xfrm>
              <a:off x="2109" y="21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 name="Oval 88">
              <a:extLst>
                <a:ext uri="{FF2B5EF4-FFF2-40B4-BE49-F238E27FC236}">
                  <a16:creationId xmlns:a16="http://schemas.microsoft.com/office/drawing/2014/main" id="{6F51DE69-0B2E-6A4F-A700-C249A8DB0A5A}"/>
                </a:ext>
              </a:extLst>
            </p:cNvPr>
            <p:cNvSpPr>
              <a:spLocks noChangeArrowheads="1"/>
            </p:cNvSpPr>
            <p:nvPr/>
          </p:nvSpPr>
          <p:spPr bwMode="auto">
            <a:xfrm>
              <a:off x="2154" y="193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9" name="Oval 89">
              <a:extLst>
                <a:ext uri="{FF2B5EF4-FFF2-40B4-BE49-F238E27FC236}">
                  <a16:creationId xmlns:a16="http://schemas.microsoft.com/office/drawing/2014/main" id="{B79BD5B1-4C2F-2489-3C72-D3AFEF1AC854}"/>
                </a:ext>
              </a:extLst>
            </p:cNvPr>
            <p:cNvSpPr>
              <a:spLocks noChangeArrowheads="1"/>
            </p:cNvSpPr>
            <p:nvPr/>
          </p:nvSpPr>
          <p:spPr bwMode="auto">
            <a:xfrm>
              <a:off x="2137" y="188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 name="Oval 90">
              <a:extLst>
                <a:ext uri="{FF2B5EF4-FFF2-40B4-BE49-F238E27FC236}">
                  <a16:creationId xmlns:a16="http://schemas.microsoft.com/office/drawing/2014/main" id="{2B8AE630-0F99-8562-E4B1-529341A3F5DD}"/>
                </a:ext>
              </a:extLst>
            </p:cNvPr>
            <p:cNvSpPr>
              <a:spLocks noChangeArrowheads="1"/>
            </p:cNvSpPr>
            <p:nvPr/>
          </p:nvSpPr>
          <p:spPr bwMode="auto">
            <a:xfrm>
              <a:off x="1894" y="188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1" name="Oval 91">
              <a:extLst>
                <a:ext uri="{FF2B5EF4-FFF2-40B4-BE49-F238E27FC236}">
                  <a16:creationId xmlns:a16="http://schemas.microsoft.com/office/drawing/2014/main" id="{4BD35F60-78AA-9F03-9239-6B35EA2B1393}"/>
                </a:ext>
              </a:extLst>
            </p:cNvPr>
            <p:cNvSpPr>
              <a:spLocks noChangeArrowheads="1"/>
            </p:cNvSpPr>
            <p:nvPr/>
          </p:nvSpPr>
          <p:spPr bwMode="auto">
            <a:xfrm>
              <a:off x="1882" y="197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 name="Oval 92">
              <a:extLst>
                <a:ext uri="{FF2B5EF4-FFF2-40B4-BE49-F238E27FC236}">
                  <a16:creationId xmlns:a16="http://schemas.microsoft.com/office/drawing/2014/main" id="{F443F0A3-7505-DE2F-AE9E-9902FA733BDB}"/>
                </a:ext>
              </a:extLst>
            </p:cNvPr>
            <p:cNvSpPr>
              <a:spLocks noChangeArrowheads="1"/>
            </p:cNvSpPr>
            <p:nvPr/>
          </p:nvSpPr>
          <p:spPr bwMode="auto">
            <a:xfrm>
              <a:off x="2705" y="208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 name="Oval 93">
              <a:extLst>
                <a:ext uri="{FF2B5EF4-FFF2-40B4-BE49-F238E27FC236}">
                  <a16:creationId xmlns:a16="http://schemas.microsoft.com/office/drawing/2014/main" id="{61A3E3D6-CA35-BAF9-6E75-60A0CF5B181D}"/>
                </a:ext>
              </a:extLst>
            </p:cNvPr>
            <p:cNvSpPr>
              <a:spLocks noChangeArrowheads="1"/>
            </p:cNvSpPr>
            <p:nvPr/>
          </p:nvSpPr>
          <p:spPr bwMode="auto">
            <a:xfrm>
              <a:off x="2206" y="237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 name="Oval 94">
              <a:extLst>
                <a:ext uri="{FF2B5EF4-FFF2-40B4-BE49-F238E27FC236}">
                  <a16:creationId xmlns:a16="http://schemas.microsoft.com/office/drawing/2014/main" id="{ED08E1A0-FDCD-C885-944A-F39ABA045776}"/>
                </a:ext>
              </a:extLst>
            </p:cNvPr>
            <p:cNvSpPr>
              <a:spLocks noChangeArrowheads="1"/>
            </p:cNvSpPr>
            <p:nvPr/>
          </p:nvSpPr>
          <p:spPr bwMode="auto">
            <a:xfrm>
              <a:off x="2245" y="247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5" name="Oval 95">
              <a:extLst>
                <a:ext uri="{FF2B5EF4-FFF2-40B4-BE49-F238E27FC236}">
                  <a16:creationId xmlns:a16="http://schemas.microsoft.com/office/drawing/2014/main" id="{9B990F0E-AE53-0F80-C20C-287035A3C25A}"/>
                </a:ext>
              </a:extLst>
            </p:cNvPr>
            <p:cNvSpPr>
              <a:spLocks noChangeArrowheads="1"/>
            </p:cNvSpPr>
            <p:nvPr/>
          </p:nvSpPr>
          <p:spPr bwMode="auto">
            <a:xfrm>
              <a:off x="2055" y="254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6" name="Oval 96">
              <a:extLst>
                <a:ext uri="{FF2B5EF4-FFF2-40B4-BE49-F238E27FC236}">
                  <a16:creationId xmlns:a16="http://schemas.microsoft.com/office/drawing/2014/main" id="{1991D9B2-0E53-656C-ED65-91036004AE58}"/>
                </a:ext>
              </a:extLst>
            </p:cNvPr>
            <p:cNvSpPr>
              <a:spLocks noChangeArrowheads="1"/>
            </p:cNvSpPr>
            <p:nvPr/>
          </p:nvSpPr>
          <p:spPr bwMode="auto">
            <a:xfrm>
              <a:off x="2302" y="241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7" name="Oval 97">
              <a:extLst>
                <a:ext uri="{FF2B5EF4-FFF2-40B4-BE49-F238E27FC236}">
                  <a16:creationId xmlns:a16="http://schemas.microsoft.com/office/drawing/2014/main" id="{1DB9F40E-35CC-6D4A-D0DC-BD01B11C6AD7}"/>
                </a:ext>
              </a:extLst>
            </p:cNvPr>
            <p:cNvSpPr>
              <a:spLocks noChangeArrowheads="1"/>
            </p:cNvSpPr>
            <p:nvPr/>
          </p:nvSpPr>
          <p:spPr bwMode="auto">
            <a:xfrm>
              <a:off x="2405" y="235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8" name="Oval 98">
              <a:extLst>
                <a:ext uri="{FF2B5EF4-FFF2-40B4-BE49-F238E27FC236}">
                  <a16:creationId xmlns:a16="http://schemas.microsoft.com/office/drawing/2014/main" id="{EEB50E41-DDE7-5D75-1431-3F3715BB487D}"/>
                </a:ext>
              </a:extLst>
            </p:cNvPr>
            <p:cNvSpPr>
              <a:spLocks noChangeArrowheads="1"/>
            </p:cNvSpPr>
            <p:nvPr/>
          </p:nvSpPr>
          <p:spPr bwMode="auto">
            <a:xfrm>
              <a:off x="2478" y="229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9" name="Oval 99">
              <a:extLst>
                <a:ext uri="{FF2B5EF4-FFF2-40B4-BE49-F238E27FC236}">
                  <a16:creationId xmlns:a16="http://schemas.microsoft.com/office/drawing/2014/main" id="{179A3B57-86DC-7E94-BB26-B8A2815AD635}"/>
                </a:ext>
              </a:extLst>
            </p:cNvPr>
            <p:cNvSpPr>
              <a:spLocks noChangeArrowheads="1"/>
            </p:cNvSpPr>
            <p:nvPr/>
          </p:nvSpPr>
          <p:spPr bwMode="auto">
            <a:xfrm>
              <a:off x="2460" y="235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0" name="Oval 100">
              <a:extLst>
                <a:ext uri="{FF2B5EF4-FFF2-40B4-BE49-F238E27FC236}">
                  <a16:creationId xmlns:a16="http://schemas.microsoft.com/office/drawing/2014/main" id="{7E69F9DB-253C-45CA-FD89-6B33A5D9CF23}"/>
                </a:ext>
              </a:extLst>
            </p:cNvPr>
            <p:cNvSpPr>
              <a:spLocks noChangeArrowheads="1"/>
            </p:cNvSpPr>
            <p:nvPr/>
          </p:nvSpPr>
          <p:spPr bwMode="auto">
            <a:xfrm>
              <a:off x="2502" y="237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1" name="Oval 101">
              <a:extLst>
                <a:ext uri="{FF2B5EF4-FFF2-40B4-BE49-F238E27FC236}">
                  <a16:creationId xmlns:a16="http://schemas.microsoft.com/office/drawing/2014/main" id="{BD528FFD-AA14-776D-9326-54379889BB29}"/>
                </a:ext>
              </a:extLst>
            </p:cNvPr>
            <p:cNvSpPr>
              <a:spLocks noChangeArrowheads="1"/>
            </p:cNvSpPr>
            <p:nvPr/>
          </p:nvSpPr>
          <p:spPr bwMode="auto">
            <a:xfrm>
              <a:off x="2602" y="242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2" name="Oval 102">
              <a:extLst>
                <a:ext uri="{FF2B5EF4-FFF2-40B4-BE49-F238E27FC236}">
                  <a16:creationId xmlns:a16="http://schemas.microsoft.com/office/drawing/2014/main" id="{542D6709-F429-932C-590F-A094789271D0}"/>
                </a:ext>
              </a:extLst>
            </p:cNvPr>
            <p:cNvSpPr>
              <a:spLocks noChangeArrowheads="1"/>
            </p:cNvSpPr>
            <p:nvPr/>
          </p:nvSpPr>
          <p:spPr bwMode="auto">
            <a:xfrm>
              <a:off x="2584" y="251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3" name="Oval 103">
              <a:extLst>
                <a:ext uri="{FF2B5EF4-FFF2-40B4-BE49-F238E27FC236}">
                  <a16:creationId xmlns:a16="http://schemas.microsoft.com/office/drawing/2014/main" id="{CF93E135-2638-8612-30E1-6FE5BE393424}"/>
                </a:ext>
              </a:extLst>
            </p:cNvPr>
            <p:cNvSpPr>
              <a:spLocks noChangeArrowheads="1"/>
            </p:cNvSpPr>
            <p:nvPr/>
          </p:nvSpPr>
          <p:spPr bwMode="auto">
            <a:xfrm>
              <a:off x="2381" y="246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4" name="Oval 104">
              <a:extLst>
                <a:ext uri="{FF2B5EF4-FFF2-40B4-BE49-F238E27FC236}">
                  <a16:creationId xmlns:a16="http://schemas.microsoft.com/office/drawing/2014/main" id="{C02EF7D2-2D01-EA28-8118-66D6DCECEFDF}"/>
                </a:ext>
              </a:extLst>
            </p:cNvPr>
            <p:cNvSpPr>
              <a:spLocks noChangeArrowheads="1"/>
            </p:cNvSpPr>
            <p:nvPr/>
          </p:nvSpPr>
          <p:spPr bwMode="auto">
            <a:xfrm>
              <a:off x="2432" y="256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5" name="Oval 105">
              <a:extLst>
                <a:ext uri="{FF2B5EF4-FFF2-40B4-BE49-F238E27FC236}">
                  <a16:creationId xmlns:a16="http://schemas.microsoft.com/office/drawing/2014/main" id="{47625D69-FBE1-553D-1306-C51CE5C0E063}"/>
                </a:ext>
              </a:extLst>
            </p:cNvPr>
            <p:cNvSpPr>
              <a:spLocks noChangeArrowheads="1"/>
            </p:cNvSpPr>
            <p:nvPr/>
          </p:nvSpPr>
          <p:spPr bwMode="auto">
            <a:xfrm>
              <a:off x="2272" y="269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6" name="Oval 106">
              <a:extLst>
                <a:ext uri="{FF2B5EF4-FFF2-40B4-BE49-F238E27FC236}">
                  <a16:creationId xmlns:a16="http://schemas.microsoft.com/office/drawing/2014/main" id="{32EABD02-6D4A-A743-4413-1A6F1B916012}"/>
                </a:ext>
              </a:extLst>
            </p:cNvPr>
            <p:cNvSpPr>
              <a:spLocks noChangeArrowheads="1"/>
            </p:cNvSpPr>
            <p:nvPr/>
          </p:nvSpPr>
          <p:spPr bwMode="auto">
            <a:xfrm>
              <a:off x="2245" y="252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7" name="Oval 107">
              <a:extLst>
                <a:ext uri="{FF2B5EF4-FFF2-40B4-BE49-F238E27FC236}">
                  <a16:creationId xmlns:a16="http://schemas.microsoft.com/office/drawing/2014/main" id="{B976F0A1-3777-6DE2-263F-F5D9F488D6BC}"/>
                </a:ext>
              </a:extLst>
            </p:cNvPr>
            <p:cNvSpPr>
              <a:spLocks noChangeArrowheads="1"/>
            </p:cNvSpPr>
            <p:nvPr/>
          </p:nvSpPr>
          <p:spPr bwMode="auto">
            <a:xfrm>
              <a:off x="2260" y="262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8" name="Oval 108">
              <a:extLst>
                <a:ext uri="{FF2B5EF4-FFF2-40B4-BE49-F238E27FC236}">
                  <a16:creationId xmlns:a16="http://schemas.microsoft.com/office/drawing/2014/main" id="{9575E2F2-B263-AA1A-77C3-83DD1A1149CE}"/>
                </a:ext>
              </a:extLst>
            </p:cNvPr>
            <p:cNvSpPr>
              <a:spLocks noChangeArrowheads="1"/>
            </p:cNvSpPr>
            <p:nvPr/>
          </p:nvSpPr>
          <p:spPr bwMode="auto">
            <a:xfrm>
              <a:off x="2663" y="219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9" name="Oval 109">
              <a:extLst>
                <a:ext uri="{FF2B5EF4-FFF2-40B4-BE49-F238E27FC236}">
                  <a16:creationId xmlns:a16="http://schemas.microsoft.com/office/drawing/2014/main" id="{41F12DC7-2421-0D67-BEFF-1DF8A54D5763}"/>
                </a:ext>
              </a:extLst>
            </p:cNvPr>
            <p:cNvSpPr>
              <a:spLocks noChangeArrowheads="1"/>
            </p:cNvSpPr>
            <p:nvPr/>
          </p:nvSpPr>
          <p:spPr bwMode="auto">
            <a:xfrm>
              <a:off x="2793" y="22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0" name="Oval 110">
              <a:extLst>
                <a:ext uri="{FF2B5EF4-FFF2-40B4-BE49-F238E27FC236}">
                  <a16:creationId xmlns:a16="http://schemas.microsoft.com/office/drawing/2014/main" id="{1E5FB8C9-528A-6AB0-2F59-C1884465FF3F}"/>
                </a:ext>
              </a:extLst>
            </p:cNvPr>
            <p:cNvSpPr>
              <a:spLocks noChangeArrowheads="1"/>
            </p:cNvSpPr>
            <p:nvPr/>
          </p:nvSpPr>
          <p:spPr bwMode="auto">
            <a:xfrm>
              <a:off x="2841" y="239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1" name="Oval 111">
              <a:extLst>
                <a:ext uri="{FF2B5EF4-FFF2-40B4-BE49-F238E27FC236}">
                  <a16:creationId xmlns:a16="http://schemas.microsoft.com/office/drawing/2014/main" id="{89658033-8F78-9C82-AD46-938D1D42450B}"/>
                </a:ext>
              </a:extLst>
            </p:cNvPr>
            <p:cNvSpPr>
              <a:spLocks noChangeArrowheads="1"/>
            </p:cNvSpPr>
            <p:nvPr/>
          </p:nvSpPr>
          <p:spPr bwMode="auto">
            <a:xfrm>
              <a:off x="2965" y="242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2" name="Oval 112">
              <a:extLst>
                <a:ext uri="{FF2B5EF4-FFF2-40B4-BE49-F238E27FC236}">
                  <a16:creationId xmlns:a16="http://schemas.microsoft.com/office/drawing/2014/main" id="{599783E2-5B35-2196-8E03-E1EC301F99E4}"/>
                </a:ext>
              </a:extLst>
            </p:cNvPr>
            <p:cNvSpPr>
              <a:spLocks noChangeArrowheads="1"/>
            </p:cNvSpPr>
            <p:nvPr/>
          </p:nvSpPr>
          <p:spPr bwMode="auto">
            <a:xfrm>
              <a:off x="2717" y="244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3" name="Oval 113">
              <a:extLst>
                <a:ext uri="{FF2B5EF4-FFF2-40B4-BE49-F238E27FC236}">
                  <a16:creationId xmlns:a16="http://schemas.microsoft.com/office/drawing/2014/main" id="{8CE3991A-E0F9-44B0-EB70-277B01E64D30}"/>
                </a:ext>
              </a:extLst>
            </p:cNvPr>
            <p:cNvSpPr>
              <a:spLocks noChangeArrowheads="1"/>
            </p:cNvSpPr>
            <p:nvPr/>
          </p:nvSpPr>
          <p:spPr bwMode="auto">
            <a:xfrm>
              <a:off x="2829" y="227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4" name="Oval 114">
              <a:extLst>
                <a:ext uri="{FF2B5EF4-FFF2-40B4-BE49-F238E27FC236}">
                  <a16:creationId xmlns:a16="http://schemas.microsoft.com/office/drawing/2014/main" id="{0FC5154E-D5AF-6413-67B3-17C0326244A8}"/>
                </a:ext>
              </a:extLst>
            </p:cNvPr>
            <p:cNvSpPr>
              <a:spLocks noChangeArrowheads="1"/>
            </p:cNvSpPr>
            <p:nvPr/>
          </p:nvSpPr>
          <p:spPr bwMode="auto">
            <a:xfrm>
              <a:off x="2807" y="235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5" name="Oval 115">
              <a:extLst>
                <a:ext uri="{FF2B5EF4-FFF2-40B4-BE49-F238E27FC236}">
                  <a16:creationId xmlns:a16="http://schemas.microsoft.com/office/drawing/2014/main" id="{7F5BD815-3E3D-880B-FBD2-E4D59C3CC6B8}"/>
                </a:ext>
              </a:extLst>
            </p:cNvPr>
            <p:cNvSpPr>
              <a:spLocks noChangeArrowheads="1"/>
            </p:cNvSpPr>
            <p:nvPr/>
          </p:nvSpPr>
          <p:spPr bwMode="auto">
            <a:xfrm>
              <a:off x="2847" y="228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6" name="Oval 116">
              <a:extLst>
                <a:ext uri="{FF2B5EF4-FFF2-40B4-BE49-F238E27FC236}">
                  <a16:creationId xmlns:a16="http://schemas.microsoft.com/office/drawing/2014/main" id="{C9C7822C-F1CA-8EBF-20DC-A8F5620ECB35}"/>
                </a:ext>
              </a:extLst>
            </p:cNvPr>
            <p:cNvSpPr>
              <a:spLocks noChangeArrowheads="1"/>
            </p:cNvSpPr>
            <p:nvPr/>
          </p:nvSpPr>
          <p:spPr bwMode="auto">
            <a:xfrm>
              <a:off x="2886" y="229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7" name="Oval 117">
              <a:extLst>
                <a:ext uri="{FF2B5EF4-FFF2-40B4-BE49-F238E27FC236}">
                  <a16:creationId xmlns:a16="http://schemas.microsoft.com/office/drawing/2014/main" id="{2C6170EB-2476-F105-969E-CA065955700E}"/>
                </a:ext>
              </a:extLst>
            </p:cNvPr>
            <p:cNvSpPr>
              <a:spLocks noChangeArrowheads="1"/>
            </p:cNvSpPr>
            <p:nvPr/>
          </p:nvSpPr>
          <p:spPr bwMode="auto">
            <a:xfrm>
              <a:off x="2735" y="228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8" name="Oval 118">
              <a:extLst>
                <a:ext uri="{FF2B5EF4-FFF2-40B4-BE49-F238E27FC236}">
                  <a16:creationId xmlns:a16="http://schemas.microsoft.com/office/drawing/2014/main" id="{8E4AFC3D-01BD-6781-3F3F-42E946A0B390}"/>
                </a:ext>
              </a:extLst>
            </p:cNvPr>
            <p:cNvSpPr>
              <a:spLocks noChangeArrowheads="1"/>
            </p:cNvSpPr>
            <p:nvPr/>
          </p:nvSpPr>
          <p:spPr bwMode="auto">
            <a:xfrm>
              <a:off x="2798" y="220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9" name="Oval 119">
              <a:extLst>
                <a:ext uri="{FF2B5EF4-FFF2-40B4-BE49-F238E27FC236}">
                  <a16:creationId xmlns:a16="http://schemas.microsoft.com/office/drawing/2014/main" id="{5D62ECC4-F0FE-981D-9AF6-D8CEC82F1FCE}"/>
                </a:ext>
              </a:extLst>
            </p:cNvPr>
            <p:cNvSpPr>
              <a:spLocks noChangeArrowheads="1"/>
            </p:cNvSpPr>
            <p:nvPr/>
          </p:nvSpPr>
          <p:spPr bwMode="auto">
            <a:xfrm>
              <a:off x="2826" y="220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0" name="Oval 120">
              <a:extLst>
                <a:ext uri="{FF2B5EF4-FFF2-40B4-BE49-F238E27FC236}">
                  <a16:creationId xmlns:a16="http://schemas.microsoft.com/office/drawing/2014/main" id="{A1A483BD-1511-E90F-B823-A60CBBACD30D}"/>
                </a:ext>
              </a:extLst>
            </p:cNvPr>
            <p:cNvSpPr>
              <a:spLocks noChangeArrowheads="1"/>
            </p:cNvSpPr>
            <p:nvPr/>
          </p:nvSpPr>
          <p:spPr bwMode="auto">
            <a:xfrm>
              <a:off x="2832" y="219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1" name="Oval 121">
              <a:extLst>
                <a:ext uri="{FF2B5EF4-FFF2-40B4-BE49-F238E27FC236}">
                  <a16:creationId xmlns:a16="http://schemas.microsoft.com/office/drawing/2014/main" id="{27EA6029-D49D-37AF-009E-C631D0CA740E}"/>
                </a:ext>
              </a:extLst>
            </p:cNvPr>
            <p:cNvSpPr>
              <a:spLocks noChangeArrowheads="1"/>
            </p:cNvSpPr>
            <p:nvPr/>
          </p:nvSpPr>
          <p:spPr bwMode="auto">
            <a:xfrm>
              <a:off x="2859" y="219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2" name="Oval 122">
              <a:extLst>
                <a:ext uri="{FF2B5EF4-FFF2-40B4-BE49-F238E27FC236}">
                  <a16:creationId xmlns:a16="http://schemas.microsoft.com/office/drawing/2014/main" id="{B37D0772-213A-854B-C8BF-DE56B7E22643}"/>
                </a:ext>
              </a:extLst>
            </p:cNvPr>
            <p:cNvSpPr>
              <a:spLocks noChangeArrowheads="1"/>
            </p:cNvSpPr>
            <p:nvPr/>
          </p:nvSpPr>
          <p:spPr bwMode="auto">
            <a:xfrm>
              <a:off x="2892" y="220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3" name="Oval 123">
              <a:extLst>
                <a:ext uri="{FF2B5EF4-FFF2-40B4-BE49-F238E27FC236}">
                  <a16:creationId xmlns:a16="http://schemas.microsoft.com/office/drawing/2014/main" id="{D3E4ADE4-B766-7C24-2B7D-D237655C17A0}"/>
                </a:ext>
              </a:extLst>
            </p:cNvPr>
            <p:cNvSpPr>
              <a:spLocks noChangeArrowheads="1"/>
            </p:cNvSpPr>
            <p:nvPr/>
          </p:nvSpPr>
          <p:spPr bwMode="auto">
            <a:xfrm>
              <a:off x="2883" y="218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4" name="Oval 124">
              <a:extLst>
                <a:ext uri="{FF2B5EF4-FFF2-40B4-BE49-F238E27FC236}">
                  <a16:creationId xmlns:a16="http://schemas.microsoft.com/office/drawing/2014/main" id="{310B6C99-DCAC-BD1D-D390-D5152D61811C}"/>
                </a:ext>
              </a:extLst>
            </p:cNvPr>
            <p:cNvSpPr>
              <a:spLocks noChangeArrowheads="1"/>
            </p:cNvSpPr>
            <p:nvPr/>
          </p:nvSpPr>
          <p:spPr bwMode="auto">
            <a:xfrm>
              <a:off x="2910" y="220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5" name="Oval 125">
              <a:extLst>
                <a:ext uri="{FF2B5EF4-FFF2-40B4-BE49-F238E27FC236}">
                  <a16:creationId xmlns:a16="http://schemas.microsoft.com/office/drawing/2014/main" id="{70795072-91FD-899E-E03B-BD2C6A386C6F}"/>
                </a:ext>
              </a:extLst>
            </p:cNvPr>
            <p:cNvSpPr>
              <a:spLocks noChangeArrowheads="1"/>
            </p:cNvSpPr>
            <p:nvPr/>
          </p:nvSpPr>
          <p:spPr bwMode="auto">
            <a:xfrm>
              <a:off x="2937" y="218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6" name="Oval 126">
              <a:extLst>
                <a:ext uri="{FF2B5EF4-FFF2-40B4-BE49-F238E27FC236}">
                  <a16:creationId xmlns:a16="http://schemas.microsoft.com/office/drawing/2014/main" id="{9D77C458-6A89-B5DB-EDBF-2E1DDA5B9E7B}"/>
                </a:ext>
              </a:extLst>
            </p:cNvPr>
            <p:cNvSpPr>
              <a:spLocks noChangeArrowheads="1"/>
            </p:cNvSpPr>
            <p:nvPr/>
          </p:nvSpPr>
          <p:spPr bwMode="auto">
            <a:xfrm>
              <a:off x="2971" y="219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7" name="Oval 127">
              <a:extLst>
                <a:ext uri="{FF2B5EF4-FFF2-40B4-BE49-F238E27FC236}">
                  <a16:creationId xmlns:a16="http://schemas.microsoft.com/office/drawing/2014/main" id="{911E1A50-55F0-6E36-3D54-9D28C38D5192}"/>
                </a:ext>
              </a:extLst>
            </p:cNvPr>
            <p:cNvSpPr>
              <a:spLocks noChangeArrowheads="1"/>
            </p:cNvSpPr>
            <p:nvPr/>
          </p:nvSpPr>
          <p:spPr bwMode="auto">
            <a:xfrm>
              <a:off x="2928" y="216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8" name="Oval 128">
              <a:extLst>
                <a:ext uri="{FF2B5EF4-FFF2-40B4-BE49-F238E27FC236}">
                  <a16:creationId xmlns:a16="http://schemas.microsoft.com/office/drawing/2014/main" id="{E05B86A8-6D91-86C6-388F-5203B1252766}"/>
                </a:ext>
              </a:extLst>
            </p:cNvPr>
            <p:cNvSpPr>
              <a:spLocks noChangeArrowheads="1"/>
            </p:cNvSpPr>
            <p:nvPr/>
          </p:nvSpPr>
          <p:spPr bwMode="auto">
            <a:xfrm>
              <a:off x="3046" y="218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9" name="Oval 129">
              <a:extLst>
                <a:ext uri="{FF2B5EF4-FFF2-40B4-BE49-F238E27FC236}">
                  <a16:creationId xmlns:a16="http://schemas.microsoft.com/office/drawing/2014/main" id="{D0ACD151-5B34-5921-E68A-4459BC1A4787}"/>
                </a:ext>
              </a:extLst>
            </p:cNvPr>
            <p:cNvSpPr>
              <a:spLocks noChangeArrowheads="1"/>
            </p:cNvSpPr>
            <p:nvPr/>
          </p:nvSpPr>
          <p:spPr bwMode="auto">
            <a:xfrm>
              <a:off x="2962" y="229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0" name="Oval 130">
              <a:extLst>
                <a:ext uri="{FF2B5EF4-FFF2-40B4-BE49-F238E27FC236}">
                  <a16:creationId xmlns:a16="http://schemas.microsoft.com/office/drawing/2014/main" id="{91130506-6F45-8B19-C722-3031FBAAEB92}"/>
                </a:ext>
              </a:extLst>
            </p:cNvPr>
            <p:cNvSpPr>
              <a:spLocks noChangeArrowheads="1"/>
            </p:cNvSpPr>
            <p:nvPr/>
          </p:nvSpPr>
          <p:spPr bwMode="auto">
            <a:xfrm>
              <a:off x="3016" y="234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1" name="Oval 131">
              <a:extLst>
                <a:ext uri="{FF2B5EF4-FFF2-40B4-BE49-F238E27FC236}">
                  <a16:creationId xmlns:a16="http://schemas.microsoft.com/office/drawing/2014/main" id="{58493AE2-4049-4507-FFA4-E84B31FC5214}"/>
                </a:ext>
              </a:extLst>
            </p:cNvPr>
            <p:cNvSpPr>
              <a:spLocks noChangeArrowheads="1"/>
            </p:cNvSpPr>
            <p:nvPr/>
          </p:nvSpPr>
          <p:spPr bwMode="auto">
            <a:xfrm>
              <a:off x="3047" y="242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2" name="Oval 132">
              <a:extLst>
                <a:ext uri="{FF2B5EF4-FFF2-40B4-BE49-F238E27FC236}">
                  <a16:creationId xmlns:a16="http://schemas.microsoft.com/office/drawing/2014/main" id="{1832D9D4-EFEF-9EE6-F727-7C15FC81BCC4}"/>
                </a:ext>
              </a:extLst>
            </p:cNvPr>
            <p:cNvSpPr>
              <a:spLocks noChangeArrowheads="1"/>
            </p:cNvSpPr>
            <p:nvPr/>
          </p:nvSpPr>
          <p:spPr bwMode="auto">
            <a:xfrm>
              <a:off x="3107" y="232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3" name="Oval 133">
              <a:extLst>
                <a:ext uri="{FF2B5EF4-FFF2-40B4-BE49-F238E27FC236}">
                  <a16:creationId xmlns:a16="http://schemas.microsoft.com/office/drawing/2014/main" id="{D8011DC4-F06D-B3B5-1213-45EC6325B6C9}"/>
                </a:ext>
              </a:extLst>
            </p:cNvPr>
            <p:cNvSpPr>
              <a:spLocks noChangeArrowheads="1"/>
            </p:cNvSpPr>
            <p:nvPr/>
          </p:nvSpPr>
          <p:spPr bwMode="auto">
            <a:xfrm>
              <a:off x="3237" y="228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4" name="Oval 134">
              <a:extLst>
                <a:ext uri="{FF2B5EF4-FFF2-40B4-BE49-F238E27FC236}">
                  <a16:creationId xmlns:a16="http://schemas.microsoft.com/office/drawing/2014/main" id="{A1117B94-015D-A6E5-4B8E-8FB6D388B22D}"/>
                </a:ext>
              </a:extLst>
            </p:cNvPr>
            <p:cNvSpPr>
              <a:spLocks noChangeArrowheads="1"/>
            </p:cNvSpPr>
            <p:nvPr/>
          </p:nvSpPr>
          <p:spPr bwMode="auto">
            <a:xfrm>
              <a:off x="3282" y="230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5" name="Oval 135">
              <a:extLst>
                <a:ext uri="{FF2B5EF4-FFF2-40B4-BE49-F238E27FC236}">
                  <a16:creationId xmlns:a16="http://schemas.microsoft.com/office/drawing/2014/main" id="{26FF4E3F-4CEA-971F-6C69-2A99D38F27CC}"/>
                </a:ext>
              </a:extLst>
            </p:cNvPr>
            <p:cNvSpPr>
              <a:spLocks noChangeArrowheads="1"/>
            </p:cNvSpPr>
            <p:nvPr/>
          </p:nvSpPr>
          <p:spPr bwMode="auto">
            <a:xfrm>
              <a:off x="3198" y="227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6" name="Oval 136">
              <a:extLst>
                <a:ext uri="{FF2B5EF4-FFF2-40B4-BE49-F238E27FC236}">
                  <a16:creationId xmlns:a16="http://schemas.microsoft.com/office/drawing/2014/main" id="{87AFC819-C3EA-BB54-972D-42A96CAF1CC6}"/>
                </a:ext>
              </a:extLst>
            </p:cNvPr>
            <p:cNvSpPr>
              <a:spLocks noChangeArrowheads="1"/>
            </p:cNvSpPr>
            <p:nvPr/>
          </p:nvSpPr>
          <p:spPr bwMode="auto">
            <a:xfrm>
              <a:off x="3286" y="221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7" name="Oval 137">
              <a:extLst>
                <a:ext uri="{FF2B5EF4-FFF2-40B4-BE49-F238E27FC236}">
                  <a16:creationId xmlns:a16="http://schemas.microsoft.com/office/drawing/2014/main" id="{C31C8918-9D98-4783-1606-65A803292AC6}"/>
                </a:ext>
              </a:extLst>
            </p:cNvPr>
            <p:cNvSpPr>
              <a:spLocks noChangeArrowheads="1"/>
            </p:cNvSpPr>
            <p:nvPr/>
          </p:nvSpPr>
          <p:spPr bwMode="auto">
            <a:xfrm>
              <a:off x="3413" y="219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8" name="Oval 138">
              <a:extLst>
                <a:ext uri="{FF2B5EF4-FFF2-40B4-BE49-F238E27FC236}">
                  <a16:creationId xmlns:a16="http://schemas.microsoft.com/office/drawing/2014/main" id="{59CEFD32-F847-498C-116E-D9A9BF0D20CA}"/>
                </a:ext>
              </a:extLst>
            </p:cNvPr>
            <p:cNvSpPr>
              <a:spLocks noChangeArrowheads="1"/>
            </p:cNvSpPr>
            <p:nvPr/>
          </p:nvSpPr>
          <p:spPr bwMode="auto">
            <a:xfrm>
              <a:off x="3379" y="22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9" name="Oval 139">
              <a:extLst>
                <a:ext uri="{FF2B5EF4-FFF2-40B4-BE49-F238E27FC236}">
                  <a16:creationId xmlns:a16="http://schemas.microsoft.com/office/drawing/2014/main" id="{4DB1A182-7718-75D7-8FC8-80CC8EB23761}"/>
                </a:ext>
              </a:extLst>
            </p:cNvPr>
            <p:cNvSpPr>
              <a:spLocks noChangeArrowheads="1"/>
            </p:cNvSpPr>
            <p:nvPr/>
          </p:nvSpPr>
          <p:spPr bwMode="auto">
            <a:xfrm>
              <a:off x="3128" y="224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0" name="Oval 140">
              <a:extLst>
                <a:ext uri="{FF2B5EF4-FFF2-40B4-BE49-F238E27FC236}">
                  <a16:creationId xmlns:a16="http://schemas.microsoft.com/office/drawing/2014/main" id="{FE81FF2F-2296-A387-2257-4F0FE3EE7336}"/>
                </a:ext>
              </a:extLst>
            </p:cNvPr>
            <p:cNvSpPr>
              <a:spLocks noChangeArrowheads="1"/>
            </p:cNvSpPr>
            <p:nvPr/>
          </p:nvSpPr>
          <p:spPr bwMode="auto">
            <a:xfrm>
              <a:off x="3198" y="202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1" name="Oval 141">
              <a:extLst>
                <a:ext uri="{FF2B5EF4-FFF2-40B4-BE49-F238E27FC236}">
                  <a16:creationId xmlns:a16="http://schemas.microsoft.com/office/drawing/2014/main" id="{F5C4A09A-D1AB-A059-6824-8B3BBAA49107}"/>
                </a:ext>
              </a:extLst>
            </p:cNvPr>
            <p:cNvSpPr>
              <a:spLocks noChangeArrowheads="1"/>
            </p:cNvSpPr>
            <p:nvPr/>
          </p:nvSpPr>
          <p:spPr bwMode="auto">
            <a:xfrm>
              <a:off x="3143" y="20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2" name="Oval 142">
              <a:extLst>
                <a:ext uri="{FF2B5EF4-FFF2-40B4-BE49-F238E27FC236}">
                  <a16:creationId xmlns:a16="http://schemas.microsoft.com/office/drawing/2014/main" id="{EE5C1195-1DFF-9C7B-F0B4-5131798AF8E5}"/>
                </a:ext>
              </a:extLst>
            </p:cNvPr>
            <p:cNvSpPr>
              <a:spLocks noChangeArrowheads="1"/>
            </p:cNvSpPr>
            <p:nvPr/>
          </p:nvSpPr>
          <p:spPr bwMode="auto">
            <a:xfrm>
              <a:off x="3098" y="209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3" name="Oval 143">
              <a:extLst>
                <a:ext uri="{FF2B5EF4-FFF2-40B4-BE49-F238E27FC236}">
                  <a16:creationId xmlns:a16="http://schemas.microsoft.com/office/drawing/2014/main" id="{21ED9F7D-32DA-00F6-187E-55AF7E7CE7A5}"/>
                </a:ext>
              </a:extLst>
            </p:cNvPr>
            <p:cNvSpPr>
              <a:spLocks noChangeArrowheads="1"/>
            </p:cNvSpPr>
            <p:nvPr/>
          </p:nvSpPr>
          <p:spPr bwMode="auto">
            <a:xfrm>
              <a:off x="3316" y="212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4" name="Oval 144">
              <a:extLst>
                <a:ext uri="{FF2B5EF4-FFF2-40B4-BE49-F238E27FC236}">
                  <a16:creationId xmlns:a16="http://schemas.microsoft.com/office/drawing/2014/main" id="{C5D9BF10-9858-17C2-FF31-697C9172F287}"/>
                </a:ext>
              </a:extLst>
            </p:cNvPr>
            <p:cNvSpPr>
              <a:spLocks noChangeArrowheads="1"/>
            </p:cNvSpPr>
            <p:nvPr/>
          </p:nvSpPr>
          <p:spPr bwMode="auto">
            <a:xfrm>
              <a:off x="3358" y="214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5" name="Oval 145">
              <a:extLst>
                <a:ext uri="{FF2B5EF4-FFF2-40B4-BE49-F238E27FC236}">
                  <a16:creationId xmlns:a16="http://schemas.microsoft.com/office/drawing/2014/main" id="{1A0535A8-058F-7315-A24C-16712E95A487}"/>
                </a:ext>
              </a:extLst>
            </p:cNvPr>
            <p:cNvSpPr>
              <a:spLocks noChangeArrowheads="1"/>
            </p:cNvSpPr>
            <p:nvPr/>
          </p:nvSpPr>
          <p:spPr bwMode="auto">
            <a:xfrm>
              <a:off x="3306" y="2075"/>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6" name="Oval 146">
              <a:extLst>
                <a:ext uri="{FF2B5EF4-FFF2-40B4-BE49-F238E27FC236}">
                  <a16:creationId xmlns:a16="http://schemas.microsoft.com/office/drawing/2014/main" id="{A0418390-DD3C-492F-CA13-CEB09FBA4F3D}"/>
                </a:ext>
              </a:extLst>
            </p:cNvPr>
            <p:cNvSpPr>
              <a:spLocks noChangeArrowheads="1"/>
            </p:cNvSpPr>
            <p:nvPr/>
          </p:nvSpPr>
          <p:spPr bwMode="auto">
            <a:xfrm>
              <a:off x="3385" y="185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7" name="Oval 147">
              <a:extLst>
                <a:ext uri="{FF2B5EF4-FFF2-40B4-BE49-F238E27FC236}">
                  <a16:creationId xmlns:a16="http://schemas.microsoft.com/office/drawing/2014/main" id="{2FE917DF-FF17-BD3A-184B-5EF7398ACC5A}"/>
                </a:ext>
              </a:extLst>
            </p:cNvPr>
            <p:cNvSpPr>
              <a:spLocks noChangeArrowheads="1"/>
            </p:cNvSpPr>
            <p:nvPr/>
          </p:nvSpPr>
          <p:spPr bwMode="auto">
            <a:xfrm>
              <a:off x="3458" y="187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8" name="Oval 148">
              <a:extLst>
                <a:ext uri="{FF2B5EF4-FFF2-40B4-BE49-F238E27FC236}">
                  <a16:creationId xmlns:a16="http://schemas.microsoft.com/office/drawing/2014/main" id="{B2433AA2-8A7B-6A9C-E294-58D2116DB5A4}"/>
                </a:ext>
              </a:extLst>
            </p:cNvPr>
            <p:cNvSpPr>
              <a:spLocks noChangeArrowheads="1"/>
            </p:cNvSpPr>
            <p:nvPr/>
          </p:nvSpPr>
          <p:spPr bwMode="auto">
            <a:xfrm>
              <a:off x="3552" y="206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9" name="Oval 149">
              <a:extLst>
                <a:ext uri="{FF2B5EF4-FFF2-40B4-BE49-F238E27FC236}">
                  <a16:creationId xmlns:a16="http://schemas.microsoft.com/office/drawing/2014/main" id="{DFE589E8-5C3A-833E-91F8-D6B05F1DA324}"/>
                </a:ext>
              </a:extLst>
            </p:cNvPr>
            <p:cNvSpPr>
              <a:spLocks noChangeArrowheads="1"/>
            </p:cNvSpPr>
            <p:nvPr/>
          </p:nvSpPr>
          <p:spPr bwMode="auto">
            <a:xfrm>
              <a:off x="3473" y="223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0" name="Oval 150">
              <a:extLst>
                <a:ext uri="{FF2B5EF4-FFF2-40B4-BE49-F238E27FC236}">
                  <a16:creationId xmlns:a16="http://schemas.microsoft.com/office/drawing/2014/main" id="{9A457CBF-0B72-ADC0-17B7-EA1C7AD69AF3}"/>
                </a:ext>
              </a:extLst>
            </p:cNvPr>
            <p:cNvSpPr>
              <a:spLocks noChangeArrowheads="1"/>
            </p:cNvSpPr>
            <p:nvPr/>
          </p:nvSpPr>
          <p:spPr bwMode="auto">
            <a:xfrm>
              <a:off x="3424" y="225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1" name="Oval 151">
              <a:extLst>
                <a:ext uri="{FF2B5EF4-FFF2-40B4-BE49-F238E27FC236}">
                  <a16:creationId xmlns:a16="http://schemas.microsoft.com/office/drawing/2014/main" id="{98CE5CEF-DF58-6B09-1C7F-5FD494161543}"/>
                </a:ext>
              </a:extLst>
            </p:cNvPr>
            <p:cNvSpPr>
              <a:spLocks noChangeArrowheads="1"/>
            </p:cNvSpPr>
            <p:nvPr/>
          </p:nvSpPr>
          <p:spPr bwMode="auto">
            <a:xfrm>
              <a:off x="3533" y="2169"/>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2" name="Oval 152">
              <a:extLst>
                <a:ext uri="{FF2B5EF4-FFF2-40B4-BE49-F238E27FC236}">
                  <a16:creationId xmlns:a16="http://schemas.microsoft.com/office/drawing/2014/main" id="{4CA19938-2C8F-5515-AEA7-42028D5B5318}"/>
                </a:ext>
              </a:extLst>
            </p:cNvPr>
            <p:cNvSpPr>
              <a:spLocks noChangeArrowheads="1"/>
            </p:cNvSpPr>
            <p:nvPr/>
          </p:nvSpPr>
          <p:spPr bwMode="auto">
            <a:xfrm>
              <a:off x="3591" y="2187"/>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3" name="Oval 153">
              <a:extLst>
                <a:ext uri="{FF2B5EF4-FFF2-40B4-BE49-F238E27FC236}">
                  <a16:creationId xmlns:a16="http://schemas.microsoft.com/office/drawing/2014/main" id="{B739FF82-C24D-11D2-94B7-F9B19CFD9AB9}"/>
                </a:ext>
              </a:extLst>
            </p:cNvPr>
            <p:cNvSpPr>
              <a:spLocks noChangeArrowheads="1"/>
            </p:cNvSpPr>
            <p:nvPr/>
          </p:nvSpPr>
          <p:spPr bwMode="auto">
            <a:xfrm>
              <a:off x="3615" y="214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4" name="Oval 154">
              <a:extLst>
                <a:ext uri="{FF2B5EF4-FFF2-40B4-BE49-F238E27FC236}">
                  <a16:creationId xmlns:a16="http://schemas.microsoft.com/office/drawing/2014/main" id="{F5EA6549-3F73-2508-7F73-E1D144FE18F8}"/>
                </a:ext>
              </a:extLst>
            </p:cNvPr>
            <p:cNvSpPr>
              <a:spLocks noChangeArrowheads="1"/>
            </p:cNvSpPr>
            <p:nvPr/>
          </p:nvSpPr>
          <p:spPr bwMode="auto">
            <a:xfrm>
              <a:off x="3630" y="206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5" name="Oval 155">
              <a:extLst>
                <a:ext uri="{FF2B5EF4-FFF2-40B4-BE49-F238E27FC236}">
                  <a16:creationId xmlns:a16="http://schemas.microsoft.com/office/drawing/2014/main" id="{B04E369E-BE86-CEF8-3558-856D32032F32}"/>
                </a:ext>
              </a:extLst>
            </p:cNvPr>
            <p:cNvSpPr>
              <a:spLocks noChangeArrowheads="1"/>
            </p:cNvSpPr>
            <p:nvPr/>
          </p:nvSpPr>
          <p:spPr bwMode="auto">
            <a:xfrm>
              <a:off x="3684" y="2003"/>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6" name="Oval 156">
              <a:extLst>
                <a:ext uri="{FF2B5EF4-FFF2-40B4-BE49-F238E27FC236}">
                  <a16:creationId xmlns:a16="http://schemas.microsoft.com/office/drawing/2014/main" id="{8112EF25-95B6-4FEE-5AC4-E54BCE998CC1}"/>
                </a:ext>
              </a:extLst>
            </p:cNvPr>
            <p:cNvSpPr>
              <a:spLocks noChangeArrowheads="1"/>
            </p:cNvSpPr>
            <p:nvPr/>
          </p:nvSpPr>
          <p:spPr bwMode="auto">
            <a:xfrm>
              <a:off x="3615" y="177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7" name="Oval 157">
              <a:extLst>
                <a:ext uri="{FF2B5EF4-FFF2-40B4-BE49-F238E27FC236}">
                  <a16:creationId xmlns:a16="http://schemas.microsoft.com/office/drawing/2014/main" id="{D57DD17D-C427-EDD2-74D7-7E2FEDFD956C}"/>
                </a:ext>
              </a:extLst>
            </p:cNvPr>
            <p:cNvSpPr>
              <a:spLocks noChangeArrowheads="1"/>
            </p:cNvSpPr>
            <p:nvPr/>
          </p:nvSpPr>
          <p:spPr bwMode="auto">
            <a:xfrm>
              <a:off x="3730" y="169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8" name="Oval 158">
              <a:extLst>
                <a:ext uri="{FF2B5EF4-FFF2-40B4-BE49-F238E27FC236}">
                  <a16:creationId xmlns:a16="http://schemas.microsoft.com/office/drawing/2014/main" id="{EFB13561-DD11-4DF6-ED59-D6CD39FC030B}"/>
                </a:ext>
              </a:extLst>
            </p:cNvPr>
            <p:cNvSpPr>
              <a:spLocks noChangeArrowheads="1"/>
            </p:cNvSpPr>
            <p:nvPr/>
          </p:nvSpPr>
          <p:spPr bwMode="auto">
            <a:xfrm>
              <a:off x="3800" y="1700"/>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9" name="Oval 159">
              <a:extLst>
                <a:ext uri="{FF2B5EF4-FFF2-40B4-BE49-F238E27FC236}">
                  <a16:creationId xmlns:a16="http://schemas.microsoft.com/office/drawing/2014/main" id="{EAA09EF9-6403-E65E-3AAC-8EDB7D2FCDB8}"/>
                </a:ext>
              </a:extLst>
            </p:cNvPr>
            <p:cNvSpPr>
              <a:spLocks noChangeArrowheads="1"/>
            </p:cNvSpPr>
            <p:nvPr/>
          </p:nvSpPr>
          <p:spPr bwMode="auto">
            <a:xfrm>
              <a:off x="3720" y="146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0" name="Oval 160">
              <a:extLst>
                <a:ext uri="{FF2B5EF4-FFF2-40B4-BE49-F238E27FC236}">
                  <a16:creationId xmlns:a16="http://schemas.microsoft.com/office/drawing/2014/main" id="{44E003A5-EEC9-B18E-3EAB-3DD67418A5F7}"/>
                </a:ext>
              </a:extLst>
            </p:cNvPr>
            <p:cNvSpPr>
              <a:spLocks noChangeArrowheads="1"/>
            </p:cNvSpPr>
            <p:nvPr/>
          </p:nvSpPr>
          <p:spPr bwMode="auto">
            <a:xfrm>
              <a:off x="3633" y="1486"/>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1" name="Oval 161">
              <a:extLst>
                <a:ext uri="{FF2B5EF4-FFF2-40B4-BE49-F238E27FC236}">
                  <a16:creationId xmlns:a16="http://schemas.microsoft.com/office/drawing/2014/main" id="{F91A230C-3265-3931-CEF2-348E91086589}"/>
                </a:ext>
              </a:extLst>
            </p:cNvPr>
            <p:cNvSpPr>
              <a:spLocks noChangeArrowheads="1"/>
            </p:cNvSpPr>
            <p:nvPr/>
          </p:nvSpPr>
          <p:spPr bwMode="auto">
            <a:xfrm>
              <a:off x="3639" y="1558"/>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2" name="Oval 162">
              <a:extLst>
                <a:ext uri="{FF2B5EF4-FFF2-40B4-BE49-F238E27FC236}">
                  <a16:creationId xmlns:a16="http://schemas.microsoft.com/office/drawing/2014/main" id="{F95E2C42-6692-0C5A-2A0A-DE5B6B64763C}"/>
                </a:ext>
              </a:extLst>
            </p:cNvPr>
            <p:cNvSpPr>
              <a:spLocks noChangeArrowheads="1"/>
            </p:cNvSpPr>
            <p:nvPr/>
          </p:nvSpPr>
          <p:spPr bwMode="auto">
            <a:xfrm>
              <a:off x="3651" y="163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3" name="Oval 163">
              <a:extLst>
                <a:ext uri="{FF2B5EF4-FFF2-40B4-BE49-F238E27FC236}">
                  <a16:creationId xmlns:a16="http://schemas.microsoft.com/office/drawing/2014/main" id="{DFAA70F0-9B48-D4A1-2452-14A039CA65E9}"/>
                </a:ext>
              </a:extLst>
            </p:cNvPr>
            <p:cNvSpPr>
              <a:spLocks noChangeArrowheads="1"/>
            </p:cNvSpPr>
            <p:nvPr/>
          </p:nvSpPr>
          <p:spPr bwMode="auto">
            <a:xfrm>
              <a:off x="3563" y="1731"/>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4" name="Oval 164">
              <a:extLst>
                <a:ext uri="{FF2B5EF4-FFF2-40B4-BE49-F238E27FC236}">
                  <a16:creationId xmlns:a16="http://schemas.microsoft.com/office/drawing/2014/main" id="{826F0A57-80CE-66D1-83BD-88ED72142B55}"/>
                </a:ext>
              </a:extLst>
            </p:cNvPr>
            <p:cNvSpPr>
              <a:spLocks noChangeArrowheads="1"/>
            </p:cNvSpPr>
            <p:nvPr/>
          </p:nvSpPr>
          <p:spPr bwMode="auto">
            <a:xfrm>
              <a:off x="2154" y="315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5" name="Oval 165">
              <a:extLst>
                <a:ext uri="{FF2B5EF4-FFF2-40B4-BE49-F238E27FC236}">
                  <a16:creationId xmlns:a16="http://schemas.microsoft.com/office/drawing/2014/main" id="{BC0B38AA-DE71-819D-C0BA-8AF04770463F}"/>
                </a:ext>
              </a:extLst>
            </p:cNvPr>
            <p:cNvSpPr>
              <a:spLocks noChangeArrowheads="1"/>
            </p:cNvSpPr>
            <p:nvPr/>
          </p:nvSpPr>
          <p:spPr bwMode="auto">
            <a:xfrm>
              <a:off x="1846" y="3342"/>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86" name="Oval 166">
              <a:extLst>
                <a:ext uri="{FF2B5EF4-FFF2-40B4-BE49-F238E27FC236}">
                  <a16:creationId xmlns:a16="http://schemas.microsoft.com/office/drawing/2014/main" id="{3EC43AF9-E3A3-FFC6-3032-47EF28064CED}"/>
                </a:ext>
              </a:extLst>
            </p:cNvPr>
            <p:cNvSpPr>
              <a:spLocks noChangeArrowheads="1"/>
            </p:cNvSpPr>
            <p:nvPr/>
          </p:nvSpPr>
          <p:spPr bwMode="auto">
            <a:xfrm>
              <a:off x="1803" y="3394"/>
              <a:ext cx="45" cy="45"/>
            </a:xfrm>
            <a:prstGeom prst="ellipse">
              <a:avLst/>
            </a:prstGeom>
            <a:solidFill>
              <a:srgbClr val="FF00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sp>
        <p:nvSpPr>
          <p:cNvPr id="170" name="Text Box 167">
            <a:extLst>
              <a:ext uri="{FF2B5EF4-FFF2-40B4-BE49-F238E27FC236}">
                <a16:creationId xmlns:a16="http://schemas.microsoft.com/office/drawing/2014/main" id="{C2656B16-AD17-DAA9-955B-8757520B52DD}"/>
              </a:ext>
            </a:extLst>
          </p:cNvPr>
          <p:cNvSpPr txBox="1">
            <a:spLocks noChangeArrowheads="1"/>
          </p:cNvSpPr>
          <p:nvPr/>
        </p:nvSpPr>
        <p:spPr bwMode="auto">
          <a:xfrm>
            <a:off x="240749" y="6398242"/>
            <a:ext cx="3711272" cy="261610"/>
          </a:xfrm>
          <a:prstGeom prst="rect">
            <a:avLst/>
          </a:prstGeom>
          <a:solidFill>
            <a:schemeClr val="bg1"/>
          </a:solidFill>
          <a:ln w="9525">
            <a:noFill/>
            <a:miter lim="800000"/>
            <a:headEnd/>
            <a:tailEnd/>
          </a:ln>
          <a:effec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東京大学新領域で系統維持している野生メダカの出身地</a:t>
            </a:r>
          </a:p>
        </p:txBody>
      </p:sp>
    </p:spTree>
    <p:extLst>
      <p:ext uri="{BB962C8B-B14F-4D97-AF65-F5344CB8AC3E}">
        <p14:creationId xmlns:p14="http://schemas.microsoft.com/office/powerpoint/2010/main" val="2763640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755576" y="1342027"/>
            <a:ext cx="7376655" cy="4940081"/>
            <a:chOff x="494692" y="1397358"/>
            <a:chExt cx="7376655" cy="4940081"/>
          </a:xfrm>
        </p:grpSpPr>
        <p:pic>
          <p:nvPicPr>
            <p:cNvPr id="883714" name="Picture 2" descr="IMG_4706"/>
            <p:cNvPicPr>
              <a:picLocks noChangeAspect="1" noChangeArrowheads="1"/>
            </p:cNvPicPr>
            <p:nvPr/>
          </p:nvPicPr>
          <p:blipFill>
            <a:blip r:embed="rId2" cstate="print"/>
            <a:srcRect/>
            <a:stretch>
              <a:fillRect/>
            </a:stretch>
          </p:blipFill>
          <p:spPr bwMode="auto">
            <a:xfrm>
              <a:off x="4244199" y="3924487"/>
              <a:ext cx="3600000" cy="2401924"/>
            </a:xfrm>
            <a:prstGeom prst="rect">
              <a:avLst/>
            </a:prstGeom>
            <a:noFill/>
          </p:spPr>
        </p:pic>
        <p:pic>
          <p:nvPicPr>
            <p:cNvPr id="883715" name="Picture 3" descr="IMG_4702"/>
            <p:cNvPicPr>
              <a:picLocks noChangeAspect="1" noChangeArrowheads="1"/>
            </p:cNvPicPr>
            <p:nvPr/>
          </p:nvPicPr>
          <p:blipFill>
            <a:blip r:embed="rId3" cstate="print"/>
            <a:srcRect/>
            <a:stretch>
              <a:fillRect/>
            </a:stretch>
          </p:blipFill>
          <p:spPr bwMode="auto">
            <a:xfrm>
              <a:off x="4271347" y="1417229"/>
              <a:ext cx="3600000" cy="2400480"/>
            </a:xfrm>
            <a:prstGeom prst="rect">
              <a:avLst/>
            </a:prstGeom>
            <a:noFill/>
          </p:spPr>
        </p:pic>
        <p:pic>
          <p:nvPicPr>
            <p:cNvPr id="883716" name="Picture 4" descr="IMG_4705"/>
            <p:cNvPicPr>
              <a:picLocks noChangeAspect="1" noChangeArrowheads="1"/>
            </p:cNvPicPr>
            <p:nvPr/>
          </p:nvPicPr>
          <p:blipFill>
            <a:blip r:embed="rId4" cstate="print"/>
            <a:srcRect/>
            <a:stretch>
              <a:fillRect/>
            </a:stretch>
          </p:blipFill>
          <p:spPr bwMode="auto">
            <a:xfrm>
              <a:off x="494692" y="1397358"/>
              <a:ext cx="3600000" cy="2399038"/>
            </a:xfrm>
            <a:prstGeom prst="rect">
              <a:avLst/>
            </a:prstGeom>
            <a:noFill/>
          </p:spPr>
        </p:pic>
        <p:pic>
          <p:nvPicPr>
            <p:cNvPr id="883717" name="Picture 5" descr="IMG_4707"/>
            <p:cNvPicPr>
              <a:picLocks noChangeAspect="1" noChangeArrowheads="1"/>
            </p:cNvPicPr>
            <p:nvPr/>
          </p:nvPicPr>
          <p:blipFill>
            <a:blip r:embed="rId5" cstate="print"/>
            <a:srcRect/>
            <a:stretch>
              <a:fillRect/>
            </a:stretch>
          </p:blipFill>
          <p:spPr bwMode="auto">
            <a:xfrm>
              <a:off x="494692" y="3936957"/>
              <a:ext cx="3600000" cy="2400482"/>
            </a:xfrm>
            <a:prstGeom prst="rect">
              <a:avLst/>
            </a:prstGeom>
            <a:noFill/>
          </p:spPr>
        </p:pic>
      </p:grpSp>
      <p:sp>
        <p:nvSpPr>
          <p:cNvPr id="883718" name="Text Box 6"/>
          <p:cNvSpPr txBox="1">
            <a:spLocks noChangeArrowheads="1"/>
          </p:cNvSpPr>
          <p:nvPr/>
        </p:nvSpPr>
        <p:spPr bwMode="auto">
          <a:xfrm>
            <a:off x="539552" y="486917"/>
            <a:ext cx="6665607" cy="523220"/>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charset="0"/>
                <a:ea typeface="ＭＳ Ｐゴシック"/>
                <a:cs typeface="+mn-cs"/>
              </a:rPr>
              <a:t>佐賀県に野生のメダカを採りに行きました。</a:t>
            </a:r>
          </a:p>
        </p:txBody>
      </p:sp>
      <p:sp>
        <p:nvSpPr>
          <p:cNvPr id="3" name="テキスト ボックス 2">
            <a:extLst>
              <a:ext uri="{FF2B5EF4-FFF2-40B4-BE49-F238E27FC236}">
                <a16:creationId xmlns:a16="http://schemas.microsoft.com/office/drawing/2014/main" id="{2219BDD4-9794-7800-1874-F66B9B3DF123}"/>
              </a:ext>
            </a:extLst>
          </p:cNvPr>
          <p:cNvSpPr txBox="1"/>
          <p:nvPr/>
        </p:nvSpPr>
        <p:spPr>
          <a:xfrm>
            <a:off x="6588224" y="1116915"/>
            <a:ext cx="2031325" cy="646331"/>
          </a:xfrm>
          <a:prstGeom prst="rect">
            <a:avLst/>
          </a:prstGeom>
          <a:solidFill>
            <a:schemeClr val="bg1"/>
          </a:solidFill>
        </p:spPr>
        <p:txBody>
          <a:bodyPr wrap="none" rtlCol="0">
            <a:spAutoFit/>
          </a:bodyPr>
          <a:lstStyle/>
          <a:p>
            <a:r>
              <a:rPr lang="ja-JP" altLang="en-US" dirty="0"/>
              <a:t>北里大学勝村先生</a:t>
            </a:r>
            <a:endParaRPr lang="en-US" altLang="ja-JP" dirty="0"/>
          </a:p>
          <a:p>
            <a:r>
              <a:rPr kumimoji="1" lang="ja-JP" altLang="en-US" dirty="0"/>
              <a:t>が若い頃</a:t>
            </a:r>
          </a:p>
        </p:txBody>
      </p:sp>
      <p:cxnSp>
        <p:nvCxnSpPr>
          <p:cNvPr id="5" name="直線矢印コネクタ 4">
            <a:extLst>
              <a:ext uri="{FF2B5EF4-FFF2-40B4-BE49-F238E27FC236}">
                <a16:creationId xmlns:a16="http://schemas.microsoft.com/office/drawing/2014/main" id="{845A517D-9102-A759-2235-BB72073AE724}"/>
              </a:ext>
            </a:extLst>
          </p:cNvPr>
          <p:cNvCxnSpPr/>
          <p:nvPr/>
        </p:nvCxnSpPr>
        <p:spPr>
          <a:xfrm flipH="1">
            <a:off x="6876256" y="1916832"/>
            <a:ext cx="216024" cy="1080120"/>
          </a:xfrm>
          <a:prstGeom prst="straightConnector1">
            <a:avLst/>
          </a:prstGeom>
          <a:ln w="508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 name="直線矢印コネクタ 5">
            <a:extLst>
              <a:ext uri="{FF2B5EF4-FFF2-40B4-BE49-F238E27FC236}">
                <a16:creationId xmlns:a16="http://schemas.microsoft.com/office/drawing/2014/main" id="{7416E88A-7DCC-8EA2-A778-047122AE9626}"/>
              </a:ext>
            </a:extLst>
          </p:cNvPr>
          <p:cNvCxnSpPr>
            <a:cxnSpLocks/>
          </p:cNvCxnSpPr>
          <p:nvPr/>
        </p:nvCxnSpPr>
        <p:spPr>
          <a:xfrm flipH="1">
            <a:off x="5940152" y="1892740"/>
            <a:ext cx="975473" cy="3048428"/>
          </a:xfrm>
          <a:prstGeom prst="straightConnector1">
            <a:avLst/>
          </a:prstGeom>
          <a:ln w="508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1139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9508" name="Picture 4" descr="é¢é£ç»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7" y="-72026"/>
            <a:ext cx="3810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429512" name="Picture 8" descr="ãã¡ãã«ãå®ããä¼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6036" y="1657898"/>
            <a:ext cx="4177182" cy="1428749"/>
          </a:xfrm>
          <a:prstGeom prst="rect">
            <a:avLst/>
          </a:prstGeom>
          <a:noFill/>
          <a:extLst>
            <a:ext uri="{909E8E84-426E-40DD-AFC4-6F175D3DCCD1}">
              <a14:hiddenFill xmlns:a14="http://schemas.microsoft.com/office/drawing/2010/main">
                <a:solidFill>
                  <a:srgbClr val="FFFFFF"/>
                </a:solidFill>
              </a14:hiddenFill>
            </a:ext>
          </a:extLst>
        </p:spPr>
      </p:pic>
      <p:pic>
        <p:nvPicPr>
          <p:cNvPr id="1429514" name="Picture 10" descr="ãã¡ãã«ãå®ããä¼ãã®ç»åæ¤ç´¢çµæ"/>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99" y="1527938"/>
            <a:ext cx="2688233" cy="3802123"/>
          </a:xfrm>
          <a:prstGeom prst="rect">
            <a:avLst/>
          </a:prstGeom>
          <a:noFill/>
          <a:extLst>
            <a:ext uri="{909E8E84-426E-40DD-AFC4-6F175D3DCCD1}">
              <a14:hiddenFill xmlns:a14="http://schemas.microsoft.com/office/drawing/2010/main">
                <a:solidFill>
                  <a:srgbClr val="FFFFFF"/>
                </a:solidFill>
              </a14:hiddenFill>
            </a:ext>
          </a:extLst>
        </p:spPr>
      </p:pic>
      <p:pic>
        <p:nvPicPr>
          <p:cNvPr id="1429516" name="Picture 12" descr="ãæ¥æ¬ãã ããã©ã¹ããã®ç»åæ¤ç´¢çµæ"/>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8570" y="3549084"/>
            <a:ext cx="1706517" cy="17065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scontent-nrt1-1.xx.fbcdn.net/v/t1.0-1/p200x200/577033_379882805402900_1058565338_n.jpg?_nc_cat=0&amp;oh=295ed8fba65b771805e3025fd249f6c0&amp;oe=5C00F27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8253" y="1383301"/>
            <a:ext cx="1977941" cy="1977941"/>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descr="草, 屋外, 男, 立つ が含まれている画像&#10;&#10;自動的に生成された説明">
            <a:extLst>
              <a:ext uri="{FF2B5EF4-FFF2-40B4-BE49-F238E27FC236}">
                <a16:creationId xmlns:a16="http://schemas.microsoft.com/office/drawing/2014/main" id="{689BB6A4-735F-C41E-618A-D0EFD9178C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738" t="24201" r="42913" b="33201"/>
          <a:stretch/>
        </p:blipFill>
        <p:spPr>
          <a:xfrm rot="10800000">
            <a:off x="5292798" y="4402343"/>
            <a:ext cx="3312368" cy="2921457"/>
          </a:xfrm>
          <a:prstGeom prst="rect">
            <a:avLst/>
          </a:prstGeom>
        </p:spPr>
      </p:pic>
      <p:pic>
        <p:nvPicPr>
          <p:cNvPr id="6" name="図 5" descr="テキスト&#10;&#10;自動的に生成された説明">
            <a:extLst>
              <a:ext uri="{FF2B5EF4-FFF2-40B4-BE49-F238E27FC236}">
                <a16:creationId xmlns:a16="http://schemas.microsoft.com/office/drawing/2014/main" id="{799E1B12-A08B-3474-B3E8-A8D92363CB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8504" y="204244"/>
            <a:ext cx="4396662" cy="977036"/>
          </a:xfrm>
          <a:prstGeom prst="rect">
            <a:avLst/>
          </a:prstGeom>
        </p:spPr>
      </p:pic>
      <p:pic>
        <p:nvPicPr>
          <p:cNvPr id="8" name="図 7" descr="マップ が含まれている画像&#10;&#10;自動的に生成された説明">
            <a:extLst>
              <a:ext uri="{FF2B5EF4-FFF2-40B4-BE49-F238E27FC236}">
                <a16:creationId xmlns:a16="http://schemas.microsoft.com/office/drawing/2014/main" id="{98AFB6DA-1D1A-AFB6-45F1-30525333B3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9592" y="5066937"/>
            <a:ext cx="2538192" cy="3582126"/>
          </a:xfrm>
          <a:prstGeom prst="rect">
            <a:avLst/>
          </a:prstGeom>
        </p:spPr>
      </p:pic>
    </p:spTree>
    <p:extLst>
      <p:ext uri="{BB962C8B-B14F-4D97-AF65-F5344CB8AC3E}">
        <p14:creationId xmlns:p14="http://schemas.microsoft.com/office/powerpoint/2010/main" val="713246058"/>
      </p:ext>
    </p:extLst>
  </p:cSld>
  <p:clrMapOvr>
    <a:masterClrMapping/>
  </p:clrMapOvr>
</p:sld>
</file>

<file path=ppt/theme/theme1.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6_標準デザイン">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9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5_標準デザイン">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8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9_標準デザイン">
  <a:themeElements>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a:solidFill>
              <a:srgbClr val="000000"/>
            </a:solidFill>
          </a:defRPr>
        </a:defPPr>
      </a:lstStyle>
    </a:txDef>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新しいプレゼンテーション">
  <a:themeElements>
    <a:clrScheme name="5_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新しいプレゼンテーション">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7_Office テーマ">
  <a:themeElements>
    <a:clrScheme name="15_Office テーマ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5_Office テーマ">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5_Office テーマ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15_Office テーマ 2">
        <a:dk1>
          <a:srgbClr val="000000"/>
        </a:dk1>
        <a:lt1>
          <a:srgbClr val="0000CC"/>
        </a:lt1>
        <a:dk2>
          <a:srgbClr val="1F497D"/>
        </a:dk2>
        <a:lt2>
          <a:srgbClr val="EEECE1"/>
        </a:lt2>
        <a:accent1>
          <a:srgbClr val="4F81BD"/>
        </a:accent1>
        <a:accent2>
          <a:srgbClr val="C0504D"/>
        </a:accent2>
        <a:accent3>
          <a:srgbClr val="AAAAE2"/>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0_標準デザイン">
  <a:themeElements>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2965</TotalTime>
  <Words>2100</Words>
  <Application>Microsoft Office PowerPoint</Application>
  <PresentationFormat>画面に合わせる (4:3)</PresentationFormat>
  <Paragraphs>318</Paragraphs>
  <Slides>58</Slides>
  <Notes>9</Notes>
  <HiddenSlides>0</HiddenSlides>
  <MMClips>0</MMClips>
  <ScaleCrop>false</ScaleCrop>
  <HeadingPairs>
    <vt:vector size="8" baseType="variant">
      <vt:variant>
        <vt:lpstr>使用されているフォント</vt:lpstr>
      </vt:variant>
      <vt:variant>
        <vt:i4>10</vt:i4>
      </vt:variant>
      <vt:variant>
        <vt:lpstr>テーマ</vt:lpstr>
      </vt:variant>
      <vt:variant>
        <vt:i4>15</vt:i4>
      </vt:variant>
      <vt:variant>
        <vt:lpstr>埋め込まれた OLE サーバー</vt:lpstr>
      </vt:variant>
      <vt:variant>
        <vt:i4>1</vt:i4>
      </vt:variant>
      <vt:variant>
        <vt:lpstr>スライド タイトル</vt:lpstr>
      </vt:variant>
      <vt:variant>
        <vt:i4>58</vt:i4>
      </vt:variant>
    </vt:vector>
  </HeadingPairs>
  <TitlesOfParts>
    <vt:vector size="84" baseType="lpstr">
      <vt:lpstr>ADL-祥南行書V-P-2004JIS</vt:lpstr>
      <vt:lpstr>ＭＳ Ｐゴシック</vt:lpstr>
      <vt:lpstr>メイリオ</vt:lpstr>
      <vt:lpstr>游ゴシック</vt:lpstr>
      <vt:lpstr>游ゴシック Light</vt:lpstr>
      <vt:lpstr>Arial</vt:lpstr>
      <vt:lpstr>Calibri</vt:lpstr>
      <vt:lpstr>Calibri Light</vt:lpstr>
      <vt:lpstr>Times</vt:lpstr>
      <vt:lpstr>Times New Roman</vt:lpstr>
      <vt:lpstr>1_Office テーマ</vt:lpstr>
      <vt:lpstr>35_標準デザイン</vt:lpstr>
      <vt:lpstr>19_標準デザイン</vt:lpstr>
      <vt:lpstr>新しいプレゼンテーション</vt:lpstr>
      <vt:lpstr>5_新しいプレゼンテーション</vt:lpstr>
      <vt:lpstr>17_Office テーマ</vt:lpstr>
      <vt:lpstr>60_標準デザイン</vt:lpstr>
      <vt:lpstr>11_新しいプレゼンテーション</vt:lpstr>
      <vt:lpstr>7_Office テーマ</vt:lpstr>
      <vt:lpstr>46_標準デザイン</vt:lpstr>
      <vt:lpstr>3_Office テーマ</vt:lpstr>
      <vt:lpstr>4_Office テーマ</vt:lpstr>
      <vt:lpstr>39_標準デザイン</vt:lpstr>
      <vt:lpstr>45_標準デザイン</vt:lpstr>
      <vt:lpstr>18_標準デザイン</vt:lpstr>
      <vt:lpstr>Image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LGS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Shoji Oda</dc:creator>
  <cp:lastModifiedBy>正二 尾田</cp:lastModifiedBy>
  <cp:revision>168</cp:revision>
  <dcterms:created xsi:type="dcterms:W3CDTF">2011-11-15T07:07:52Z</dcterms:created>
  <dcterms:modified xsi:type="dcterms:W3CDTF">2025-01-07T06:06:23Z</dcterms:modified>
</cp:coreProperties>
</file>