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4" r:id="rId2"/>
    <p:sldId id="256" r:id="rId3"/>
    <p:sldId id="260" r:id="rId4"/>
    <p:sldId id="257" r:id="rId5"/>
    <p:sldId id="262" r:id="rId6"/>
    <p:sldId id="258" r:id="rId7"/>
    <p:sldId id="259" r:id="rId8"/>
    <p:sldId id="263" r:id="rId9"/>
    <p:sldId id="261" r:id="rId10"/>
    <p:sldId id="265" r:id="rId11"/>
  </p:sldIdLst>
  <p:sldSz cx="10826750" cy="8120063" type="B4ISO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3300"/>
    <a:srgbClr val="FF6600"/>
    <a:srgbClr val="E7E6E6"/>
    <a:srgbClr val="F8CB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146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55D5A2-5522-4EB6-8E19-899D6EDC065D}" type="datetimeFigureOut">
              <a:rPr kumimoji="1" lang="ja-JP" altLang="en-US" smtClean="0"/>
              <a:t>2023/12/11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9429FA-9E54-4318-86AA-922E62FCB4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7194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006" y="1328909"/>
            <a:ext cx="9202738" cy="2826985"/>
          </a:xfrm>
        </p:spPr>
        <p:txBody>
          <a:bodyPr anchor="b"/>
          <a:lstStyle>
            <a:lvl1pPr algn="ctr">
              <a:defRPr sz="710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3344" y="4264913"/>
            <a:ext cx="8120063" cy="1960468"/>
          </a:xfrm>
        </p:spPr>
        <p:txBody>
          <a:bodyPr/>
          <a:lstStyle>
            <a:lvl1pPr marL="0" indent="0" algn="ctr">
              <a:buNone/>
              <a:defRPr sz="2842"/>
            </a:lvl1pPr>
            <a:lvl2pPr marL="541325" indent="0" algn="ctr">
              <a:buNone/>
              <a:defRPr sz="2368"/>
            </a:lvl2pPr>
            <a:lvl3pPr marL="1082650" indent="0" algn="ctr">
              <a:buNone/>
              <a:defRPr sz="2131"/>
            </a:lvl3pPr>
            <a:lvl4pPr marL="1623974" indent="0" algn="ctr">
              <a:buNone/>
              <a:defRPr sz="1894"/>
            </a:lvl4pPr>
            <a:lvl5pPr marL="2165299" indent="0" algn="ctr">
              <a:buNone/>
              <a:defRPr sz="1894"/>
            </a:lvl5pPr>
            <a:lvl6pPr marL="2706624" indent="0" algn="ctr">
              <a:buNone/>
              <a:defRPr sz="1894"/>
            </a:lvl6pPr>
            <a:lvl7pPr marL="3247949" indent="0" algn="ctr">
              <a:buNone/>
              <a:defRPr sz="1894"/>
            </a:lvl7pPr>
            <a:lvl8pPr marL="3789274" indent="0" algn="ctr">
              <a:buNone/>
              <a:defRPr sz="1894"/>
            </a:lvl8pPr>
            <a:lvl9pPr marL="4330598" indent="0" algn="ctr">
              <a:buNone/>
              <a:defRPr sz="189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88F03-F6D1-447D-97ED-5EDE6A403DD2}" type="datetime1">
              <a:rPr kumimoji="1" lang="ja-JP" altLang="en-US" smtClean="0"/>
              <a:t>2023/12/11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CA50-EB4D-4EDC-8569-D582E7E662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9258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F51C2-43CA-44EA-B9DE-361BEDB98EE5}" type="datetime1">
              <a:rPr kumimoji="1" lang="ja-JP" altLang="en-US" smtClean="0"/>
              <a:t>2023/12/11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CA50-EB4D-4EDC-8569-D582E7E662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4926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47894" y="432318"/>
            <a:ext cx="2334518" cy="688137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4339" y="432318"/>
            <a:ext cx="6868220" cy="688137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EF877-D84F-4CC5-821E-5671F1681D56}" type="datetime1">
              <a:rPr kumimoji="1" lang="ja-JP" altLang="en-US" smtClean="0"/>
              <a:t>2023/12/11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CA50-EB4D-4EDC-8569-D582E7E662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24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B523D-A5B1-4F88-BC90-866721380905}" type="datetime1">
              <a:rPr kumimoji="1" lang="ja-JP" altLang="en-US" smtClean="0"/>
              <a:t>2023/12/11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CA50-EB4D-4EDC-8569-D582E7E662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111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701" y="2024379"/>
            <a:ext cx="9338072" cy="3377720"/>
          </a:xfrm>
        </p:spPr>
        <p:txBody>
          <a:bodyPr anchor="b"/>
          <a:lstStyle>
            <a:lvl1pPr>
              <a:defRPr sz="710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8701" y="5434054"/>
            <a:ext cx="9338072" cy="1776263"/>
          </a:xfrm>
        </p:spPr>
        <p:txBody>
          <a:bodyPr/>
          <a:lstStyle>
            <a:lvl1pPr marL="0" indent="0">
              <a:buNone/>
              <a:defRPr sz="2842">
                <a:solidFill>
                  <a:schemeClr val="tx1"/>
                </a:solidFill>
              </a:defRPr>
            </a:lvl1pPr>
            <a:lvl2pPr marL="541325" indent="0">
              <a:buNone/>
              <a:defRPr sz="2368">
                <a:solidFill>
                  <a:schemeClr val="tx1">
                    <a:tint val="75000"/>
                  </a:schemeClr>
                </a:solidFill>
              </a:defRPr>
            </a:lvl2pPr>
            <a:lvl3pPr marL="1082650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3pPr>
            <a:lvl4pPr marL="1623974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4pPr>
            <a:lvl5pPr marL="2165299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5pPr>
            <a:lvl6pPr marL="2706624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6pPr>
            <a:lvl7pPr marL="3247949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7pPr>
            <a:lvl8pPr marL="3789274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8pPr>
            <a:lvl9pPr marL="4330598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288F-6254-4946-8913-85373175647F}" type="datetime1">
              <a:rPr kumimoji="1" lang="ja-JP" altLang="en-US" smtClean="0"/>
              <a:t>2023/12/11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CA50-EB4D-4EDC-8569-D582E7E662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2491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4339" y="2161591"/>
            <a:ext cx="4601369" cy="51521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1042" y="2161591"/>
            <a:ext cx="4601369" cy="51521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96AA6-5C5D-49CF-9B0F-A75B2238341E}" type="datetime1">
              <a:rPr kumimoji="1" lang="ja-JP" altLang="en-US" smtClean="0"/>
              <a:t>2023/12/11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CA50-EB4D-4EDC-8569-D582E7E662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903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9" y="432320"/>
            <a:ext cx="9338072" cy="156950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5750" y="1990544"/>
            <a:ext cx="4580222" cy="975535"/>
          </a:xfrm>
        </p:spPr>
        <p:txBody>
          <a:bodyPr anchor="b"/>
          <a:lstStyle>
            <a:lvl1pPr marL="0" indent="0">
              <a:buNone/>
              <a:defRPr sz="2842" b="1"/>
            </a:lvl1pPr>
            <a:lvl2pPr marL="541325" indent="0">
              <a:buNone/>
              <a:defRPr sz="2368" b="1"/>
            </a:lvl2pPr>
            <a:lvl3pPr marL="1082650" indent="0">
              <a:buNone/>
              <a:defRPr sz="2131" b="1"/>
            </a:lvl3pPr>
            <a:lvl4pPr marL="1623974" indent="0">
              <a:buNone/>
              <a:defRPr sz="1894" b="1"/>
            </a:lvl4pPr>
            <a:lvl5pPr marL="2165299" indent="0">
              <a:buNone/>
              <a:defRPr sz="1894" b="1"/>
            </a:lvl5pPr>
            <a:lvl6pPr marL="2706624" indent="0">
              <a:buNone/>
              <a:defRPr sz="1894" b="1"/>
            </a:lvl6pPr>
            <a:lvl7pPr marL="3247949" indent="0">
              <a:buNone/>
              <a:defRPr sz="1894" b="1"/>
            </a:lvl7pPr>
            <a:lvl8pPr marL="3789274" indent="0">
              <a:buNone/>
              <a:defRPr sz="1894" b="1"/>
            </a:lvl8pPr>
            <a:lvl9pPr marL="4330598" indent="0">
              <a:buNone/>
              <a:defRPr sz="189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5750" y="2966078"/>
            <a:ext cx="4580222" cy="436265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1043" y="1990544"/>
            <a:ext cx="4602779" cy="975535"/>
          </a:xfrm>
        </p:spPr>
        <p:txBody>
          <a:bodyPr anchor="b"/>
          <a:lstStyle>
            <a:lvl1pPr marL="0" indent="0">
              <a:buNone/>
              <a:defRPr sz="2842" b="1"/>
            </a:lvl1pPr>
            <a:lvl2pPr marL="541325" indent="0">
              <a:buNone/>
              <a:defRPr sz="2368" b="1"/>
            </a:lvl2pPr>
            <a:lvl3pPr marL="1082650" indent="0">
              <a:buNone/>
              <a:defRPr sz="2131" b="1"/>
            </a:lvl3pPr>
            <a:lvl4pPr marL="1623974" indent="0">
              <a:buNone/>
              <a:defRPr sz="1894" b="1"/>
            </a:lvl4pPr>
            <a:lvl5pPr marL="2165299" indent="0">
              <a:buNone/>
              <a:defRPr sz="1894" b="1"/>
            </a:lvl5pPr>
            <a:lvl6pPr marL="2706624" indent="0">
              <a:buNone/>
              <a:defRPr sz="1894" b="1"/>
            </a:lvl6pPr>
            <a:lvl7pPr marL="3247949" indent="0">
              <a:buNone/>
              <a:defRPr sz="1894" b="1"/>
            </a:lvl7pPr>
            <a:lvl8pPr marL="3789274" indent="0">
              <a:buNone/>
              <a:defRPr sz="1894" b="1"/>
            </a:lvl8pPr>
            <a:lvl9pPr marL="4330598" indent="0">
              <a:buNone/>
              <a:defRPr sz="189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1043" y="2966078"/>
            <a:ext cx="4602779" cy="436265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D5D21-AA57-4E97-A954-60313FB2CCC5}" type="datetime1">
              <a:rPr kumimoji="1" lang="ja-JP" altLang="en-US" smtClean="0"/>
              <a:t>2023/12/11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CA50-EB4D-4EDC-8569-D582E7E662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903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28366-4874-4814-B882-22AF52B89A31}" type="datetime1">
              <a:rPr kumimoji="1" lang="ja-JP" altLang="en-US" smtClean="0"/>
              <a:t>2023/12/11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CA50-EB4D-4EDC-8569-D582E7E662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793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57308-6B76-4295-BD48-A3A3BC7F9B35}" type="datetime1">
              <a:rPr kumimoji="1" lang="ja-JP" altLang="en-US" smtClean="0"/>
              <a:t>2023/12/11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CA50-EB4D-4EDC-8569-D582E7E662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1702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9" y="541338"/>
            <a:ext cx="3491909" cy="1894681"/>
          </a:xfrm>
        </p:spPr>
        <p:txBody>
          <a:bodyPr anchor="b"/>
          <a:lstStyle>
            <a:lvl1pPr>
              <a:defRPr sz="37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2779" y="1169140"/>
            <a:ext cx="5481042" cy="5770508"/>
          </a:xfrm>
        </p:spPr>
        <p:txBody>
          <a:bodyPr/>
          <a:lstStyle>
            <a:lvl1pPr>
              <a:defRPr sz="3789"/>
            </a:lvl1pPr>
            <a:lvl2pPr>
              <a:defRPr sz="3315"/>
            </a:lvl2pPr>
            <a:lvl3pPr>
              <a:defRPr sz="2842"/>
            </a:lvl3pPr>
            <a:lvl4pPr>
              <a:defRPr sz="2368"/>
            </a:lvl4pPr>
            <a:lvl5pPr>
              <a:defRPr sz="2368"/>
            </a:lvl5pPr>
            <a:lvl6pPr>
              <a:defRPr sz="2368"/>
            </a:lvl6pPr>
            <a:lvl7pPr>
              <a:defRPr sz="2368"/>
            </a:lvl7pPr>
            <a:lvl8pPr>
              <a:defRPr sz="2368"/>
            </a:lvl8pPr>
            <a:lvl9pPr>
              <a:defRPr sz="2368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5749" y="2436019"/>
            <a:ext cx="3491909" cy="4513026"/>
          </a:xfrm>
        </p:spPr>
        <p:txBody>
          <a:bodyPr/>
          <a:lstStyle>
            <a:lvl1pPr marL="0" indent="0">
              <a:buNone/>
              <a:defRPr sz="1894"/>
            </a:lvl1pPr>
            <a:lvl2pPr marL="541325" indent="0">
              <a:buNone/>
              <a:defRPr sz="1658"/>
            </a:lvl2pPr>
            <a:lvl3pPr marL="1082650" indent="0">
              <a:buNone/>
              <a:defRPr sz="1421"/>
            </a:lvl3pPr>
            <a:lvl4pPr marL="1623974" indent="0">
              <a:buNone/>
              <a:defRPr sz="1184"/>
            </a:lvl4pPr>
            <a:lvl5pPr marL="2165299" indent="0">
              <a:buNone/>
              <a:defRPr sz="1184"/>
            </a:lvl5pPr>
            <a:lvl6pPr marL="2706624" indent="0">
              <a:buNone/>
              <a:defRPr sz="1184"/>
            </a:lvl6pPr>
            <a:lvl7pPr marL="3247949" indent="0">
              <a:buNone/>
              <a:defRPr sz="1184"/>
            </a:lvl7pPr>
            <a:lvl8pPr marL="3789274" indent="0">
              <a:buNone/>
              <a:defRPr sz="1184"/>
            </a:lvl8pPr>
            <a:lvl9pPr marL="4330598" indent="0">
              <a:buNone/>
              <a:defRPr sz="118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D6796-F311-4916-A9B5-ED445B1FFA8F}" type="datetime1">
              <a:rPr kumimoji="1" lang="ja-JP" altLang="en-US" smtClean="0"/>
              <a:t>2023/12/11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CA50-EB4D-4EDC-8569-D582E7E662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524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9" y="541338"/>
            <a:ext cx="3491909" cy="1894681"/>
          </a:xfrm>
        </p:spPr>
        <p:txBody>
          <a:bodyPr anchor="b"/>
          <a:lstStyle>
            <a:lvl1pPr>
              <a:defRPr sz="37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02779" y="1169140"/>
            <a:ext cx="5481042" cy="5770508"/>
          </a:xfrm>
        </p:spPr>
        <p:txBody>
          <a:bodyPr anchor="t"/>
          <a:lstStyle>
            <a:lvl1pPr marL="0" indent="0">
              <a:buNone/>
              <a:defRPr sz="3789"/>
            </a:lvl1pPr>
            <a:lvl2pPr marL="541325" indent="0">
              <a:buNone/>
              <a:defRPr sz="3315"/>
            </a:lvl2pPr>
            <a:lvl3pPr marL="1082650" indent="0">
              <a:buNone/>
              <a:defRPr sz="2842"/>
            </a:lvl3pPr>
            <a:lvl4pPr marL="1623974" indent="0">
              <a:buNone/>
              <a:defRPr sz="2368"/>
            </a:lvl4pPr>
            <a:lvl5pPr marL="2165299" indent="0">
              <a:buNone/>
              <a:defRPr sz="2368"/>
            </a:lvl5pPr>
            <a:lvl6pPr marL="2706624" indent="0">
              <a:buNone/>
              <a:defRPr sz="2368"/>
            </a:lvl6pPr>
            <a:lvl7pPr marL="3247949" indent="0">
              <a:buNone/>
              <a:defRPr sz="2368"/>
            </a:lvl7pPr>
            <a:lvl8pPr marL="3789274" indent="0">
              <a:buNone/>
              <a:defRPr sz="2368"/>
            </a:lvl8pPr>
            <a:lvl9pPr marL="4330598" indent="0">
              <a:buNone/>
              <a:defRPr sz="2368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5749" y="2436019"/>
            <a:ext cx="3491909" cy="4513026"/>
          </a:xfrm>
        </p:spPr>
        <p:txBody>
          <a:bodyPr/>
          <a:lstStyle>
            <a:lvl1pPr marL="0" indent="0">
              <a:buNone/>
              <a:defRPr sz="1894"/>
            </a:lvl1pPr>
            <a:lvl2pPr marL="541325" indent="0">
              <a:buNone/>
              <a:defRPr sz="1658"/>
            </a:lvl2pPr>
            <a:lvl3pPr marL="1082650" indent="0">
              <a:buNone/>
              <a:defRPr sz="1421"/>
            </a:lvl3pPr>
            <a:lvl4pPr marL="1623974" indent="0">
              <a:buNone/>
              <a:defRPr sz="1184"/>
            </a:lvl4pPr>
            <a:lvl5pPr marL="2165299" indent="0">
              <a:buNone/>
              <a:defRPr sz="1184"/>
            </a:lvl5pPr>
            <a:lvl6pPr marL="2706624" indent="0">
              <a:buNone/>
              <a:defRPr sz="1184"/>
            </a:lvl6pPr>
            <a:lvl7pPr marL="3247949" indent="0">
              <a:buNone/>
              <a:defRPr sz="1184"/>
            </a:lvl7pPr>
            <a:lvl8pPr marL="3789274" indent="0">
              <a:buNone/>
              <a:defRPr sz="1184"/>
            </a:lvl8pPr>
            <a:lvl9pPr marL="4330598" indent="0">
              <a:buNone/>
              <a:defRPr sz="118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01EF-4B0C-47B9-9CEA-915E4EC00C74}" type="datetime1">
              <a:rPr kumimoji="1" lang="ja-JP" altLang="en-US" smtClean="0"/>
              <a:t>2023/12/11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CA50-EB4D-4EDC-8569-D582E7E662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6744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4339" y="432320"/>
            <a:ext cx="9338072" cy="1569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4339" y="2161591"/>
            <a:ext cx="9338072" cy="51521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4339" y="7526097"/>
            <a:ext cx="2436019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65BB9-C541-4378-A794-9233304048F3}" type="datetime1">
              <a:rPr kumimoji="1" lang="ja-JP" altLang="en-US" smtClean="0"/>
              <a:t>2023/12/11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86361" y="7526097"/>
            <a:ext cx="3654028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46392" y="7526097"/>
            <a:ext cx="2436019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FCA50-EB4D-4EDC-8569-D582E7E662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6572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1082650" rtl="0" eaLnBrk="1" latinLnBrk="0" hangingPunct="1">
        <a:lnSpc>
          <a:spcPct val="90000"/>
        </a:lnSpc>
        <a:spcBef>
          <a:spcPct val="0"/>
        </a:spcBef>
        <a:buNone/>
        <a:defRPr kumimoji="1" sz="52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0662" indent="-270662" algn="l" defTabSz="1082650" rtl="0" eaLnBrk="1" latinLnBrk="0" hangingPunct="1">
        <a:lnSpc>
          <a:spcPct val="90000"/>
        </a:lnSpc>
        <a:spcBef>
          <a:spcPts val="1184"/>
        </a:spcBef>
        <a:buFont typeface="Arial" panose="020B0604020202020204" pitchFamily="34" charset="0"/>
        <a:buChar char="•"/>
        <a:defRPr kumimoji="1" sz="3315" kern="1200">
          <a:solidFill>
            <a:schemeClr val="tx1"/>
          </a:solidFill>
          <a:latin typeface="+mn-lt"/>
          <a:ea typeface="+mn-ea"/>
          <a:cs typeface="+mn-cs"/>
        </a:defRPr>
      </a:lvl1pPr>
      <a:lvl2pPr marL="811987" indent="-270662" algn="l" defTabSz="1082650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kumimoji="1" sz="2842" kern="1200">
          <a:solidFill>
            <a:schemeClr val="tx1"/>
          </a:solidFill>
          <a:latin typeface="+mn-lt"/>
          <a:ea typeface="+mn-ea"/>
          <a:cs typeface="+mn-cs"/>
        </a:defRPr>
      </a:lvl2pPr>
      <a:lvl3pPr marL="1353312" indent="-270662" algn="l" defTabSz="1082650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kumimoji="1" sz="2368" kern="1200">
          <a:solidFill>
            <a:schemeClr val="tx1"/>
          </a:solidFill>
          <a:latin typeface="+mn-lt"/>
          <a:ea typeface="+mn-ea"/>
          <a:cs typeface="+mn-cs"/>
        </a:defRPr>
      </a:lvl3pPr>
      <a:lvl4pPr marL="1894637" indent="-270662" algn="l" defTabSz="1082650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kumimoji="1" sz="2131" kern="1200">
          <a:solidFill>
            <a:schemeClr val="tx1"/>
          </a:solidFill>
          <a:latin typeface="+mn-lt"/>
          <a:ea typeface="+mn-ea"/>
          <a:cs typeface="+mn-cs"/>
        </a:defRPr>
      </a:lvl4pPr>
      <a:lvl5pPr marL="2435962" indent="-270662" algn="l" defTabSz="1082650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kumimoji="1" sz="2131" kern="1200">
          <a:solidFill>
            <a:schemeClr val="tx1"/>
          </a:solidFill>
          <a:latin typeface="+mn-lt"/>
          <a:ea typeface="+mn-ea"/>
          <a:cs typeface="+mn-cs"/>
        </a:defRPr>
      </a:lvl5pPr>
      <a:lvl6pPr marL="2977286" indent="-270662" algn="l" defTabSz="1082650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kumimoji="1" sz="2131" kern="1200">
          <a:solidFill>
            <a:schemeClr val="tx1"/>
          </a:solidFill>
          <a:latin typeface="+mn-lt"/>
          <a:ea typeface="+mn-ea"/>
          <a:cs typeface="+mn-cs"/>
        </a:defRPr>
      </a:lvl6pPr>
      <a:lvl7pPr marL="3518611" indent="-270662" algn="l" defTabSz="1082650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kumimoji="1" sz="2131" kern="1200">
          <a:solidFill>
            <a:schemeClr val="tx1"/>
          </a:solidFill>
          <a:latin typeface="+mn-lt"/>
          <a:ea typeface="+mn-ea"/>
          <a:cs typeface="+mn-cs"/>
        </a:defRPr>
      </a:lvl7pPr>
      <a:lvl8pPr marL="4059936" indent="-270662" algn="l" defTabSz="1082650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kumimoji="1" sz="2131" kern="1200">
          <a:solidFill>
            <a:schemeClr val="tx1"/>
          </a:solidFill>
          <a:latin typeface="+mn-lt"/>
          <a:ea typeface="+mn-ea"/>
          <a:cs typeface="+mn-cs"/>
        </a:defRPr>
      </a:lvl8pPr>
      <a:lvl9pPr marL="4601261" indent="-270662" algn="l" defTabSz="1082650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kumimoji="1" sz="21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2650" rtl="0" eaLnBrk="1" latinLnBrk="0" hangingPunct="1">
        <a:defRPr kumimoji="1" sz="2131" kern="1200">
          <a:solidFill>
            <a:schemeClr val="tx1"/>
          </a:solidFill>
          <a:latin typeface="+mn-lt"/>
          <a:ea typeface="+mn-ea"/>
          <a:cs typeface="+mn-cs"/>
        </a:defRPr>
      </a:lvl1pPr>
      <a:lvl2pPr marL="541325" algn="l" defTabSz="1082650" rtl="0" eaLnBrk="1" latinLnBrk="0" hangingPunct="1">
        <a:defRPr kumimoji="1" sz="2131" kern="1200">
          <a:solidFill>
            <a:schemeClr val="tx1"/>
          </a:solidFill>
          <a:latin typeface="+mn-lt"/>
          <a:ea typeface="+mn-ea"/>
          <a:cs typeface="+mn-cs"/>
        </a:defRPr>
      </a:lvl2pPr>
      <a:lvl3pPr marL="1082650" algn="l" defTabSz="1082650" rtl="0" eaLnBrk="1" latinLnBrk="0" hangingPunct="1">
        <a:defRPr kumimoji="1" sz="2131" kern="1200">
          <a:solidFill>
            <a:schemeClr val="tx1"/>
          </a:solidFill>
          <a:latin typeface="+mn-lt"/>
          <a:ea typeface="+mn-ea"/>
          <a:cs typeface="+mn-cs"/>
        </a:defRPr>
      </a:lvl3pPr>
      <a:lvl4pPr marL="1623974" algn="l" defTabSz="1082650" rtl="0" eaLnBrk="1" latinLnBrk="0" hangingPunct="1">
        <a:defRPr kumimoji="1" sz="2131" kern="1200">
          <a:solidFill>
            <a:schemeClr val="tx1"/>
          </a:solidFill>
          <a:latin typeface="+mn-lt"/>
          <a:ea typeface="+mn-ea"/>
          <a:cs typeface="+mn-cs"/>
        </a:defRPr>
      </a:lvl4pPr>
      <a:lvl5pPr marL="2165299" algn="l" defTabSz="1082650" rtl="0" eaLnBrk="1" latinLnBrk="0" hangingPunct="1">
        <a:defRPr kumimoji="1" sz="2131" kern="1200">
          <a:solidFill>
            <a:schemeClr val="tx1"/>
          </a:solidFill>
          <a:latin typeface="+mn-lt"/>
          <a:ea typeface="+mn-ea"/>
          <a:cs typeface="+mn-cs"/>
        </a:defRPr>
      </a:lvl5pPr>
      <a:lvl6pPr marL="2706624" algn="l" defTabSz="1082650" rtl="0" eaLnBrk="1" latinLnBrk="0" hangingPunct="1">
        <a:defRPr kumimoji="1" sz="2131" kern="1200">
          <a:solidFill>
            <a:schemeClr val="tx1"/>
          </a:solidFill>
          <a:latin typeface="+mn-lt"/>
          <a:ea typeface="+mn-ea"/>
          <a:cs typeface="+mn-cs"/>
        </a:defRPr>
      </a:lvl6pPr>
      <a:lvl7pPr marL="3247949" algn="l" defTabSz="1082650" rtl="0" eaLnBrk="1" latinLnBrk="0" hangingPunct="1">
        <a:defRPr kumimoji="1" sz="2131" kern="1200">
          <a:solidFill>
            <a:schemeClr val="tx1"/>
          </a:solidFill>
          <a:latin typeface="+mn-lt"/>
          <a:ea typeface="+mn-ea"/>
          <a:cs typeface="+mn-cs"/>
        </a:defRPr>
      </a:lvl7pPr>
      <a:lvl8pPr marL="3789274" algn="l" defTabSz="1082650" rtl="0" eaLnBrk="1" latinLnBrk="0" hangingPunct="1">
        <a:defRPr kumimoji="1" sz="2131" kern="1200">
          <a:solidFill>
            <a:schemeClr val="tx1"/>
          </a:solidFill>
          <a:latin typeface="+mn-lt"/>
          <a:ea typeface="+mn-ea"/>
          <a:cs typeface="+mn-cs"/>
        </a:defRPr>
      </a:lvl8pPr>
      <a:lvl9pPr marL="4330598" algn="l" defTabSz="1082650" rtl="0" eaLnBrk="1" latinLnBrk="0" hangingPunct="1">
        <a:defRPr kumimoji="1" sz="21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82EFB61-E59E-3575-B9E7-CB9DAEC64842}"/>
              </a:ext>
            </a:extLst>
          </p:cNvPr>
          <p:cNvSpPr txBox="1"/>
          <p:nvPr/>
        </p:nvSpPr>
        <p:spPr>
          <a:xfrm>
            <a:off x="1281474" y="1059419"/>
            <a:ext cx="826380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ja-JP" altLang="ja-JP" sz="1800" kern="100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</a:rPr>
              <a:t>一元論　世界にあるのは物質だけ　＝唯物論</a:t>
            </a:r>
          </a:p>
          <a:p>
            <a:pPr algn="just"/>
            <a:r>
              <a:rPr lang="ja-JP" altLang="ja-JP" sz="1800" kern="100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</a:rPr>
              <a:t>　　　　　　　　　　　観念だけ　＝観念論</a:t>
            </a:r>
            <a:r>
              <a:rPr lang="ja-JP" altLang="en-US" sz="1800" kern="100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</a:rPr>
              <a:t>、唯心論</a:t>
            </a:r>
            <a:endParaRPr lang="en-US" altLang="ja-JP" sz="1800" kern="100" dirty="0">
              <a:solidFill>
                <a:srgbClr val="000000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/>
            <a:endParaRPr lang="ja-JP" altLang="ja-JP" sz="1800" kern="100" dirty="0">
              <a:solidFill>
                <a:srgbClr val="000000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/>
            <a:r>
              <a:rPr lang="ja-JP" altLang="ja-JP" sz="1800" kern="100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</a:rPr>
              <a:t>二元論　世界には物質と精神（霊）がある。</a:t>
            </a:r>
            <a:r>
              <a:rPr lang="ja-JP" altLang="en-US" sz="1800" kern="100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</a:rPr>
              <a:t>世界の全てはどちらかに属する。</a:t>
            </a:r>
            <a:endParaRPr lang="en-US" altLang="ja-JP" sz="1800" kern="100" dirty="0">
              <a:solidFill>
                <a:srgbClr val="000000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/>
            <a:endParaRPr lang="ja-JP" altLang="ja-JP" sz="1800" kern="100" dirty="0">
              <a:solidFill>
                <a:srgbClr val="000000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ja-JP" sz="18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非二元論　個々の物質と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精神の区別</a:t>
            </a:r>
            <a:r>
              <a:rPr lang="ja-JP" altLang="ja-JP" sz="18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はなく、世界には一つの意識があるのみ</a:t>
            </a:r>
            <a:endParaRPr kumimoji="1" lang="ja-JP" altLang="en-US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27FD765-E361-B419-1350-57609D16F9A8}"/>
              </a:ext>
            </a:extLst>
          </p:cNvPr>
          <p:cNvSpPr txBox="1"/>
          <p:nvPr/>
        </p:nvSpPr>
        <p:spPr>
          <a:xfrm>
            <a:off x="1657350" y="3291840"/>
            <a:ext cx="5493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絶対非二元論　　すべては意識であり、光である。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8A9406B-4684-B1C6-6394-25A9C4696E78}"/>
              </a:ext>
            </a:extLst>
          </p:cNvPr>
          <p:cNvSpPr txBox="1"/>
          <p:nvPr/>
        </p:nvSpPr>
        <p:spPr>
          <a:xfrm>
            <a:off x="1657350" y="3720644"/>
            <a:ext cx="4570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限定非二元論　＝縁起の理論　地球に限定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770649-7E64-411B-8BC1-9738DBCDD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CA50-EB4D-4EDC-8569-D582E7E662D9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6597041-D032-791E-7D95-F55A4EAFDA1B}"/>
              </a:ext>
            </a:extLst>
          </p:cNvPr>
          <p:cNvSpPr txBox="1"/>
          <p:nvPr/>
        </p:nvSpPr>
        <p:spPr>
          <a:xfrm>
            <a:off x="9144001" y="524476"/>
            <a:ext cx="110799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図１</a:t>
            </a:r>
          </a:p>
        </p:txBody>
      </p:sp>
    </p:spTree>
    <p:extLst>
      <p:ext uri="{BB962C8B-B14F-4D97-AF65-F5344CB8AC3E}">
        <p14:creationId xmlns:p14="http://schemas.microsoft.com/office/powerpoint/2010/main" val="988666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FE3C451-DBC9-523C-9EC6-7F9ADD2EA89D}"/>
              </a:ext>
            </a:extLst>
          </p:cNvPr>
          <p:cNvSpPr txBox="1"/>
          <p:nvPr/>
        </p:nvSpPr>
        <p:spPr>
          <a:xfrm>
            <a:off x="537210" y="365470"/>
            <a:ext cx="4108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光がさすと、</a:t>
            </a:r>
            <a:r>
              <a:rPr kumimoji="1" lang="ja-JP" altLang="en-US" dirty="0">
                <a:solidFill>
                  <a:srgbClr val="FF0000"/>
                </a:solidFill>
              </a:rPr>
              <a:t>プラーナ</a:t>
            </a:r>
            <a:r>
              <a:rPr kumimoji="1" lang="ja-JP" altLang="en-US" dirty="0"/>
              <a:t>がまわる　＝渦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8073A18-5488-C45D-1511-2D29E720E1A7}"/>
              </a:ext>
            </a:extLst>
          </p:cNvPr>
          <p:cNvSpPr txBox="1"/>
          <p:nvPr/>
        </p:nvSpPr>
        <p:spPr>
          <a:xfrm>
            <a:off x="5234662" y="248782"/>
            <a:ext cx="53721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プラーナ</a:t>
            </a:r>
            <a:endParaRPr kumimoji="1" lang="en-US" altLang="ja-JP" sz="1600" dirty="0"/>
          </a:p>
          <a:p>
            <a:r>
              <a:rPr kumimoji="1" lang="ja-JP" altLang="en-US" sz="1600" dirty="0"/>
              <a:t>サンスクリットで呼吸、息吹などを意味する言葉である。日本語では気息と訳されることが多い。</a:t>
            </a:r>
            <a:endParaRPr kumimoji="1" lang="en-US" altLang="ja-JP" sz="1600" dirty="0"/>
          </a:p>
          <a:p>
            <a:r>
              <a:rPr kumimoji="1" lang="ja-JP" altLang="en-US" sz="1600" dirty="0"/>
              <a:t>インド哲学では、同時に人間存在の構成要素の</a:t>
            </a:r>
            <a:r>
              <a:rPr kumimoji="1" lang="en-US" altLang="ja-JP" sz="1600" dirty="0"/>
              <a:t>1</a:t>
            </a:r>
            <a:r>
              <a:rPr kumimoji="1" lang="ja-JP" altLang="en-US" sz="1600" dirty="0"/>
              <a:t>つである風の元素をも意味している。そして生き物 </a:t>
            </a:r>
            <a:r>
              <a:rPr kumimoji="1" lang="en-US" altLang="ja-JP" sz="1600" dirty="0"/>
              <a:t>(</a:t>
            </a:r>
            <a:r>
              <a:rPr kumimoji="1" lang="ja-JP" altLang="en-US" sz="1600" dirty="0"/>
              <a:t>すなわち息物</a:t>
            </a:r>
            <a:r>
              <a:rPr kumimoji="1" lang="en-US" altLang="ja-JP" sz="1600" dirty="0"/>
              <a:t>) </a:t>
            </a:r>
            <a:r>
              <a:rPr kumimoji="1" lang="ja-JP" altLang="en-US" sz="1600" dirty="0"/>
              <a:t>の生命力そのものとされる。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77C7CC8-7193-2D32-9CF7-6FF09DB2473C}"/>
              </a:ext>
            </a:extLst>
          </p:cNvPr>
          <p:cNvSpPr txBox="1"/>
          <p:nvPr/>
        </p:nvSpPr>
        <p:spPr>
          <a:xfrm>
            <a:off x="4117677" y="2080260"/>
            <a:ext cx="4570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プラーナがまわると、物質が構造化される</a:t>
            </a:r>
          </a:p>
        </p:txBody>
      </p:sp>
      <p:cxnSp>
        <p:nvCxnSpPr>
          <p:cNvPr id="3" name="直線矢印コネクタ 2">
            <a:extLst>
              <a:ext uri="{FF2B5EF4-FFF2-40B4-BE49-F238E27FC236}">
                <a16:creationId xmlns:a16="http://schemas.microsoft.com/office/drawing/2014/main" id="{0F9E93E5-A8F3-D919-F2F3-C508567687FB}"/>
              </a:ext>
            </a:extLst>
          </p:cNvPr>
          <p:cNvCxnSpPr>
            <a:cxnSpLocks/>
          </p:cNvCxnSpPr>
          <p:nvPr/>
        </p:nvCxnSpPr>
        <p:spPr>
          <a:xfrm>
            <a:off x="2057402" y="1757481"/>
            <a:ext cx="0" cy="4126230"/>
          </a:xfrm>
          <a:prstGeom prst="straightConnector1">
            <a:avLst/>
          </a:prstGeom>
          <a:ln w="76200">
            <a:solidFill>
              <a:srgbClr val="FFFF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97192DD-ED33-F72A-1BA3-3856721F1064}"/>
              </a:ext>
            </a:extLst>
          </p:cNvPr>
          <p:cNvSpPr txBox="1"/>
          <p:nvPr/>
        </p:nvSpPr>
        <p:spPr>
          <a:xfrm flipH="1">
            <a:off x="1691645" y="865941"/>
            <a:ext cx="7315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solidFill>
                  <a:srgbClr val="FFFF00"/>
                </a:solidFill>
              </a:rPr>
              <a:t>光</a:t>
            </a:r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1F222D96-0447-AE66-7849-06986904DA02}"/>
              </a:ext>
            </a:extLst>
          </p:cNvPr>
          <p:cNvSpPr/>
          <p:nvPr/>
        </p:nvSpPr>
        <p:spPr>
          <a:xfrm>
            <a:off x="1157291" y="2242661"/>
            <a:ext cx="1800221" cy="27193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61652AD8-2708-E5FA-D7FC-480EDFC24DCF}"/>
              </a:ext>
            </a:extLst>
          </p:cNvPr>
          <p:cNvSpPr/>
          <p:nvPr/>
        </p:nvSpPr>
        <p:spPr>
          <a:xfrm>
            <a:off x="1157291" y="3168907"/>
            <a:ext cx="1800221" cy="27193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9A9A3D73-7EC3-C648-A8C6-234200A69DE8}"/>
              </a:ext>
            </a:extLst>
          </p:cNvPr>
          <p:cNvSpPr/>
          <p:nvPr/>
        </p:nvSpPr>
        <p:spPr>
          <a:xfrm>
            <a:off x="1157290" y="4113281"/>
            <a:ext cx="1800221" cy="27193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FED4A7E-B517-45F5-639E-257F0F611FA3}"/>
              </a:ext>
            </a:extLst>
          </p:cNvPr>
          <p:cNvSpPr txBox="1"/>
          <p:nvPr/>
        </p:nvSpPr>
        <p:spPr>
          <a:xfrm>
            <a:off x="4117677" y="2739731"/>
            <a:ext cx="54184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チャクラの渦（＝</a:t>
            </a:r>
            <a:r>
              <a:rPr kumimoji="1" lang="en-US" altLang="ja-JP" dirty="0"/>
              <a:t>manas</a:t>
            </a:r>
            <a:r>
              <a:rPr kumimoji="1" lang="ja-JP" altLang="en-US" dirty="0"/>
              <a:t>によるエゴの暴風雨状態）</a:t>
            </a:r>
            <a:endParaRPr kumimoji="1" lang="en-US" altLang="ja-JP" dirty="0"/>
          </a:p>
          <a:p>
            <a:r>
              <a:rPr kumimoji="1" lang="ja-JP" altLang="en-US" dirty="0"/>
              <a:t>を止める</a:t>
            </a:r>
            <a:endParaRPr kumimoji="1" lang="en-US" altLang="ja-JP" dirty="0"/>
          </a:p>
          <a:p>
            <a:r>
              <a:rPr kumimoji="1" lang="ja-JP" altLang="en-US" dirty="0"/>
              <a:t>＝ヨガ</a:t>
            </a:r>
            <a:endParaRPr kumimoji="1" lang="en-US" altLang="ja-JP" dirty="0"/>
          </a:p>
          <a:p>
            <a:r>
              <a:rPr kumimoji="1" lang="ja-JP" altLang="en-US" dirty="0"/>
              <a:t>＝ </a:t>
            </a:r>
            <a:r>
              <a:rPr kumimoji="1" lang="en-US" altLang="ja-JP" dirty="0"/>
              <a:t>buddhi </a:t>
            </a:r>
            <a:r>
              <a:rPr kumimoji="1" lang="ja-JP" altLang="en-US" dirty="0"/>
              <a:t>が目覚めて、</a:t>
            </a:r>
            <a:r>
              <a:rPr kumimoji="1" lang="en-US" altLang="ja-JP" dirty="0"/>
              <a:t>Cit </a:t>
            </a:r>
            <a:r>
              <a:rPr kumimoji="1" lang="ja-JP" altLang="en-US" dirty="0"/>
              <a:t>につながる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3873DD7-FBCB-F9CF-29D3-931C4E3AB24E}"/>
              </a:ext>
            </a:extLst>
          </p:cNvPr>
          <p:cNvSpPr txBox="1"/>
          <p:nvPr/>
        </p:nvSpPr>
        <p:spPr>
          <a:xfrm>
            <a:off x="3115155" y="2117020"/>
            <a:ext cx="58482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800" dirty="0"/>
              <a:t>渦</a:t>
            </a:r>
            <a:endParaRPr lang="ja-JP" altLang="en-US" sz="280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285D615-96A9-8F1C-D3EE-0B85EA439963}"/>
              </a:ext>
            </a:extLst>
          </p:cNvPr>
          <p:cNvSpPr txBox="1"/>
          <p:nvPr/>
        </p:nvSpPr>
        <p:spPr>
          <a:xfrm>
            <a:off x="3128825" y="3076664"/>
            <a:ext cx="58482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800" dirty="0"/>
              <a:t>渦</a:t>
            </a:r>
            <a:endParaRPr lang="ja-JP" altLang="en-US" sz="28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1417CF5-1313-B083-F2A6-1498167C6D08}"/>
              </a:ext>
            </a:extLst>
          </p:cNvPr>
          <p:cNvSpPr txBox="1"/>
          <p:nvPr/>
        </p:nvSpPr>
        <p:spPr>
          <a:xfrm>
            <a:off x="3152780" y="4005262"/>
            <a:ext cx="58482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800" dirty="0"/>
              <a:t>渦</a:t>
            </a:r>
            <a:endParaRPr lang="ja-JP" altLang="en-US" sz="28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9B58C94-8949-9FF5-68C3-960BC857A634}"/>
              </a:ext>
            </a:extLst>
          </p:cNvPr>
          <p:cNvSpPr txBox="1"/>
          <p:nvPr/>
        </p:nvSpPr>
        <p:spPr>
          <a:xfrm>
            <a:off x="4117677" y="4223258"/>
            <a:ext cx="3393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光　→　熱、明るさ　≒　意識</a:t>
            </a:r>
          </a:p>
        </p:txBody>
      </p:sp>
      <p:sp>
        <p:nvSpPr>
          <p:cNvPr id="18" name="スライド番号プレースホルダー 17">
            <a:extLst>
              <a:ext uri="{FF2B5EF4-FFF2-40B4-BE49-F238E27FC236}">
                <a16:creationId xmlns:a16="http://schemas.microsoft.com/office/drawing/2014/main" id="{56730818-F0B0-7604-87D1-C57715F0C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CA50-EB4D-4EDC-8569-D582E7E662D9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E9C45ED-90E7-1916-9430-6A40AEDD2B2E}"/>
              </a:ext>
            </a:extLst>
          </p:cNvPr>
          <p:cNvSpPr txBox="1"/>
          <p:nvPr/>
        </p:nvSpPr>
        <p:spPr>
          <a:xfrm>
            <a:off x="3246444" y="4852750"/>
            <a:ext cx="71609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/>
              <a:t>細胞内の物質（荷電粒子）が（ブラウン運動で）動くと、磁場が発生する。</a:t>
            </a:r>
            <a:endParaRPr kumimoji="1" lang="en-US" altLang="ja-JP" sz="1600" dirty="0"/>
          </a:p>
          <a:p>
            <a:r>
              <a:rPr kumimoji="1" lang="ja-JP" altLang="en-US" sz="1600" dirty="0"/>
              <a:t>磁場内を荷電粒子が動くと荷電粒子に力が作用する。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432DE07-DDC1-A8AB-B54A-5A3240E673B4}"/>
              </a:ext>
            </a:extLst>
          </p:cNvPr>
          <p:cNvSpPr txBox="1"/>
          <p:nvPr/>
        </p:nvSpPr>
        <p:spPr>
          <a:xfrm>
            <a:off x="1157290" y="6397100"/>
            <a:ext cx="849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通常の可視光は電磁場で曲げられないが、テラヘルツ光はいろいろ起こるらしい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F77B3D4-8222-C70B-54AD-0704B9D0B67C}"/>
              </a:ext>
            </a:extLst>
          </p:cNvPr>
          <p:cNvSpPr txBox="1"/>
          <p:nvPr/>
        </p:nvSpPr>
        <p:spPr>
          <a:xfrm>
            <a:off x="665953" y="7236125"/>
            <a:ext cx="526297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図１１（分析・研究中）</a:t>
            </a:r>
          </a:p>
        </p:txBody>
      </p:sp>
    </p:spTree>
    <p:extLst>
      <p:ext uri="{BB962C8B-B14F-4D97-AF65-F5344CB8AC3E}">
        <p14:creationId xmlns:p14="http://schemas.microsoft.com/office/powerpoint/2010/main" val="412213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204396A4-45FC-F70A-CE02-838601DE169E}"/>
              </a:ext>
            </a:extLst>
          </p:cNvPr>
          <p:cNvCxnSpPr>
            <a:cxnSpLocks/>
            <a:endCxn id="7" idx="2"/>
          </p:cNvCxnSpPr>
          <p:nvPr/>
        </p:nvCxnSpPr>
        <p:spPr>
          <a:xfrm flipV="1">
            <a:off x="2638425" y="2959388"/>
            <a:ext cx="18518" cy="1524549"/>
          </a:xfrm>
          <a:prstGeom prst="straightConnector1">
            <a:avLst/>
          </a:prstGeom>
          <a:ln w="571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03E804EA-3227-1203-245E-9F8C35CA74DB}"/>
              </a:ext>
            </a:extLst>
          </p:cNvPr>
          <p:cNvGrpSpPr/>
          <p:nvPr/>
        </p:nvGrpSpPr>
        <p:grpSpPr>
          <a:xfrm>
            <a:off x="377190" y="1600200"/>
            <a:ext cx="4480560" cy="4480560"/>
            <a:chOff x="1668780" y="1600200"/>
            <a:chExt cx="4480560" cy="4480560"/>
          </a:xfrm>
        </p:grpSpPr>
        <p:sp>
          <p:nvSpPr>
            <p:cNvPr id="2" name="楕円 1">
              <a:extLst>
                <a:ext uri="{FF2B5EF4-FFF2-40B4-BE49-F238E27FC236}">
                  <a16:creationId xmlns:a16="http://schemas.microsoft.com/office/drawing/2014/main" id="{572B0655-8A1E-FDB4-C062-9EACC775EB69}"/>
                </a:ext>
              </a:extLst>
            </p:cNvPr>
            <p:cNvSpPr/>
            <p:nvPr/>
          </p:nvSpPr>
          <p:spPr>
            <a:xfrm>
              <a:off x="1668780" y="1600200"/>
              <a:ext cx="4480560" cy="448056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" name="楕円 2">
              <a:extLst>
                <a:ext uri="{FF2B5EF4-FFF2-40B4-BE49-F238E27FC236}">
                  <a16:creationId xmlns:a16="http://schemas.microsoft.com/office/drawing/2014/main" id="{5B70885D-1FAB-D712-802C-E22789EC964C}"/>
                </a:ext>
              </a:extLst>
            </p:cNvPr>
            <p:cNvSpPr/>
            <p:nvPr/>
          </p:nvSpPr>
          <p:spPr>
            <a:xfrm>
              <a:off x="2103120" y="2336720"/>
              <a:ext cx="3611880" cy="344662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楕円 3">
              <a:extLst>
                <a:ext uri="{FF2B5EF4-FFF2-40B4-BE49-F238E27FC236}">
                  <a16:creationId xmlns:a16="http://schemas.microsoft.com/office/drawing/2014/main" id="{52738550-D7CA-488F-EB2B-262BFBAB364C}"/>
                </a:ext>
              </a:extLst>
            </p:cNvPr>
            <p:cNvSpPr/>
            <p:nvPr/>
          </p:nvSpPr>
          <p:spPr>
            <a:xfrm>
              <a:off x="2644140" y="3120390"/>
              <a:ext cx="2529840" cy="246864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楕円 4">
              <a:extLst>
                <a:ext uri="{FF2B5EF4-FFF2-40B4-BE49-F238E27FC236}">
                  <a16:creationId xmlns:a16="http://schemas.microsoft.com/office/drawing/2014/main" id="{F07C1ECB-8AC7-1520-F034-450C8F20FF77}"/>
                </a:ext>
              </a:extLst>
            </p:cNvPr>
            <p:cNvSpPr/>
            <p:nvPr/>
          </p:nvSpPr>
          <p:spPr>
            <a:xfrm>
              <a:off x="3131819" y="4062412"/>
              <a:ext cx="1503045" cy="1372790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F78998BD-28D4-B20A-5792-D4303769CC18}"/>
                </a:ext>
              </a:extLst>
            </p:cNvPr>
            <p:cNvSpPr txBox="1"/>
            <p:nvPr/>
          </p:nvSpPr>
          <p:spPr>
            <a:xfrm>
              <a:off x="3423991" y="1714053"/>
              <a:ext cx="9701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manas</a:t>
              </a:r>
              <a:endParaRPr kumimoji="1"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5896C7ED-1C5E-1422-D607-D4EF1B90C8F0}"/>
                </a:ext>
              </a:extLst>
            </p:cNvPr>
            <p:cNvSpPr txBox="1"/>
            <p:nvPr/>
          </p:nvSpPr>
          <p:spPr>
            <a:xfrm>
              <a:off x="3428999" y="2497723"/>
              <a:ext cx="103906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buddhi</a:t>
              </a:r>
              <a:endParaRPr kumimoji="1"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55631090-6F10-B9F8-D05B-40AB37919ADF}"/>
                </a:ext>
              </a:extLst>
            </p:cNvPr>
            <p:cNvSpPr txBox="1"/>
            <p:nvPr/>
          </p:nvSpPr>
          <p:spPr>
            <a:xfrm>
              <a:off x="3298821" y="3439745"/>
              <a:ext cx="1378904" cy="461665"/>
            </a:xfrm>
            <a:prstGeom prst="rect">
              <a:avLst/>
            </a:prstGeom>
            <a:solidFill>
              <a:srgbClr val="FFFFFF">
                <a:alpha val="50196"/>
              </a:srgbClr>
            </a:solidFill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ahamkara</a:t>
              </a:r>
              <a:endParaRPr kumimoji="1"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F45FF6E1-8492-9B60-9620-3E12C5715A02}"/>
                </a:ext>
              </a:extLst>
            </p:cNvPr>
            <p:cNvSpPr txBox="1"/>
            <p:nvPr/>
          </p:nvSpPr>
          <p:spPr>
            <a:xfrm>
              <a:off x="3603456" y="4483937"/>
              <a:ext cx="5597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Cit</a:t>
              </a:r>
              <a:endParaRPr kumimoji="1"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3F7DC04-6CAD-FC17-5969-5B211AB7C5AC}"/>
              </a:ext>
            </a:extLst>
          </p:cNvPr>
          <p:cNvSpPr txBox="1"/>
          <p:nvPr/>
        </p:nvSpPr>
        <p:spPr>
          <a:xfrm>
            <a:off x="546139" y="853112"/>
            <a:ext cx="4716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manas = </a:t>
            </a:r>
            <a:r>
              <a:rPr kumimoji="1" lang="ja-JP" altLang="en-US" dirty="0"/>
              <a:t>自我＝生存、維持、損得担当＝エゴ</a:t>
            </a:r>
          </a:p>
        </p:txBody>
      </p:sp>
      <p:sp>
        <p:nvSpPr>
          <p:cNvPr id="11" name="スライド番号プレースホルダー 10">
            <a:extLst>
              <a:ext uri="{FF2B5EF4-FFF2-40B4-BE49-F238E27FC236}">
                <a16:creationId xmlns:a16="http://schemas.microsoft.com/office/drawing/2014/main" id="{64B68FF3-E0E5-48DF-1CA1-D6BD62EDE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CA50-EB4D-4EDC-8569-D582E7E662D9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2515DA9-A082-CAE4-6B50-EA710AD77CFD}"/>
              </a:ext>
            </a:extLst>
          </p:cNvPr>
          <p:cNvSpPr txBox="1"/>
          <p:nvPr/>
        </p:nvSpPr>
        <p:spPr>
          <a:xfrm>
            <a:off x="5518536" y="461997"/>
            <a:ext cx="530821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身体というハードを御するためのソフトウェアが</a:t>
            </a:r>
            <a:r>
              <a:rPr kumimoji="1" lang="en-US" altLang="ja-JP" sz="1600" dirty="0"/>
              <a:t>manas</a:t>
            </a:r>
            <a:r>
              <a:rPr kumimoji="1" lang="ja-JP" altLang="en-US" sz="1600" dirty="0"/>
              <a:t>であり、</a:t>
            </a:r>
            <a:r>
              <a:rPr kumimoji="1" lang="en-US" altLang="ja-JP" sz="1600" dirty="0"/>
              <a:t>buddhi </a:t>
            </a:r>
            <a:r>
              <a:rPr kumimoji="1" lang="ja-JP" altLang="en-US" sz="1600" dirty="0"/>
              <a:t>が入ると</a:t>
            </a:r>
            <a:r>
              <a:rPr kumimoji="1" lang="en-US" altLang="ja-JP" sz="1600" dirty="0"/>
              <a:t>manas </a:t>
            </a:r>
            <a:r>
              <a:rPr kumimoji="1" lang="ja-JP" altLang="en-US" sz="1600" dirty="0"/>
              <a:t>が起動される。</a:t>
            </a:r>
            <a:r>
              <a:rPr kumimoji="1" lang="en-US" altLang="ja-JP" sz="1600" dirty="0"/>
              <a:t>manas</a:t>
            </a:r>
            <a:r>
              <a:rPr kumimoji="1" lang="ja-JP" altLang="en-US" sz="1600" dirty="0"/>
              <a:t>は</a:t>
            </a:r>
            <a:r>
              <a:rPr kumimoji="1" lang="en-US" altLang="ja-JP" sz="1600" dirty="0"/>
              <a:t>buddhi</a:t>
            </a:r>
            <a:r>
              <a:rPr kumimoji="1" lang="ja-JP" altLang="en-US" sz="1600" dirty="0"/>
              <a:t>の指令がなくても自律して身体を活動させることができる（本能的活動）。そのため、</a:t>
            </a:r>
            <a:r>
              <a:rPr kumimoji="1" lang="en-US" altLang="ja-JP" sz="1600" dirty="0"/>
              <a:t>manas </a:t>
            </a:r>
            <a:r>
              <a:rPr kumimoji="1" lang="ja-JP" altLang="en-US" sz="1600" dirty="0"/>
              <a:t>はエゴ担当であり、損得を価値基準とする。</a:t>
            </a:r>
          </a:p>
          <a:p>
            <a:r>
              <a:rPr kumimoji="1" lang="ja-JP" altLang="en-US" sz="1600" dirty="0"/>
              <a:t>自分の身体はあくまでも自分の身体であり、身体は自分ではない。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0E042B1-1384-A98E-4C87-802ECA7C1991}"/>
              </a:ext>
            </a:extLst>
          </p:cNvPr>
          <p:cNvSpPr txBox="1"/>
          <p:nvPr/>
        </p:nvSpPr>
        <p:spPr>
          <a:xfrm>
            <a:off x="1755775" y="6519861"/>
            <a:ext cx="78545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Cit </a:t>
            </a:r>
            <a:r>
              <a:rPr kumimoji="1" lang="ja-JP" altLang="en-US" dirty="0"/>
              <a:t>は光の海＝あの世にある。</a:t>
            </a:r>
            <a:endParaRPr kumimoji="1" lang="en-US" altLang="ja-JP" dirty="0"/>
          </a:p>
          <a:p>
            <a:r>
              <a:rPr kumimoji="1" lang="ja-JP" altLang="en-US" dirty="0"/>
              <a:t>一つしか無いから、</a:t>
            </a:r>
            <a:r>
              <a:rPr kumimoji="1" lang="en-US" altLang="ja-JP" dirty="0"/>
              <a:t>Cit</a:t>
            </a:r>
          </a:p>
          <a:p>
            <a:r>
              <a:rPr kumimoji="1" lang="en-US" altLang="ja-JP" dirty="0"/>
              <a:t>Cit </a:t>
            </a:r>
            <a:r>
              <a:rPr kumimoji="1" lang="ja-JP" altLang="en-US" dirty="0"/>
              <a:t>の一部（さざ波</a:t>
            </a:r>
            <a:r>
              <a:rPr kumimoji="1" lang="en-US" altLang="ja-JP" dirty="0"/>
              <a:t>, </a:t>
            </a:r>
            <a:r>
              <a:rPr kumimoji="1" lang="en-US" altLang="ja-JP" dirty="0" err="1"/>
              <a:t>cit</a:t>
            </a:r>
            <a:r>
              <a:rPr kumimoji="1" lang="en-US" altLang="ja-JP" dirty="0"/>
              <a:t> = atman</a:t>
            </a:r>
            <a:r>
              <a:rPr kumimoji="1" lang="ja-JP" altLang="en-US" dirty="0"/>
              <a:t>）が一人一人の個人の意識（</a:t>
            </a:r>
            <a:r>
              <a:rPr kumimoji="1" lang="en-US" altLang="ja-JP" dirty="0"/>
              <a:t>buddhi</a:t>
            </a:r>
            <a:r>
              <a:rPr kumimoji="1" lang="ja-JP" altLang="en-US" dirty="0"/>
              <a:t>）になる</a:t>
            </a:r>
            <a:endParaRPr kumimoji="1" lang="en-US" altLang="ja-JP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C2F125D-5EC0-171E-F43A-77C08ED4C01C}"/>
              </a:ext>
            </a:extLst>
          </p:cNvPr>
          <p:cNvSpPr txBox="1"/>
          <p:nvPr/>
        </p:nvSpPr>
        <p:spPr>
          <a:xfrm>
            <a:off x="5408439" y="5879433"/>
            <a:ext cx="46739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ahamkara </a:t>
            </a:r>
            <a:r>
              <a:rPr kumimoji="1" lang="ja-JP" altLang="en-US" dirty="0"/>
              <a:t>という器（自分＝空）を通る</a:t>
            </a:r>
            <a:r>
              <a:rPr kumimoji="1" lang="en-US" altLang="ja-JP" dirty="0" err="1"/>
              <a:t>cit</a:t>
            </a:r>
            <a:r>
              <a:rPr kumimoji="1" lang="en-US" altLang="ja-JP" dirty="0"/>
              <a:t> </a:t>
            </a:r>
            <a:r>
              <a:rPr kumimoji="1" lang="ja-JP" altLang="en-US" dirty="0"/>
              <a:t>が</a:t>
            </a:r>
            <a:endParaRPr kumimoji="1" lang="en-US" altLang="ja-JP" dirty="0"/>
          </a:p>
          <a:p>
            <a:r>
              <a:rPr kumimoji="1" lang="en-US" altLang="ja-JP" dirty="0"/>
              <a:t>atman</a:t>
            </a:r>
            <a:endParaRPr kumimoji="1" lang="ja-JP" altLang="en-US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05E6190-B627-3931-F445-08CFA541D435}"/>
              </a:ext>
            </a:extLst>
          </p:cNvPr>
          <p:cNvSpPr txBox="1"/>
          <p:nvPr/>
        </p:nvSpPr>
        <p:spPr>
          <a:xfrm>
            <a:off x="5262495" y="4777340"/>
            <a:ext cx="345427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buddhi </a:t>
            </a:r>
            <a:r>
              <a:rPr kumimoji="1" lang="ja-JP" altLang="en-US" dirty="0"/>
              <a:t>と </a:t>
            </a:r>
            <a:r>
              <a:rPr kumimoji="1" lang="en-US" altLang="ja-JP" dirty="0"/>
              <a:t>atman </a:t>
            </a:r>
            <a:r>
              <a:rPr kumimoji="1" lang="ja-JP" altLang="en-US" dirty="0"/>
              <a:t>の関係が不明瞭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4464B82-4823-A5E8-431E-2B50F8A617CF}"/>
              </a:ext>
            </a:extLst>
          </p:cNvPr>
          <p:cNvSpPr txBox="1"/>
          <p:nvPr/>
        </p:nvSpPr>
        <p:spPr>
          <a:xfrm>
            <a:off x="5262495" y="3617340"/>
            <a:ext cx="51870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ジブン、ワタシ、デカルトの「われ」は</a:t>
            </a:r>
            <a:r>
              <a:rPr kumimoji="1" lang="en-US" altLang="ja-JP" sz="1600" dirty="0"/>
              <a:t>buddhi </a:t>
            </a:r>
            <a:r>
              <a:rPr kumimoji="1" lang="ja-JP" altLang="en-US" sz="1600" dirty="0"/>
              <a:t>であり、</a:t>
            </a:r>
            <a:r>
              <a:rPr kumimoji="1" lang="en-US" altLang="ja-JP" sz="1600" dirty="0"/>
              <a:t>manas </a:t>
            </a:r>
            <a:r>
              <a:rPr kumimoji="1" lang="ja-JP" altLang="en-US" sz="1600" dirty="0"/>
              <a:t>は</a:t>
            </a:r>
            <a:r>
              <a:rPr kumimoji="1" lang="en-US" altLang="ja-JP" sz="1600" dirty="0"/>
              <a:t>buddhi </a:t>
            </a:r>
            <a:r>
              <a:rPr kumimoji="1" lang="ja-JP" altLang="en-US" sz="1600" dirty="0"/>
              <a:t>の影であり、小間使いであり、使用人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1251ACF-3D88-D8E3-58CD-B26E3E8DF430}"/>
              </a:ext>
            </a:extLst>
          </p:cNvPr>
          <p:cNvSpPr txBox="1"/>
          <p:nvPr/>
        </p:nvSpPr>
        <p:spPr>
          <a:xfrm>
            <a:off x="371080" y="6080760"/>
            <a:ext cx="110799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図２</a:t>
            </a:r>
          </a:p>
        </p:txBody>
      </p:sp>
    </p:spTree>
    <p:extLst>
      <p:ext uri="{BB962C8B-B14F-4D97-AF65-F5344CB8AC3E}">
        <p14:creationId xmlns:p14="http://schemas.microsoft.com/office/powerpoint/2010/main" val="2229134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十牛図と馬車のシルエット・イラストの副業・在宅・フリーランスの仕事 | イラスト制作の求人・案件なら【ランサーズ】">
            <a:extLst>
              <a:ext uri="{FF2B5EF4-FFF2-40B4-BE49-F238E27FC236}">
                <a16:creationId xmlns:a16="http://schemas.microsoft.com/office/drawing/2014/main" id="{D402E767-73CC-AD3E-35C0-BCFC7F04C8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3192" y="2168730"/>
            <a:ext cx="7017385" cy="7017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44D6791B-4F57-FF9C-B69F-D8B2BCA5A4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7468818"/>
              </p:ext>
            </p:extLst>
          </p:nvPr>
        </p:nvGraphicFramePr>
        <p:xfrm>
          <a:off x="1164993" y="975255"/>
          <a:ext cx="7819600" cy="19202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563920">
                  <a:extLst>
                    <a:ext uri="{9D8B030D-6E8A-4147-A177-3AD203B41FA5}">
                      <a16:colId xmlns:a16="http://schemas.microsoft.com/office/drawing/2014/main" val="405216361"/>
                    </a:ext>
                  </a:extLst>
                </a:gridCol>
                <a:gridCol w="1563920">
                  <a:extLst>
                    <a:ext uri="{9D8B030D-6E8A-4147-A177-3AD203B41FA5}">
                      <a16:colId xmlns:a16="http://schemas.microsoft.com/office/drawing/2014/main" val="2272450275"/>
                    </a:ext>
                  </a:extLst>
                </a:gridCol>
                <a:gridCol w="1563920">
                  <a:extLst>
                    <a:ext uri="{9D8B030D-6E8A-4147-A177-3AD203B41FA5}">
                      <a16:colId xmlns:a16="http://schemas.microsoft.com/office/drawing/2014/main" val="4287725468"/>
                    </a:ext>
                  </a:extLst>
                </a:gridCol>
                <a:gridCol w="1563920">
                  <a:extLst>
                    <a:ext uri="{9D8B030D-6E8A-4147-A177-3AD203B41FA5}">
                      <a16:colId xmlns:a16="http://schemas.microsoft.com/office/drawing/2014/main" val="1913298091"/>
                    </a:ext>
                  </a:extLst>
                </a:gridCol>
                <a:gridCol w="1563920">
                  <a:extLst>
                    <a:ext uri="{9D8B030D-6E8A-4147-A177-3AD203B41FA5}">
                      <a16:colId xmlns:a16="http://schemas.microsoft.com/office/drawing/2014/main" val="18906377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インド哲学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manas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buddhi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ahamkara,</a:t>
                      </a:r>
                    </a:p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atman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cit</a:t>
                      </a:r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,</a:t>
                      </a:r>
                    </a:p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Cit, brahman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8662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英語圏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mind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b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heart, soul, Self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God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2008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日本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心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826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心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心、</a:t>
                      </a:r>
                      <a:endParaRPr kumimoji="1" lang="en-US" altLang="ja-JP" sz="18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真我＝空</a:t>
                      </a:r>
                      <a:endParaRPr kumimoji="1" lang="en-US" altLang="ja-JP" sz="18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神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8734580"/>
                  </a:ext>
                </a:extLst>
              </a:tr>
            </a:tbl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3AF287A-7AF7-B103-D97D-5000A77E076D}"/>
              </a:ext>
            </a:extLst>
          </p:cNvPr>
          <p:cNvSpPr txBox="1"/>
          <p:nvPr/>
        </p:nvSpPr>
        <p:spPr>
          <a:xfrm>
            <a:off x="3202317" y="4716223"/>
            <a:ext cx="11448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manas</a:t>
            </a:r>
            <a:endParaRPr kumimoji="1" lang="ja-JP" altLang="en-US" sz="28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3C212C8-65D1-C195-F07C-1661B051FC33}"/>
              </a:ext>
            </a:extLst>
          </p:cNvPr>
          <p:cNvSpPr txBox="1"/>
          <p:nvPr/>
        </p:nvSpPr>
        <p:spPr>
          <a:xfrm>
            <a:off x="4315788" y="4362555"/>
            <a:ext cx="12121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buddhi</a:t>
            </a:r>
            <a:endParaRPr kumimoji="1" lang="ja-JP" altLang="en-US" sz="2800" dirty="0"/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D95FBFA5-CD69-4005-1FF1-71C41EBB547F}"/>
              </a:ext>
            </a:extLst>
          </p:cNvPr>
          <p:cNvCxnSpPr/>
          <p:nvPr/>
        </p:nvCxnSpPr>
        <p:spPr>
          <a:xfrm>
            <a:off x="8652510" y="3678095"/>
            <a:ext cx="0" cy="413766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750F822B-26EF-F517-B20D-7AE90B79E09F}"/>
              </a:ext>
            </a:extLst>
          </p:cNvPr>
          <p:cNvGrpSpPr/>
          <p:nvPr/>
        </p:nvGrpSpPr>
        <p:grpSpPr>
          <a:xfrm>
            <a:off x="7306276" y="3968412"/>
            <a:ext cx="3090030" cy="769441"/>
            <a:chOff x="7306276" y="3968412"/>
            <a:chExt cx="3090030" cy="769441"/>
          </a:xfrm>
        </p:grpSpPr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FD42B9AC-AC6A-EC44-E52D-59F7B497D5AD}"/>
                </a:ext>
              </a:extLst>
            </p:cNvPr>
            <p:cNvSpPr txBox="1"/>
            <p:nvPr/>
          </p:nvSpPr>
          <p:spPr>
            <a:xfrm>
              <a:off x="7306276" y="4091522"/>
              <a:ext cx="112069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/>
                <a:t>atman</a:t>
              </a:r>
              <a:endParaRPr kumimoji="1" lang="ja-JP" altLang="en-US" sz="2800" dirty="0"/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F03EBD9B-92C6-7F15-5DA6-E76A13BABD5F}"/>
                </a:ext>
              </a:extLst>
            </p:cNvPr>
            <p:cNvSpPr txBox="1"/>
            <p:nvPr/>
          </p:nvSpPr>
          <p:spPr>
            <a:xfrm>
              <a:off x="8896536" y="4091522"/>
              <a:ext cx="149977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/>
                <a:t>brahman</a:t>
              </a:r>
              <a:endParaRPr kumimoji="1" lang="ja-JP" altLang="en-US" sz="2800" dirty="0"/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C85BCD57-6B9B-D0FA-8E46-9F8EBF837BB5}"/>
                </a:ext>
              </a:extLst>
            </p:cNvPr>
            <p:cNvSpPr txBox="1"/>
            <p:nvPr/>
          </p:nvSpPr>
          <p:spPr>
            <a:xfrm>
              <a:off x="8431344" y="3968412"/>
              <a:ext cx="46519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400" dirty="0"/>
                <a:t>=</a:t>
              </a:r>
              <a:endParaRPr kumimoji="1" lang="ja-JP" altLang="en-US" sz="4400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FC3EE36-949D-8A18-79E8-6805C6953E9C}"/>
              </a:ext>
            </a:extLst>
          </p:cNvPr>
          <p:cNvSpPr txBox="1"/>
          <p:nvPr/>
        </p:nvSpPr>
        <p:spPr>
          <a:xfrm>
            <a:off x="1984340" y="4848816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身体</a:t>
            </a: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3A6CC90A-4174-5E4A-89CC-68F40AE8A5EC}"/>
              </a:ext>
            </a:extLst>
          </p:cNvPr>
          <p:cNvCxnSpPr>
            <a:cxnSpLocks/>
          </p:cNvCxnSpPr>
          <p:nvPr/>
        </p:nvCxnSpPr>
        <p:spPr>
          <a:xfrm flipH="1">
            <a:off x="6823710" y="4614742"/>
            <a:ext cx="944968" cy="940238"/>
          </a:xfrm>
          <a:prstGeom prst="straightConnector1">
            <a:avLst/>
          </a:prstGeom>
          <a:ln w="127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2396539E-190C-7B55-2F43-E3D3883C021E}"/>
              </a:ext>
            </a:extLst>
          </p:cNvPr>
          <p:cNvCxnSpPr>
            <a:cxnSpLocks/>
            <a:stCxn id="5" idx="2"/>
          </p:cNvCxnSpPr>
          <p:nvPr/>
        </p:nvCxnSpPr>
        <p:spPr>
          <a:xfrm flipH="1">
            <a:off x="4776092" y="4885775"/>
            <a:ext cx="145792" cy="389113"/>
          </a:xfrm>
          <a:prstGeom prst="straightConnector1">
            <a:avLst/>
          </a:prstGeom>
          <a:ln w="127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18E4F91A-C199-3B14-E870-FB75E3C637DF}"/>
              </a:ext>
            </a:extLst>
          </p:cNvPr>
          <p:cNvCxnSpPr>
            <a:cxnSpLocks/>
          </p:cNvCxnSpPr>
          <p:nvPr/>
        </p:nvCxnSpPr>
        <p:spPr>
          <a:xfrm>
            <a:off x="3774749" y="5160095"/>
            <a:ext cx="280582" cy="904856"/>
          </a:xfrm>
          <a:prstGeom prst="straightConnector1">
            <a:avLst/>
          </a:prstGeom>
          <a:ln w="127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3274B09C-188A-3F7E-E701-524D77631AD4}"/>
              </a:ext>
            </a:extLst>
          </p:cNvPr>
          <p:cNvCxnSpPr>
            <a:cxnSpLocks/>
          </p:cNvCxnSpPr>
          <p:nvPr/>
        </p:nvCxnSpPr>
        <p:spPr>
          <a:xfrm flipH="1">
            <a:off x="2119749" y="5248926"/>
            <a:ext cx="244506" cy="555828"/>
          </a:xfrm>
          <a:prstGeom prst="straightConnector1">
            <a:avLst/>
          </a:prstGeom>
          <a:ln w="127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A810C11-EE83-3495-0155-7ABFE0890DD2}"/>
              </a:ext>
            </a:extLst>
          </p:cNvPr>
          <p:cNvSpPr txBox="1"/>
          <p:nvPr/>
        </p:nvSpPr>
        <p:spPr>
          <a:xfrm>
            <a:off x="2446032" y="5098824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＝馬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E336C08-10CF-AC7F-F02B-6CB915D125B6}"/>
              </a:ext>
            </a:extLst>
          </p:cNvPr>
          <p:cNvSpPr txBox="1"/>
          <p:nvPr/>
        </p:nvSpPr>
        <p:spPr>
          <a:xfrm>
            <a:off x="3246733" y="4480365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＝手綱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78A8A9CC-9E0C-18DF-812D-4653E3554EB1}"/>
              </a:ext>
            </a:extLst>
          </p:cNvPr>
          <p:cNvSpPr txBox="1"/>
          <p:nvPr/>
        </p:nvSpPr>
        <p:spPr>
          <a:xfrm>
            <a:off x="5493022" y="4512358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＝御者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05F0F449-13E7-A41E-8717-A8376C257180}"/>
              </a:ext>
            </a:extLst>
          </p:cNvPr>
          <p:cNvSpPr txBox="1"/>
          <p:nvPr/>
        </p:nvSpPr>
        <p:spPr>
          <a:xfrm>
            <a:off x="7455872" y="3937823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＝主人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4A6D71F-4239-5CE7-7726-CAA8ACD1A7FC}"/>
              </a:ext>
            </a:extLst>
          </p:cNvPr>
          <p:cNvSpPr txBox="1"/>
          <p:nvPr/>
        </p:nvSpPr>
        <p:spPr>
          <a:xfrm>
            <a:off x="9280319" y="4631650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＝世界</a:t>
            </a:r>
            <a:endParaRPr kumimoji="1" lang="en-US" altLang="ja-JP" dirty="0"/>
          </a:p>
          <a:p>
            <a:r>
              <a:rPr kumimoji="1" lang="ja-JP" altLang="en-US" dirty="0"/>
              <a:t>＝神</a:t>
            </a:r>
            <a:endParaRPr kumimoji="1" lang="en-US" altLang="ja-JP" dirty="0"/>
          </a:p>
          <a:p>
            <a:r>
              <a:rPr kumimoji="1" lang="ja-JP" altLang="en-US" dirty="0"/>
              <a:t>＝樹木</a:t>
            </a:r>
          </a:p>
        </p:txBody>
      </p:sp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6C8497C2-A6E8-F6CF-BABC-30E713A0C610}"/>
              </a:ext>
            </a:extLst>
          </p:cNvPr>
          <p:cNvSpPr/>
          <p:nvPr/>
        </p:nvSpPr>
        <p:spPr>
          <a:xfrm>
            <a:off x="1413192" y="3664804"/>
            <a:ext cx="6995293" cy="4256185"/>
          </a:xfrm>
          <a:prstGeom prst="roundRect">
            <a:avLst>
              <a:gd name="adj" fmla="val 8610"/>
            </a:avLst>
          </a:prstGeom>
          <a:noFill/>
          <a:ln w="38100">
            <a:solidFill>
              <a:srgbClr val="FF66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9076F294-D773-B7B3-EF4A-8B5CE2EBCF99}"/>
              </a:ext>
            </a:extLst>
          </p:cNvPr>
          <p:cNvSpPr txBox="1"/>
          <p:nvPr/>
        </p:nvSpPr>
        <p:spPr>
          <a:xfrm>
            <a:off x="7667862" y="3201738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rgbClr val="FF6600"/>
                </a:solidFill>
              </a:rPr>
              <a:t>果実</a:t>
            </a:r>
          </a:p>
        </p:txBody>
      </p:sp>
      <p:sp>
        <p:nvSpPr>
          <p:cNvPr id="29" name="スライド番号プレースホルダー 28">
            <a:extLst>
              <a:ext uri="{FF2B5EF4-FFF2-40B4-BE49-F238E27FC236}">
                <a16:creationId xmlns:a16="http://schemas.microsoft.com/office/drawing/2014/main" id="{7A02924E-7C09-7612-CF6C-170E91E74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CA50-EB4D-4EDC-8569-D582E7E662D9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2BB38CC-10B1-F47E-7AEF-F6519F437B3D}"/>
              </a:ext>
            </a:extLst>
          </p:cNvPr>
          <p:cNvSpPr txBox="1"/>
          <p:nvPr/>
        </p:nvSpPr>
        <p:spPr>
          <a:xfrm>
            <a:off x="322867" y="2977644"/>
            <a:ext cx="45990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/>
              <a:t>日本人は </a:t>
            </a:r>
            <a:r>
              <a:rPr kumimoji="1" lang="en-US" altLang="ja-JP" sz="1600" dirty="0"/>
              <a:t>manas, buddhi, atman </a:t>
            </a:r>
            <a:r>
              <a:rPr kumimoji="1" lang="ja-JP" altLang="en-US" sz="1600" dirty="0"/>
              <a:t>を全て心と呼ぶ。</a:t>
            </a:r>
            <a:endParaRPr kumimoji="1" lang="en-US" altLang="ja-JP" sz="1600" dirty="0"/>
          </a:p>
          <a:p>
            <a:r>
              <a:rPr kumimoji="1" lang="ja-JP" altLang="en-US" sz="1600" dirty="0"/>
              <a:t>区別はしているらしい。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2D607A3-AC27-CFED-95FB-436DFC9CE796}"/>
              </a:ext>
            </a:extLst>
          </p:cNvPr>
          <p:cNvSpPr txBox="1"/>
          <p:nvPr/>
        </p:nvSpPr>
        <p:spPr>
          <a:xfrm flipH="1">
            <a:off x="4443517" y="247820"/>
            <a:ext cx="56388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英語圏（キリスト教文化圏）は</a:t>
            </a:r>
            <a:r>
              <a:rPr kumimoji="1" lang="en-US" altLang="ja-JP" sz="1600" dirty="0"/>
              <a:t>buddhi </a:t>
            </a:r>
            <a:r>
              <a:rPr kumimoji="1" lang="ja-JP" altLang="en-US" sz="1600" dirty="0"/>
              <a:t>の概念がない。</a:t>
            </a:r>
            <a:endParaRPr kumimoji="1" lang="en-US" altLang="ja-JP" sz="1600" dirty="0"/>
          </a:p>
          <a:p>
            <a:r>
              <a:rPr kumimoji="1" lang="ja-JP" altLang="en-US" sz="1600" dirty="0"/>
              <a:t>→ 個人＝自分と神との対立関係、自然・世界との対立関係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CF1AE03-2671-BFEB-9962-E9138DF6CCD5}"/>
              </a:ext>
            </a:extLst>
          </p:cNvPr>
          <p:cNvSpPr txBox="1"/>
          <p:nvPr/>
        </p:nvSpPr>
        <p:spPr>
          <a:xfrm>
            <a:off x="6413772" y="3750355"/>
            <a:ext cx="18004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rgbClr val="FF0000"/>
                </a:solidFill>
              </a:rPr>
              <a:t>普段は何も言わない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99FE00B-4DD4-5101-5563-48ABD8DBBCAA}"/>
              </a:ext>
            </a:extLst>
          </p:cNvPr>
          <p:cNvSpPr txBox="1"/>
          <p:nvPr/>
        </p:nvSpPr>
        <p:spPr>
          <a:xfrm>
            <a:off x="8684853" y="5612523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あの世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F2F3974-6CFA-FEE3-AE1D-6B7ADC082F48}"/>
              </a:ext>
            </a:extLst>
          </p:cNvPr>
          <p:cNvSpPr txBox="1"/>
          <p:nvPr/>
        </p:nvSpPr>
        <p:spPr>
          <a:xfrm>
            <a:off x="7406645" y="5615767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この世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E849833-9CA3-DBBF-99DE-8B45C2EE3013}"/>
              </a:ext>
            </a:extLst>
          </p:cNvPr>
          <p:cNvSpPr txBox="1"/>
          <p:nvPr/>
        </p:nvSpPr>
        <p:spPr>
          <a:xfrm>
            <a:off x="4140055" y="3890715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rgbClr val="FF0000"/>
                </a:solidFill>
              </a:rPr>
              <a:t>本来の「ジブン」</a:t>
            </a:r>
            <a:endParaRPr kumimoji="1" lang="en-US" altLang="ja-JP" sz="1400" dirty="0">
              <a:solidFill>
                <a:srgbClr val="FF0000"/>
              </a:solidFill>
            </a:endParaRPr>
          </a:p>
          <a:p>
            <a:r>
              <a:rPr kumimoji="1" lang="ja-JP" altLang="en-US" sz="1400" dirty="0">
                <a:solidFill>
                  <a:srgbClr val="FF0000"/>
                </a:solidFill>
              </a:rPr>
              <a:t>多くの個人において、寝ている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77FD79EF-2EEF-6EA3-D65D-14F23528A426}"/>
              </a:ext>
            </a:extLst>
          </p:cNvPr>
          <p:cNvSpPr txBox="1"/>
          <p:nvPr/>
        </p:nvSpPr>
        <p:spPr>
          <a:xfrm>
            <a:off x="431995" y="3905499"/>
            <a:ext cx="3162898" cy="954107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rgbClr val="FF0000"/>
                </a:solidFill>
              </a:rPr>
              <a:t>manas </a:t>
            </a:r>
            <a:r>
              <a:rPr kumimoji="1" lang="ja-JP" altLang="en-US" sz="1400" dirty="0">
                <a:solidFill>
                  <a:srgbClr val="FF0000"/>
                </a:solidFill>
              </a:rPr>
              <a:t>は身体を制御するためのソフトウェアにすぎないのに、</a:t>
            </a:r>
            <a:r>
              <a:rPr kumimoji="1" lang="en-US" altLang="ja-JP" sz="1400" dirty="0">
                <a:solidFill>
                  <a:srgbClr val="FF0000"/>
                </a:solidFill>
              </a:rPr>
              <a:t>buddhi </a:t>
            </a:r>
            <a:r>
              <a:rPr kumimoji="1" lang="ja-JP" altLang="en-US" sz="1400" dirty="0">
                <a:solidFill>
                  <a:srgbClr val="FF0000"/>
                </a:solidFill>
              </a:rPr>
              <a:t>が命令しないから勝手に（無節操に）自らの価値基準で動いている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5DFC18E-4AF1-65DA-3D3A-A33EB40D3DFD}"/>
              </a:ext>
            </a:extLst>
          </p:cNvPr>
          <p:cNvSpPr txBox="1"/>
          <p:nvPr/>
        </p:nvSpPr>
        <p:spPr>
          <a:xfrm>
            <a:off x="9316687" y="6585859"/>
            <a:ext cx="110799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図３</a:t>
            </a:r>
          </a:p>
        </p:txBody>
      </p:sp>
    </p:spTree>
    <p:extLst>
      <p:ext uri="{BB962C8B-B14F-4D97-AF65-F5344CB8AC3E}">
        <p14:creationId xmlns:p14="http://schemas.microsoft.com/office/powerpoint/2010/main" val="2152765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A2A4380-90B5-669B-AA9C-4AB705B544C8}"/>
              </a:ext>
            </a:extLst>
          </p:cNvPr>
          <p:cNvSpPr txBox="1"/>
          <p:nvPr/>
        </p:nvSpPr>
        <p:spPr>
          <a:xfrm>
            <a:off x="4349130" y="920245"/>
            <a:ext cx="364715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生命が関係（活動）する領域</a:t>
            </a:r>
            <a:endParaRPr kumimoji="1" lang="en-US" altLang="ja-JP" dirty="0"/>
          </a:p>
          <a:p>
            <a:r>
              <a:rPr kumimoji="1" lang="ja-JP" altLang="en-US" dirty="0"/>
              <a:t>（＝地球の表面、表層、大気圏）</a:t>
            </a:r>
            <a:endParaRPr kumimoji="1" lang="en-US" altLang="ja-JP" dirty="0"/>
          </a:p>
          <a:p>
            <a:r>
              <a:rPr kumimoji="1" lang="ja-JP" altLang="en-US" dirty="0"/>
              <a:t>＝厚さ</a:t>
            </a:r>
            <a:r>
              <a:rPr kumimoji="1" lang="en-US" altLang="ja-JP" dirty="0"/>
              <a:t>100 km </a:t>
            </a:r>
            <a:r>
              <a:rPr kumimoji="1" lang="ja-JP" altLang="en-US" dirty="0"/>
              <a:t>くらいの</a:t>
            </a:r>
            <a:endParaRPr kumimoji="1" lang="en-US" altLang="ja-JP" dirty="0"/>
          </a:p>
          <a:p>
            <a:r>
              <a:rPr kumimoji="1" lang="ja-JP" altLang="en-US" dirty="0"/>
              <a:t>地球を覆う「空間」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C8BBCA6-82E2-378F-906A-E1401D81CE84}"/>
              </a:ext>
            </a:extLst>
          </p:cNvPr>
          <p:cNvSpPr txBox="1"/>
          <p:nvPr/>
        </p:nvSpPr>
        <p:spPr>
          <a:xfrm>
            <a:off x="3934589" y="418292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「地球のマユ」</a:t>
            </a:r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5321735A-5266-708C-5386-8B6349E6792F}"/>
              </a:ext>
            </a:extLst>
          </p:cNvPr>
          <p:cNvGrpSpPr/>
          <p:nvPr/>
        </p:nvGrpSpPr>
        <p:grpSpPr>
          <a:xfrm rot="3570620">
            <a:off x="3837262" y="4607758"/>
            <a:ext cx="951280" cy="1610613"/>
            <a:chOff x="5461928" y="4258984"/>
            <a:chExt cx="951280" cy="2553892"/>
          </a:xfrm>
          <a:solidFill>
            <a:schemeClr val="bg1">
              <a:lumMod val="85000"/>
            </a:schemeClr>
          </a:solidFill>
        </p:grpSpPr>
        <p:sp>
          <p:nvSpPr>
            <p:cNvPr id="13" name="フローチャート: 組合せ 12">
              <a:extLst>
                <a:ext uri="{FF2B5EF4-FFF2-40B4-BE49-F238E27FC236}">
                  <a16:creationId xmlns:a16="http://schemas.microsoft.com/office/drawing/2014/main" id="{988A3239-737F-A3AD-DF8F-3735DA679EA3}"/>
                </a:ext>
              </a:extLst>
            </p:cNvPr>
            <p:cNvSpPr/>
            <p:nvPr/>
          </p:nvSpPr>
          <p:spPr>
            <a:xfrm>
              <a:off x="5789295" y="4892040"/>
              <a:ext cx="296546" cy="1920836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フローチャート: 組合せ 13">
              <a:extLst>
                <a:ext uri="{FF2B5EF4-FFF2-40B4-BE49-F238E27FC236}">
                  <a16:creationId xmlns:a16="http://schemas.microsoft.com/office/drawing/2014/main" id="{F2FE6CB4-0BB2-AD1E-CBDA-B2D80363A0CE}"/>
                </a:ext>
              </a:extLst>
            </p:cNvPr>
            <p:cNvSpPr/>
            <p:nvPr/>
          </p:nvSpPr>
          <p:spPr>
            <a:xfrm flipV="1">
              <a:off x="5461928" y="4258984"/>
              <a:ext cx="951280" cy="633056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8BF37995-4A95-4A90-C950-DE209B888172}"/>
              </a:ext>
            </a:extLst>
          </p:cNvPr>
          <p:cNvGrpSpPr/>
          <p:nvPr/>
        </p:nvGrpSpPr>
        <p:grpSpPr>
          <a:xfrm>
            <a:off x="5949441" y="6043310"/>
            <a:ext cx="2383175" cy="1693971"/>
            <a:chOff x="6819137" y="6355081"/>
            <a:chExt cx="2383175" cy="1693971"/>
          </a:xfrm>
        </p:grpSpPr>
        <p:sp>
          <p:nvSpPr>
            <p:cNvPr id="42" name="フリーフォーム: 図形 41">
              <a:extLst>
                <a:ext uri="{FF2B5EF4-FFF2-40B4-BE49-F238E27FC236}">
                  <a16:creationId xmlns:a16="http://schemas.microsoft.com/office/drawing/2014/main" id="{58580853-515E-BD30-0628-E9DF13E590A3}"/>
                </a:ext>
              </a:extLst>
            </p:cNvPr>
            <p:cNvSpPr/>
            <p:nvPr/>
          </p:nvSpPr>
          <p:spPr>
            <a:xfrm>
              <a:off x="6821109" y="6355081"/>
              <a:ext cx="2381203" cy="1208014"/>
            </a:xfrm>
            <a:custGeom>
              <a:avLst/>
              <a:gdLst>
                <a:gd name="connsiteX0" fmla="*/ 0 w 1348740"/>
                <a:gd name="connsiteY0" fmla="*/ 747912 h 759342"/>
                <a:gd name="connsiteX1" fmla="*/ 160020 w 1348740"/>
                <a:gd name="connsiteY1" fmla="*/ 4962 h 759342"/>
                <a:gd name="connsiteX2" fmla="*/ 228600 w 1348740"/>
                <a:gd name="connsiteY2" fmla="*/ 405012 h 759342"/>
                <a:gd name="connsiteX3" fmla="*/ 320040 w 1348740"/>
                <a:gd name="connsiteY3" fmla="*/ 16392 h 759342"/>
                <a:gd name="connsiteX4" fmla="*/ 411480 w 1348740"/>
                <a:gd name="connsiteY4" fmla="*/ 405012 h 759342"/>
                <a:gd name="connsiteX5" fmla="*/ 491490 w 1348740"/>
                <a:gd name="connsiteY5" fmla="*/ 39252 h 759342"/>
                <a:gd name="connsiteX6" fmla="*/ 605790 w 1348740"/>
                <a:gd name="connsiteY6" fmla="*/ 736482 h 759342"/>
                <a:gd name="connsiteX7" fmla="*/ 708660 w 1348740"/>
                <a:gd name="connsiteY7" fmla="*/ 62112 h 759342"/>
                <a:gd name="connsiteX8" fmla="*/ 765810 w 1348740"/>
                <a:gd name="connsiteY8" fmla="*/ 382152 h 759342"/>
                <a:gd name="connsiteX9" fmla="*/ 857250 w 1348740"/>
                <a:gd name="connsiteY9" fmla="*/ 50682 h 759342"/>
                <a:gd name="connsiteX10" fmla="*/ 925830 w 1348740"/>
                <a:gd name="connsiteY10" fmla="*/ 370722 h 759342"/>
                <a:gd name="connsiteX11" fmla="*/ 971550 w 1348740"/>
                <a:gd name="connsiteY11" fmla="*/ 50682 h 759342"/>
                <a:gd name="connsiteX12" fmla="*/ 1051560 w 1348740"/>
                <a:gd name="connsiteY12" fmla="*/ 210702 h 759342"/>
                <a:gd name="connsiteX13" fmla="*/ 1074420 w 1348740"/>
                <a:gd name="connsiteY13" fmla="*/ 39252 h 759342"/>
                <a:gd name="connsiteX14" fmla="*/ 1165860 w 1348740"/>
                <a:gd name="connsiteY14" fmla="*/ 176412 h 759342"/>
                <a:gd name="connsiteX15" fmla="*/ 1234440 w 1348740"/>
                <a:gd name="connsiteY15" fmla="*/ 39252 h 759342"/>
                <a:gd name="connsiteX16" fmla="*/ 1348740 w 1348740"/>
                <a:gd name="connsiteY16" fmla="*/ 759342 h 759342"/>
                <a:gd name="connsiteX17" fmla="*/ 1348740 w 1348740"/>
                <a:gd name="connsiteY17" fmla="*/ 759342 h 7593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348740" h="759342">
                  <a:moveTo>
                    <a:pt x="0" y="747912"/>
                  </a:moveTo>
                  <a:cubicBezTo>
                    <a:pt x="60960" y="405012"/>
                    <a:pt x="121920" y="62112"/>
                    <a:pt x="160020" y="4962"/>
                  </a:cubicBezTo>
                  <a:cubicBezTo>
                    <a:pt x="198120" y="-52188"/>
                    <a:pt x="201930" y="403107"/>
                    <a:pt x="228600" y="405012"/>
                  </a:cubicBezTo>
                  <a:cubicBezTo>
                    <a:pt x="255270" y="406917"/>
                    <a:pt x="289560" y="16392"/>
                    <a:pt x="320040" y="16392"/>
                  </a:cubicBezTo>
                  <a:cubicBezTo>
                    <a:pt x="350520" y="16392"/>
                    <a:pt x="382905" y="401202"/>
                    <a:pt x="411480" y="405012"/>
                  </a:cubicBezTo>
                  <a:cubicBezTo>
                    <a:pt x="440055" y="408822"/>
                    <a:pt x="459105" y="-15993"/>
                    <a:pt x="491490" y="39252"/>
                  </a:cubicBezTo>
                  <a:cubicBezTo>
                    <a:pt x="523875" y="94497"/>
                    <a:pt x="569595" y="732672"/>
                    <a:pt x="605790" y="736482"/>
                  </a:cubicBezTo>
                  <a:cubicBezTo>
                    <a:pt x="641985" y="740292"/>
                    <a:pt x="681990" y="121167"/>
                    <a:pt x="708660" y="62112"/>
                  </a:cubicBezTo>
                  <a:cubicBezTo>
                    <a:pt x="735330" y="3057"/>
                    <a:pt x="741045" y="384057"/>
                    <a:pt x="765810" y="382152"/>
                  </a:cubicBezTo>
                  <a:cubicBezTo>
                    <a:pt x="790575" y="380247"/>
                    <a:pt x="830580" y="52587"/>
                    <a:pt x="857250" y="50682"/>
                  </a:cubicBezTo>
                  <a:cubicBezTo>
                    <a:pt x="883920" y="48777"/>
                    <a:pt x="906780" y="370722"/>
                    <a:pt x="925830" y="370722"/>
                  </a:cubicBezTo>
                  <a:cubicBezTo>
                    <a:pt x="944880" y="370722"/>
                    <a:pt x="950595" y="77352"/>
                    <a:pt x="971550" y="50682"/>
                  </a:cubicBezTo>
                  <a:cubicBezTo>
                    <a:pt x="992505" y="24012"/>
                    <a:pt x="1034415" y="212607"/>
                    <a:pt x="1051560" y="210702"/>
                  </a:cubicBezTo>
                  <a:cubicBezTo>
                    <a:pt x="1068705" y="208797"/>
                    <a:pt x="1055370" y="44967"/>
                    <a:pt x="1074420" y="39252"/>
                  </a:cubicBezTo>
                  <a:cubicBezTo>
                    <a:pt x="1093470" y="33537"/>
                    <a:pt x="1139190" y="176412"/>
                    <a:pt x="1165860" y="176412"/>
                  </a:cubicBezTo>
                  <a:cubicBezTo>
                    <a:pt x="1192530" y="176412"/>
                    <a:pt x="1203960" y="-57903"/>
                    <a:pt x="1234440" y="39252"/>
                  </a:cubicBezTo>
                  <a:cubicBezTo>
                    <a:pt x="1264920" y="136407"/>
                    <a:pt x="1348740" y="759342"/>
                    <a:pt x="1348740" y="759342"/>
                  </a:cubicBezTo>
                  <a:lnTo>
                    <a:pt x="1348740" y="759342"/>
                  </a:lnTo>
                </a:path>
              </a:pathLst>
            </a:custGeom>
            <a:solidFill>
              <a:srgbClr val="F8CBAD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7B5155E0-1E85-F92A-43CD-EACFAE638E80}"/>
                </a:ext>
              </a:extLst>
            </p:cNvPr>
            <p:cNvSpPr/>
            <p:nvPr/>
          </p:nvSpPr>
          <p:spPr>
            <a:xfrm>
              <a:off x="6819137" y="7563094"/>
              <a:ext cx="2381203" cy="485958"/>
            </a:xfrm>
            <a:prstGeom prst="rect">
              <a:avLst/>
            </a:prstGeom>
            <a:solidFill>
              <a:srgbClr val="F8CB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正方形/長方形 39">
              <a:extLst>
                <a:ext uri="{FF2B5EF4-FFF2-40B4-BE49-F238E27FC236}">
                  <a16:creationId xmlns:a16="http://schemas.microsoft.com/office/drawing/2014/main" id="{DE5875D6-A6B5-1F29-0159-A23833F731EB}"/>
                </a:ext>
              </a:extLst>
            </p:cNvPr>
            <p:cNvSpPr/>
            <p:nvPr/>
          </p:nvSpPr>
          <p:spPr>
            <a:xfrm>
              <a:off x="6819137" y="6571803"/>
              <a:ext cx="2381203" cy="991292"/>
            </a:xfrm>
            <a:prstGeom prst="rect">
              <a:avLst/>
            </a:prstGeom>
            <a:solidFill>
              <a:schemeClr val="tx1">
                <a:lumMod val="75000"/>
                <a:lumOff val="25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34CA3E63-250A-D6A5-F80D-7226AB14CE65}"/>
              </a:ext>
            </a:extLst>
          </p:cNvPr>
          <p:cNvGrpSpPr/>
          <p:nvPr/>
        </p:nvGrpSpPr>
        <p:grpSpPr>
          <a:xfrm>
            <a:off x="498488" y="781782"/>
            <a:ext cx="3850642" cy="6285667"/>
            <a:chOff x="1217244" y="527209"/>
            <a:chExt cx="3850642" cy="6285667"/>
          </a:xfrm>
        </p:grpSpPr>
        <p:grpSp>
          <p:nvGrpSpPr>
            <p:cNvPr id="6" name="グループ化 5">
              <a:extLst>
                <a:ext uri="{FF2B5EF4-FFF2-40B4-BE49-F238E27FC236}">
                  <a16:creationId xmlns:a16="http://schemas.microsoft.com/office/drawing/2014/main" id="{FC05C877-30F4-E35C-F7BE-C8D4E24DFED7}"/>
                </a:ext>
              </a:extLst>
            </p:cNvPr>
            <p:cNvGrpSpPr/>
            <p:nvPr/>
          </p:nvGrpSpPr>
          <p:grpSpPr>
            <a:xfrm>
              <a:off x="1314450" y="527209"/>
              <a:ext cx="3547110" cy="3547110"/>
              <a:chOff x="3051810" y="1965960"/>
              <a:chExt cx="3547110" cy="3547110"/>
            </a:xfrm>
          </p:grpSpPr>
          <p:sp>
            <p:nvSpPr>
              <p:cNvPr id="4" name="楕円 3">
                <a:extLst>
                  <a:ext uri="{FF2B5EF4-FFF2-40B4-BE49-F238E27FC236}">
                    <a16:creationId xmlns:a16="http://schemas.microsoft.com/office/drawing/2014/main" id="{CCE1567E-992A-54E6-803F-E46B0EBD76CE}"/>
                  </a:ext>
                </a:extLst>
              </p:cNvPr>
              <p:cNvSpPr/>
              <p:nvPr/>
            </p:nvSpPr>
            <p:spPr>
              <a:xfrm>
                <a:off x="3051810" y="1965960"/>
                <a:ext cx="3547110" cy="354711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5" name="グループ化 4">
                <a:extLst>
                  <a:ext uri="{FF2B5EF4-FFF2-40B4-BE49-F238E27FC236}">
                    <a16:creationId xmlns:a16="http://schemas.microsoft.com/office/drawing/2014/main" id="{03EFD69A-28A6-9A2A-0E8B-5751A5B4BF15}"/>
                  </a:ext>
                </a:extLst>
              </p:cNvPr>
              <p:cNvGrpSpPr/>
              <p:nvPr/>
            </p:nvGrpSpPr>
            <p:grpSpPr>
              <a:xfrm>
                <a:off x="3242310" y="2156460"/>
                <a:ext cx="3166110" cy="3166110"/>
                <a:chOff x="3280410" y="2194560"/>
                <a:chExt cx="3166110" cy="3166110"/>
              </a:xfrm>
              <a:solidFill>
                <a:schemeClr val="bg1"/>
              </a:solidFill>
            </p:grpSpPr>
            <p:sp>
              <p:nvSpPr>
                <p:cNvPr id="2" name="楕円 1">
                  <a:extLst>
                    <a:ext uri="{FF2B5EF4-FFF2-40B4-BE49-F238E27FC236}">
                      <a16:creationId xmlns:a16="http://schemas.microsoft.com/office/drawing/2014/main" id="{A98860F5-C4BD-76BB-9DA2-0C5A5EFA57A7}"/>
                    </a:ext>
                  </a:extLst>
                </p:cNvPr>
                <p:cNvSpPr/>
                <p:nvPr/>
              </p:nvSpPr>
              <p:spPr>
                <a:xfrm>
                  <a:off x="3280410" y="2194560"/>
                  <a:ext cx="3166110" cy="3166110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" name="テキスト ボックス 2">
                  <a:extLst>
                    <a:ext uri="{FF2B5EF4-FFF2-40B4-BE49-F238E27FC236}">
                      <a16:creationId xmlns:a16="http://schemas.microsoft.com/office/drawing/2014/main" id="{BDD595D6-23EF-69D5-EFB7-2914C9CA4297}"/>
                    </a:ext>
                  </a:extLst>
                </p:cNvPr>
                <p:cNvSpPr txBox="1"/>
                <p:nvPr/>
              </p:nvSpPr>
              <p:spPr>
                <a:xfrm>
                  <a:off x="4540299" y="3592949"/>
                  <a:ext cx="646331" cy="369332"/>
                </a:xfrm>
                <a:prstGeom prst="rect">
                  <a:avLst/>
                </a:prstGeom>
                <a:grp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dirty="0"/>
                    <a:t>地球</a:t>
                  </a:r>
                </a:p>
              </p:txBody>
            </p:sp>
          </p:grpSp>
        </p:grpSp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C40CD1E7-EEA8-4BDE-73E4-D44CA006F02B}"/>
                </a:ext>
              </a:extLst>
            </p:cNvPr>
            <p:cNvGrpSpPr/>
            <p:nvPr/>
          </p:nvGrpSpPr>
          <p:grpSpPr>
            <a:xfrm>
              <a:off x="1217244" y="4439127"/>
              <a:ext cx="3850642" cy="2373749"/>
              <a:chOff x="1217244" y="4439127"/>
              <a:chExt cx="3850642" cy="2373749"/>
            </a:xfrm>
          </p:grpSpPr>
          <p:sp>
            <p:nvSpPr>
              <p:cNvPr id="10" name="楕円 9">
                <a:extLst>
                  <a:ext uri="{FF2B5EF4-FFF2-40B4-BE49-F238E27FC236}">
                    <a16:creationId xmlns:a16="http://schemas.microsoft.com/office/drawing/2014/main" id="{F7D1F686-39CD-0691-DB08-3FD58A0C9392}"/>
                  </a:ext>
                </a:extLst>
              </p:cNvPr>
              <p:cNvSpPr/>
              <p:nvPr/>
            </p:nvSpPr>
            <p:spPr>
              <a:xfrm>
                <a:off x="1217244" y="5737860"/>
                <a:ext cx="3850642" cy="1075016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" name="矢印: 下 10">
                <a:extLst>
                  <a:ext uri="{FF2B5EF4-FFF2-40B4-BE49-F238E27FC236}">
                    <a16:creationId xmlns:a16="http://schemas.microsoft.com/office/drawing/2014/main" id="{FAB452B5-E87B-3AD5-6410-E117C1C8A913}"/>
                  </a:ext>
                </a:extLst>
              </p:cNvPr>
              <p:cNvSpPr/>
              <p:nvPr/>
            </p:nvSpPr>
            <p:spPr>
              <a:xfrm>
                <a:off x="2873960" y="4439127"/>
                <a:ext cx="537210" cy="1033581"/>
              </a:xfrm>
              <a:prstGeom prst="downArrow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" name="楕円 11">
                <a:extLst>
                  <a:ext uri="{FF2B5EF4-FFF2-40B4-BE49-F238E27FC236}">
                    <a16:creationId xmlns:a16="http://schemas.microsoft.com/office/drawing/2014/main" id="{E39D9BDC-E7EF-7048-AD9D-E587B5374617}"/>
                  </a:ext>
                </a:extLst>
              </p:cNvPr>
              <p:cNvSpPr/>
              <p:nvPr/>
            </p:nvSpPr>
            <p:spPr>
              <a:xfrm>
                <a:off x="3977640" y="5589270"/>
                <a:ext cx="411480" cy="41148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37EE0393-ED78-D65C-8C07-AA07C24D8EA7}"/>
                  </a:ext>
                </a:extLst>
              </p:cNvPr>
              <p:cNvSpPr txBox="1"/>
              <p:nvPr/>
            </p:nvSpPr>
            <p:spPr>
              <a:xfrm>
                <a:off x="1840154" y="6188013"/>
                <a:ext cx="260482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/>
                  <a:t>Cit </a:t>
                </a:r>
                <a:r>
                  <a:rPr kumimoji="1" lang="ja-JP" altLang="en-US" dirty="0"/>
                  <a:t>＝光の＝地球のマユ</a:t>
                </a:r>
              </a:p>
            </p:txBody>
          </p:sp>
        </p:grpSp>
      </p:grpSp>
      <p:sp>
        <p:nvSpPr>
          <p:cNvPr id="17" name="スライド番号プレースホルダー 16">
            <a:extLst>
              <a:ext uri="{FF2B5EF4-FFF2-40B4-BE49-F238E27FC236}">
                <a16:creationId xmlns:a16="http://schemas.microsoft.com/office/drawing/2014/main" id="{9AB14337-711F-4C9C-45B8-572559ADF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CA50-EB4D-4EDC-8569-D582E7E662D9}" type="slidenum">
              <a:rPr kumimoji="1" lang="ja-JP" altLang="en-US" smtClean="0"/>
              <a:t>4</a:t>
            </a:fld>
            <a:endParaRPr kumimoji="1" lang="ja-JP" altLang="en-US"/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5B2CBD28-8787-D30F-4E5E-5FD2D3A328A1}"/>
              </a:ext>
            </a:extLst>
          </p:cNvPr>
          <p:cNvGrpSpPr/>
          <p:nvPr/>
        </p:nvGrpSpPr>
        <p:grpSpPr>
          <a:xfrm>
            <a:off x="9085375" y="3938489"/>
            <a:ext cx="1394460" cy="597776"/>
            <a:chOff x="7475220" y="2019307"/>
            <a:chExt cx="1394460" cy="597776"/>
          </a:xfrm>
        </p:grpSpPr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FBF0B84B-F286-AC6E-8454-87113E29C947}"/>
                </a:ext>
              </a:extLst>
            </p:cNvPr>
            <p:cNvCxnSpPr>
              <a:cxnSpLocks/>
            </p:cNvCxnSpPr>
            <p:nvPr/>
          </p:nvCxnSpPr>
          <p:spPr>
            <a:xfrm>
              <a:off x="7475220" y="2617083"/>
              <a:ext cx="139446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443F778E-697B-AF25-FDEB-47828AD3FDB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172450" y="2019307"/>
              <a:ext cx="0" cy="597776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01644377-A0E5-F619-4DCF-C5D78E9DB074}"/>
              </a:ext>
            </a:extLst>
          </p:cNvPr>
          <p:cNvSpPr txBox="1"/>
          <p:nvPr/>
        </p:nvSpPr>
        <p:spPr>
          <a:xfrm>
            <a:off x="9344023" y="3505496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この世</a:t>
            </a:r>
          </a:p>
        </p:txBody>
      </p: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880E74FA-93FC-7A48-93B1-FF0C67B116CF}"/>
              </a:ext>
            </a:extLst>
          </p:cNvPr>
          <p:cNvGrpSpPr/>
          <p:nvPr/>
        </p:nvGrpSpPr>
        <p:grpSpPr>
          <a:xfrm>
            <a:off x="5310990" y="4064840"/>
            <a:ext cx="3698112" cy="1755684"/>
            <a:chOff x="6286499" y="4942296"/>
            <a:chExt cx="3698112" cy="1755684"/>
          </a:xfrm>
        </p:grpSpPr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9EE6CAA4-A65F-5AFD-6384-F29473118DF7}"/>
                </a:ext>
              </a:extLst>
            </p:cNvPr>
            <p:cNvSpPr/>
            <p:nvPr/>
          </p:nvSpPr>
          <p:spPr>
            <a:xfrm>
              <a:off x="6286499" y="5715000"/>
              <a:ext cx="3698111" cy="982980"/>
            </a:xfrm>
            <a:prstGeom prst="rect">
              <a:avLst/>
            </a:prstGeom>
            <a:solidFill>
              <a:srgbClr val="F8CB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フリーフォーム: 図形 25">
              <a:extLst>
                <a:ext uri="{FF2B5EF4-FFF2-40B4-BE49-F238E27FC236}">
                  <a16:creationId xmlns:a16="http://schemas.microsoft.com/office/drawing/2014/main" id="{B0553B9F-E944-2C94-EE0F-B4A94C473653}"/>
                </a:ext>
              </a:extLst>
            </p:cNvPr>
            <p:cNvSpPr/>
            <p:nvPr/>
          </p:nvSpPr>
          <p:spPr>
            <a:xfrm>
              <a:off x="6286500" y="4942296"/>
              <a:ext cx="3698111" cy="845602"/>
            </a:xfrm>
            <a:custGeom>
              <a:avLst/>
              <a:gdLst>
                <a:gd name="connsiteX0" fmla="*/ 0 w 3698111"/>
                <a:gd name="connsiteY0" fmla="*/ 1085852 h 1085852"/>
                <a:gd name="connsiteX1" fmla="*/ 160020 w 3698111"/>
                <a:gd name="connsiteY1" fmla="*/ 2 h 1085852"/>
                <a:gd name="connsiteX2" fmla="*/ 320040 w 3698111"/>
                <a:gd name="connsiteY2" fmla="*/ 1074422 h 1085852"/>
                <a:gd name="connsiteX3" fmla="*/ 502920 w 3698111"/>
                <a:gd name="connsiteY3" fmla="*/ 34292 h 1085852"/>
                <a:gd name="connsiteX4" fmla="*/ 674370 w 3698111"/>
                <a:gd name="connsiteY4" fmla="*/ 1062992 h 1085852"/>
                <a:gd name="connsiteX5" fmla="*/ 834390 w 3698111"/>
                <a:gd name="connsiteY5" fmla="*/ 57152 h 1085852"/>
                <a:gd name="connsiteX6" fmla="*/ 1017270 w 3698111"/>
                <a:gd name="connsiteY6" fmla="*/ 1028702 h 1085852"/>
                <a:gd name="connsiteX7" fmla="*/ 1165860 w 3698111"/>
                <a:gd name="connsiteY7" fmla="*/ 80012 h 1085852"/>
                <a:gd name="connsiteX8" fmla="*/ 1360170 w 3698111"/>
                <a:gd name="connsiteY8" fmla="*/ 1040132 h 1085852"/>
                <a:gd name="connsiteX9" fmla="*/ 1508760 w 3698111"/>
                <a:gd name="connsiteY9" fmla="*/ 160022 h 1085852"/>
                <a:gd name="connsiteX10" fmla="*/ 1714500 w 3698111"/>
                <a:gd name="connsiteY10" fmla="*/ 1051562 h 1085852"/>
                <a:gd name="connsiteX11" fmla="*/ 1794510 w 3698111"/>
                <a:gd name="connsiteY11" fmla="*/ 2 h 1085852"/>
                <a:gd name="connsiteX12" fmla="*/ 2000250 w 3698111"/>
                <a:gd name="connsiteY12" fmla="*/ 1040132 h 1085852"/>
                <a:gd name="connsiteX13" fmla="*/ 2137410 w 3698111"/>
                <a:gd name="connsiteY13" fmla="*/ 262892 h 1085852"/>
                <a:gd name="connsiteX14" fmla="*/ 2388870 w 3698111"/>
                <a:gd name="connsiteY14" fmla="*/ 982982 h 1085852"/>
                <a:gd name="connsiteX15" fmla="*/ 2514600 w 3698111"/>
                <a:gd name="connsiteY15" fmla="*/ 34292 h 1085852"/>
                <a:gd name="connsiteX16" fmla="*/ 2674620 w 3698111"/>
                <a:gd name="connsiteY16" fmla="*/ 971552 h 1085852"/>
                <a:gd name="connsiteX17" fmla="*/ 2891790 w 3698111"/>
                <a:gd name="connsiteY17" fmla="*/ 445772 h 1085852"/>
                <a:gd name="connsiteX18" fmla="*/ 3108960 w 3698111"/>
                <a:gd name="connsiteY18" fmla="*/ 937262 h 1085852"/>
                <a:gd name="connsiteX19" fmla="*/ 3131820 w 3698111"/>
                <a:gd name="connsiteY19" fmla="*/ 68582 h 1085852"/>
                <a:gd name="connsiteX20" fmla="*/ 3280410 w 3698111"/>
                <a:gd name="connsiteY20" fmla="*/ 994412 h 1085852"/>
                <a:gd name="connsiteX21" fmla="*/ 3463290 w 3698111"/>
                <a:gd name="connsiteY21" fmla="*/ 285752 h 1085852"/>
                <a:gd name="connsiteX22" fmla="*/ 3669030 w 3698111"/>
                <a:gd name="connsiteY22" fmla="*/ 914402 h 1085852"/>
                <a:gd name="connsiteX23" fmla="*/ 3691890 w 3698111"/>
                <a:gd name="connsiteY23" fmla="*/ 982982 h 1085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98111" h="1085852">
                  <a:moveTo>
                    <a:pt x="0" y="1085852"/>
                  </a:moveTo>
                  <a:cubicBezTo>
                    <a:pt x="53340" y="543879"/>
                    <a:pt x="106680" y="1907"/>
                    <a:pt x="160020" y="2"/>
                  </a:cubicBezTo>
                  <a:cubicBezTo>
                    <a:pt x="213360" y="-1903"/>
                    <a:pt x="262890" y="1068707"/>
                    <a:pt x="320040" y="1074422"/>
                  </a:cubicBezTo>
                  <a:cubicBezTo>
                    <a:pt x="377190" y="1080137"/>
                    <a:pt x="443865" y="36197"/>
                    <a:pt x="502920" y="34292"/>
                  </a:cubicBezTo>
                  <a:cubicBezTo>
                    <a:pt x="561975" y="32387"/>
                    <a:pt x="619125" y="1059182"/>
                    <a:pt x="674370" y="1062992"/>
                  </a:cubicBezTo>
                  <a:cubicBezTo>
                    <a:pt x="729615" y="1066802"/>
                    <a:pt x="777240" y="62867"/>
                    <a:pt x="834390" y="57152"/>
                  </a:cubicBezTo>
                  <a:cubicBezTo>
                    <a:pt x="891540" y="51437"/>
                    <a:pt x="962025" y="1024892"/>
                    <a:pt x="1017270" y="1028702"/>
                  </a:cubicBezTo>
                  <a:cubicBezTo>
                    <a:pt x="1072515" y="1032512"/>
                    <a:pt x="1108710" y="78107"/>
                    <a:pt x="1165860" y="80012"/>
                  </a:cubicBezTo>
                  <a:cubicBezTo>
                    <a:pt x="1223010" y="81917"/>
                    <a:pt x="1303020" y="1026797"/>
                    <a:pt x="1360170" y="1040132"/>
                  </a:cubicBezTo>
                  <a:cubicBezTo>
                    <a:pt x="1417320" y="1053467"/>
                    <a:pt x="1449705" y="158117"/>
                    <a:pt x="1508760" y="160022"/>
                  </a:cubicBezTo>
                  <a:cubicBezTo>
                    <a:pt x="1567815" y="161927"/>
                    <a:pt x="1666875" y="1078232"/>
                    <a:pt x="1714500" y="1051562"/>
                  </a:cubicBezTo>
                  <a:cubicBezTo>
                    <a:pt x="1762125" y="1024892"/>
                    <a:pt x="1746885" y="1907"/>
                    <a:pt x="1794510" y="2"/>
                  </a:cubicBezTo>
                  <a:cubicBezTo>
                    <a:pt x="1842135" y="-1903"/>
                    <a:pt x="1943100" y="996317"/>
                    <a:pt x="2000250" y="1040132"/>
                  </a:cubicBezTo>
                  <a:cubicBezTo>
                    <a:pt x="2057400" y="1083947"/>
                    <a:pt x="2072640" y="272417"/>
                    <a:pt x="2137410" y="262892"/>
                  </a:cubicBezTo>
                  <a:cubicBezTo>
                    <a:pt x="2202180" y="253367"/>
                    <a:pt x="2326005" y="1021082"/>
                    <a:pt x="2388870" y="982982"/>
                  </a:cubicBezTo>
                  <a:cubicBezTo>
                    <a:pt x="2451735" y="944882"/>
                    <a:pt x="2466975" y="36197"/>
                    <a:pt x="2514600" y="34292"/>
                  </a:cubicBezTo>
                  <a:cubicBezTo>
                    <a:pt x="2562225" y="32387"/>
                    <a:pt x="2611755" y="902972"/>
                    <a:pt x="2674620" y="971552"/>
                  </a:cubicBezTo>
                  <a:cubicBezTo>
                    <a:pt x="2737485" y="1040132"/>
                    <a:pt x="2819400" y="451487"/>
                    <a:pt x="2891790" y="445772"/>
                  </a:cubicBezTo>
                  <a:cubicBezTo>
                    <a:pt x="2964180" y="440057"/>
                    <a:pt x="3068955" y="1000127"/>
                    <a:pt x="3108960" y="937262"/>
                  </a:cubicBezTo>
                  <a:cubicBezTo>
                    <a:pt x="3148965" y="874397"/>
                    <a:pt x="3103245" y="59057"/>
                    <a:pt x="3131820" y="68582"/>
                  </a:cubicBezTo>
                  <a:cubicBezTo>
                    <a:pt x="3160395" y="78107"/>
                    <a:pt x="3225165" y="958217"/>
                    <a:pt x="3280410" y="994412"/>
                  </a:cubicBezTo>
                  <a:cubicBezTo>
                    <a:pt x="3335655" y="1030607"/>
                    <a:pt x="3398520" y="299087"/>
                    <a:pt x="3463290" y="285752"/>
                  </a:cubicBezTo>
                  <a:cubicBezTo>
                    <a:pt x="3528060" y="272417"/>
                    <a:pt x="3630930" y="798197"/>
                    <a:pt x="3669030" y="914402"/>
                  </a:cubicBezTo>
                  <a:cubicBezTo>
                    <a:pt x="3707130" y="1030607"/>
                    <a:pt x="3699510" y="1006794"/>
                    <a:pt x="3691890" y="982982"/>
                  </a:cubicBezTo>
                </a:path>
              </a:pathLst>
            </a:custGeom>
            <a:solidFill>
              <a:srgbClr val="F8CBAD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1E3CC60D-D39C-8FF9-0C9E-49C132EFE8CD}"/>
                </a:ext>
              </a:extLst>
            </p:cNvPr>
            <p:cNvSpPr/>
            <p:nvPr/>
          </p:nvSpPr>
          <p:spPr>
            <a:xfrm>
              <a:off x="6286499" y="5418566"/>
              <a:ext cx="3698111" cy="369332"/>
            </a:xfrm>
            <a:prstGeom prst="rect">
              <a:avLst/>
            </a:prstGeom>
            <a:solidFill>
              <a:schemeClr val="tx1">
                <a:lumMod val="75000"/>
                <a:lumOff val="25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376B422A-D9A6-EAB1-76C5-643D2FCFE9FA}"/>
              </a:ext>
            </a:extLst>
          </p:cNvPr>
          <p:cNvCxnSpPr/>
          <p:nvPr/>
        </p:nvCxnSpPr>
        <p:spPr>
          <a:xfrm flipH="1">
            <a:off x="5824159" y="3202956"/>
            <a:ext cx="266882" cy="770097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7FFEF0F-88A8-9D1B-1F55-AA348FA41AA5}"/>
              </a:ext>
            </a:extLst>
          </p:cNvPr>
          <p:cNvSpPr txBox="1"/>
          <p:nvPr/>
        </p:nvSpPr>
        <p:spPr>
          <a:xfrm>
            <a:off x="5964833" y="2787731"/>
            <a:ext cx="1556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/>
              <a:t>cit</a:t>
            </a:r>
            <a:r>
              <a:rPr kumimoji="1" lang="en-US" altLang="ja-JP" dirty="0"/>
              <a:t> = </a:t>
            </a:r>
            <a:r>
              <a:rPr kumimoji="1" lang="ja-JP" altLang="en-US" dirty="0"/>
              <a:t>意識＝個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94FD1F2D-8AAA-FB25-2C39-EA83BE524CCA}"/>
              </a:ext>
            </a:extLst>
          </p:cNvPr>
          <p:cNvSpPr txBox="1"/>
          <p:nvPr/>
        </p:nvSpPr>
        <p:spPr>
          <a:xfrm>
            <a:off x="5788069" y="5418489"/>
            <a:ext cx="2604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Cit </a:t>
            </a:r>
            <a:r>
              <a:rPr kumimoji="1" lang="ja-JP" altLang="en-US" dirty="0"/>
              <a:t>＝光の＝地球のマユ</a:t>
            </a: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447009D6-C19E-9620-35E9-9DEE7A4E719B}"/>
              </a:ext>
            </a:extLst>
          </p:cNvPr>
          <p:cNvGrpSpPr/>
          <p:nvPr/>
        </p:nvGrpSpPr>
        <p:grpSpPr>
          <a:xfrm flipV="1">
            <a:off x="9085375" y="4898814"/>
            <a:ext cx="1394460" cy="597776"/>
            <a:chOff x="7475220" y="2019307"/>
            <a:chExt cx="1394460" cy="597776"/>
          </a:xfrm>
        </p:grpSpPr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EEA9ED25-C5D7-8AA3-613B-1A5983BBD0B3}"/>
                </a:ext>
              </a:extLst>
            </p:cNvPr>
            <p:cNvCxnSpPr>
              <a:cxnSpLocks/>
            </p:cNvCxnSpPr>
            <p:nvPr/>
          </p:nvCxnSpPr>
          <p:spPr>
            <a:xfrm>
              <a:off x="7475220" y="2617083"/>
              <a:ext cx="139446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370947DE-FBF7-A416-FA2D-313FCD1662D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172450" y="2019307"/>
              <a:ext cx="0" cy="597776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D254CF24-AB1E-7C4D-56EB-0219018010DA}"/>
              </a:ext>
            </a:extLst>
          </p:cNvPr>
          <p:cNvSpPr txBox="1"/>
          <p:nvPr/>
        </p:nvSpPr>
        <p:spPr>
          <a:xfrm>
            <a:off x="9200340" y="5554769"/>
            <a:ext cx="13388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形而上学の</a:t>
            </a:r>
            <a:endParaRPr kumimoji="1" lang="en-US" altLang="ja-JP" dirty="0"/>
          </a:p>
          <a:p>
            <a:r>
              <a:rPr kumimoji="1" lang="ja-JP" altLang="en-US" dirty="0"/>
              <a:t>世界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52419E1-5219-7852-4630-975781EA2FFF}"/>
              </a:ext>
            </a:extLst>
          </p:cNvPr>
          <p:cNvSpPr txBox="1"/>
          <p:nvPr/>
        </p:nvSpPr>
        <p:spPr>
          <a:xfrm>
            <a:off x="9144001" y="524476"/>
            <a:ext cx="110799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図４</a:t>
            </a:r>
          </a:p>
        </p:txBody>
      </p:sp>
    </p:spTree>
    <p:extLst>
      <p:ext uri="{BB962C8B-B14F-4D97-AF65-F5344CB8AC3E}">
        <p14:creationId xmlns:p14="http://schemas.microsoft.com/office/powerpoint/2010/main" val="4073167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スライド番号プレースホルダー 11">
            <a:extLst>
              <a:ext uri="{FF2B5EF4-FFF2-40B4-BE49-F238E27FC236}">
                <a16:creationId xmlns:a16="http://schemas.microsoft.com/office/drawing/2014/main" id="{99EAD352-7F5D-E293-4B46-B027F304B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CA50-EB4D-4EDC-8569-D582E7E662D9}" type="slidenum">
              <a:rPr kumimoji="1" lang="ja-JP" altLang="en-US" smtClean="0"/>
              <a:t>5</a:t>
            </a:fld>
            <a:endParaRPr kumimoji="1" lang="ja-JP" altLang="en-US"/>
          </a:p>
        </p:txBody>
      </p: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2035F1C0-1D01-39E1-1A86-4E33331A9E8E}"/>
              </a:ext>
            </a:extLst>
          </p:cNvPr>
          <p:cNvGrpSpPr/>
          <p:nvPr/>
        </p:nvGrpSpPr>
        <p:grpSpPr>
          <a:xfrm>
            <a:off x="1717736" y="1253334"/>
            <a:ext cx="8314510" cy="5169951"/>
            <a:chOff x="1943101" y="647544"/>
            <a:chExt cx="8314510" cy="5169951"/>
          </a:xfrm>
        </p:grpSpPr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6E886376-FD60-1AA2-E97E-88D53A026421}"/>
                </a:ext>
              </a:extLst>
            </p:cNvPr>
            <p:cNvGrpSpPr/>
            <p:nvPr/>
          </p:nvGrpSpPr>
          <p:grpSpPr>
            <a:xfrm>
              <a:off x="1943101" y="2148841"/>
              <a:ext cx="5133232" cy="3659932"/>
              <a:chOff x="1737361" y="1805941"/>
              <a:chExt cx="5133232" cy="3659932"/>
            </a:xfrm>
          </p:grpSpPr>
          <p:sp>
            <p:nvSpPr>
              <p:cNvPr id="3" name="フリーフォーム: 図形 2">
                <a:extLst>
                  <a:ext uri="{FF2B5EF4-FFF2-40B4-BE49-F238E27FC236}">
                    <a16:creationId xmlns:a16="http://schemas.microsoft.com/office/drawing/2014/main" id="{FE5AEB83-7F82-015B-932E-EE5D7680C505}"/>
                  </a:ext>
                </a:extLst>
              </p:cNvPr>
              <p:cNvSpPr/>
              <p:nvPr/>
            </p:nvSpPr>
            <p:spPr>
              <a:xfrm>
                <a:off x="1741609" y="1805941"/>
                <a:ext cx="5128984" cy="2609991"/>
              </a:xfrm>
              <a:custGeom>
                <a:avLst/>
                <a:gdLst>
                  <a:gd name="connsiteX0" fmla="*/ 0 w 1348740"/>
                  <a:gd name="connsiteY0" fmla="*/ 747912 h 759342"/>
                  <a:gd name="connsiteX1" fmla="*/ 160020 w 1348740"/>
                  <a:gd name="connsiteY1" fmla="*/ 4962 h 759342"/>
                  <a:gd name="connsiteX2" fmla="*/ 228600 w 1348740"/>
                  <a:gd name="connsiteY2" fmla="*/ 405012 h 759342"/>
                  <a:gd name="connsiteX3" fmla="*/ 320040 w 1348740"/>
                  <a:gd name="connsiteY3" fmla="*/ 16392 h 759342"/>
                  <a:gd name="connsiteX4" fmla="*/ 411480 w 1348740"/>
                  <a:gd name="connsiteY4" fmla="*/ 405012 h 759342"/>
                  <a:gd name="connsiteX5" fmla="*/ 491490 w 1348740"/>
                  <a:gd name="connsiteY5" fmla="*/ 39252 h 759342"/>
                  <a:gd name="connsiteX6" fmla="*/ 605790 w 1348740"/>
                  <a:gd name="connsiteY6" fmla="*/ 736482 h 759342"/>
                  <a:gd name="connsiteX7" fmla="*/ 708660 w 1348740"/>
                  <a:gd name="connsiteY7" fmla="*/ 62112 h 759342"/>
                  <a:gd name="connsiteX8" fmla="*/ 765810 w 1348740"/>
                  <a:gd name="connsiteY8" fmla="*/ 382152 h 759342"/>
                  <a:gd name="connsiteX9" fmla="*/ 857250 w 1348740"/>
                  <a:gd name="connsiteY9" fmla="*/ 50682 h 759342"/>
                  <a:gd name="connsiteX10" fmla="*/ 925830 w 1348740"/>
                  <a:gd name="connsiteY10" fmla="*/ 370722 h 759342"/>
                  <a:gd name="connsiteX11" fmla="*/ 971550 w 1348740"/>
                  <a:gd name="connsiteY11" fmla="*/ 50682 h 759342"/>
                  <a:gd name="connsiteX12" fmla="*/ 1051560 w 1348740"/>
                  <a:gd name="connsiteY12" fmla="*/ 210702 h 759342"/>
                  <a:gd name="connsiteX13" fmla="*/ 1074420 w 1348740"/>
                  <a:gd name="connsiteY13" fmla="*/ 39252 h 759342"/>
                  <a:gd name="connsiteX14" fmla="*/ 1165860 w 1348740"/>
                  <a:gd name="connsiteY14" fmla="*/ 176412 h 759342"/>
                  <a:gd name="connsiteX15" fmla="*/ 1234440 w 1348740"/>
                  <a:gd name="connsiteY15" fmla="*/ 39252 h 759342"/>
                  <a:gd name="connsiteX16" fmla="*/ 1348740 w 1348740"/>
                  <a:gd name="connsiteY16" fmla="*/ 759342 h 759342"/>
                  <a:gd name="connsiteX17" fmla="*/ 1348740 w 1348740"/>
                  <a:gd name="connsiteY17" fmla="*/ 759342 h 7593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348740" h="759342">
                    <a:moveTo>
                      <a:pt x="0" y="747912"/>
                    </a:moveTo>
                    <a:cubicBezTo>
                      <a:pt x="60960" y="405012"/>
                      <a:pt x="121920" y="62112"/>
                      <a:pt x="160020" y="4962"/>
                    </a:cubicBezTo>
                    <a:cubicBezTo>
                      <a:pt x="198120" y="-52188"/>
                      <a:pt x="201930" y="403107"/>
                      <a:pt x="228600" y="405012"/>
                    </a:cubicBezTo>
                    <a:cubicBezTo>
                      <a:pt x="255270" y="406917"/>
                      <a:pt x="289560" y="16392"/>
                      <a:pt x="320040" y="16392"/>
                    </a:cubicBezTo>
                    <a:cubicBezTo>
                      <a:pt x="350520" y="16392"/>
                      <a:pt x="382905" y="401202"/>
                      <a:pt x="411480" y="405012"/>
                    </a:cubicBezTo>
                    <a:cubicBezTo>
                      <a:pt x="440055" y="408822"/>
                      <a:pt x="459105" y="-15993"/>
                      <a:pt x="491490" y="39252"/>
                    </a:cubicBezTo>
                    <a:cubicBezTo>
                      <a:pt x="523875" y="94497"/>
                      <a:pt x="569595" y="732672"/>
                      <a:pt x="605790" y="736482"/>
                    </a:cubicBezTo>
                    <a:cubicBezTo>
                      <a:pt x="641985" y="740292"/>
                      <a:pt x="681990" y="121167"/>
                      <a:pt x="708660" y="62112"/>
                    </a:cubicBezTo>
                    <a:cubicBezTo>
                      <a:pt x="735330" y="3057"/>
                      <a:pt x="741045" y="384057"/>
                      <a:pt x="765810" y="382152"/>
                    </a:cubicBezTo>
                    <a:cubicBezTo>
                      <a:pt x="790575" y="380247"/>
                      <a:pt x="830580" y="52587"/>
                      <a:pt x="857250" y="50682"/>
                    </a:cubicBezTo>
                    <a:cubicBezTo>
                      <a:pt x="883920" y="48777"/>
                      <a:pt x="906780" y="370722"/>
                      <a:pt x="925830" y="370722"/>
                    </a:cubicBezTo>
                    <a:cubicBezTo>
                      <a:pt x="944880" y="370722"/>
                      <a:pt x="950595" y="77352"/>
                      <a:pt x="971550" y="50682"/>
                    </a:cubicBezTo>
                    <a:cubicBezTo>
                      <a:pt x="992505" y="24012"/>
                      <a:pt x="1034415" y="212607"/>
                      <a:pt x="1051560" y="210702"/>
                    </a:cubicBezTo>
                    <a:cubicBezTo>
                      <a:pt x="1068705" y="208797"/>
                      <a:pt x="1055370" y="44967"/>
                      <a:pt x="1074420" y="39252"/>
                    </a:cubicBezTo>
                    <a:cubicBezTo>
                      <a:pt x="1093470" y="33537"/>
                      <a:pt x="1139190" y="176412"/>
                      <a:pt x="1165860" y="176412"/>
                    </a:cubicBezTo>
                    <a:cubicBezTo>
                      <a:pt x="1192530" y="176412"/>
                      <a:pt x="1203960" y="-57903"/>
                      <a:pt x="1234440" y="39252"/>
                    </a:cubicBezTo>
                    <a:cubicBezTo>
                      <a:pt x="1264920" y="136407"/>
                      <a:pt x="1348740" y="759342"/>
                      <a:pt x="1348740" y="759342"/>
                    </a:cubicBezTo>
                    <a:lnTo>
                      <a:pt x="1348740" y="759342"/>
                    </a:lnTo>
                  </a:path>
                </a:pathLst>
              </a:custGeom>
              <a:solidFill>
                <a:srgbClr val="F8CBAD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" name="正方形/長方形 3">
                <a:extLst>
                  <a:ext uri="{FF2B5EF4-FFF2-40B4-BE49-F238E27FC236}">
                    <a16:creationId xmlns:a16="http://schemas.microsoft.com/office/drawing/2014/main" id="{FA5A0CE5-16EA-E492-8DB5-1C7E06619DC3}"/>
                  </a:ext>
                </a:extLst>
              </p:cNvPr>
              <p:cNvSpPr/>
              <p:nvPr/>
            </p:nvSpPr>
            <p:spPr>
              <a:xfrm>
                <a:off x="1737361" y="4415930"/>
                <a:ext cx="5128984" cy="1049943"/>
              </a:xfrm>
              <a:prstGeom prst="rect">
                <a:avLst/>
              </a:prstGeom>
              <a:solidFill>
                <a:srgbClr val="F8CBAD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CEADDED1-A93C-F0E9-8018-C35020DE03DA}"/>
                  </a:ext>
                </a:extLst>
              </p:cNvPr>
              <p:cNvSpPr/>
              <p:nvPr/>
            </p:nvSpPr>
            <p:spPr>
              <a:xfrm>
                <a:off x="1737361" y="2274183"/>
                <a:ext cx="5128984" cy="2141749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正方形/長方形 5">
                <a:extLst>
                  <a:ext uri="{FF2B5EF4-FFF2-40B4-BE49-F238E27FC236}">
                    <a16:creationId xmlns:a16="http://schemas.microsoft.com/office/drawing/2014/main" id="{8245049B-73C5-8405-995F-067811EAEA6A}"/>
                  </a:ext>
                </a:extLst>
              </p:cNvPr>
              <p:cNvSpPr/>
              <p:nvPr/>
            </p:nvSpPr>
            <p:spPr>
              <a:xfrm>
                <a:off x="1737361" y="2799153"/>
                <a:ext cx="5128984" cy="161677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D0E5A21C-B91E-14FF-E7BB-36F5F1F7167D}"/>
                  </a:ext>
                </a:extLst>
              </p:cNvPr>
              <p:cNvSpPr/>
              <p:nvPr/>
            </p:nvSpPr>
            <p:spPr>
              <a:xfrm>
                <a:off x="1737361" y="3607540"/>
                <a:ext cx="5128984" cy="808389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9" name="直線矢印コネクタ 8">
              <a:extLst>
                <a:ext uri="{FF2B5EF4-FFF2-40B4-BE49-F238E27FC236}">
                  <a16:creationId xmlns:a16="http://schemas.microsoft.com/office/drawing/2014/main" id="{88E1A62E-385D-F9AF-77D7-EA321EAEEB6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53704" y="1098900"/>
              <a:ext cx="427106" cy="103079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3178DCFB-71A9-F6E3-3B55-423A35925E80}"/>
                </a:ext>
              </a:extLst>
            </p:cNvPr>
            <p:cNvSpPr txBox="1"/>
            <p:nvPr/>
          </p:nvSpPr>
          <p:spPr>
            <a:xfrm>
              <a:off x="6053704" y="647544"/>
              <a:ext cx="1556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err="1"/>
                <a:t>cit</a:t>
              </a:r>
              <a:r>
                <a:rPr kumimoji="1" lang="en-US" altLang="ja-JP" dirty="0"/>
                <a:t> = </a:t>
              </a:r>
              <a:r>
                <a:rPr kumimoji="1" lang="ja-JP" altLang="en-US" dirty="0"/>
                <a:t>意識＝個</a:t>
              </a: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82374A90-3240-EB12-4F25-C2A4EC3D0A5C}"/>
                </a:ext>
              </a:extLst>
            </p:cNvPr>
            <p:cNvSpPr txBox="1"/>
            <p:nvPr/>
          </p:nvSpPr>
          <p:spPr>
            <a:xfrm>
              <a:off x="3448882" y="5439441"/>
              <a:ext cx="26048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/>
                <a:t>Cit </a:t>
              </a:r>
              <a:r>
                <a:rPr kumimoji="1" lang="ja-JP" altLang="en-US" dirty="0"/>
                <a:t>＝光の＝地球のマユ</a:t>
              </a:r>
            </a:p>
          </p:txBody>
        </p:sp>
        <p:grpSp>
          <p:nvGrpSpPr>
            <p:cNvPr id="19" name="グループ化 18">
              <a:extLst>
                <a:ext uri="{FF2B5EF4-FFF2-40B4-BE49-F238E27FC236}">
                  <a16:creationId xmlns:a16="http://schemas.microsoft.com/office/drawing/2014/main" id="{FFD97C6F-1290-B443-E5BC-E1420AC99591}"/>
                </a:ext>
              </a:extLst>
            </p:cNvPr>
            <p:cNvGrpSpPr/>
            <p:nvPr/>
          </p:nvGrpSpPr>
          <p:grpSpPr>
            <a:xfrm>
              <a:off x="7183406" y="2019306"/>
              <a:ext cx="1394460" cy="597776"/>
              <a:chOff x="7475220" y="2019307"/>
              <a:chExt cx="1394460" cy="597776"/>
            </a:xfrm>
          </p:grpSpPr>
          <p:cxnSp>
            <p:nvCxnSpPr>
              <p:cNvPr id="13" name="直線コネクタ 12">
                <a:extLst>
                  <a:ext uri="{FF2B5EF4-FFF2-40B4-BE49-F238E27FC236}">
                    <a16:creationId xmlns:a16="http://schemas.microsoft.com/office/drawing/2014/main" id="{8A5FA7EB-F30D-C211-FE4D-AF5FDFBF7C5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75220" y="2617083"/>
                <a:ext cx="139446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線コネクタ 13">
                <a:extLst>
                  <a:ext uri="{FF2B5EF4-FFF2-40B4-BE49-F238E27FC236}">
                    <a16:creationId xmlns:a16="http://schemas.microsoft.com/office/drawing/2014/main" id="{FD1F33CC-C645-82AF-8DA4-3A570BA8EB5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172450" y="2019307"/>
                <a:ext cx="0" cy="597776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グループ化 19">
              <a:extLst>
                <a:ext uri="{FF2B5EF4-FFF2-40B4-BE49-F238E27FC236}">
                  <a16:creationId xmlns:a16="http://schemas.microsoft.com/office/drawing/2014/main" id="{A5A0F6E6-C0AF-FD41-0137-73308336FCFC}"/>
                </a:ext>
              </a:extLst>
            </p:cNvPr>
            <p:cNvGrpSpPr/>
            <p:nvPr/>
          </p:nvGrpSpPr>
          <p:grpSpPr>
            <a:xfrm flipV="1">
              <a:off x="7183406" y="4772701"/>
              <a:ext cx="1394460" cy="597776"/>
              <a:chOff x="7475220" y="2019307"/>
              <a:chExt cx="1394460" cy="597776"/>
            </a:xfrm>
          </p:grpSpPr>
          <p:cxnSp>
            <p:nvCxnSpPr>
              <p:cNvPr id="21" name="直線コネクタ 20">
                <a:extLst>
                  <a:ext uri="{FF2B5EF4-FFF2-40B4-BE49-F238E27FC236}">
                    <a16:creationId xmlns:a16="http://schemas.microsoft.com/office/drawing/2014/main" id="{54BFA90D-5095-1226-2D96-13492E5F32D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75220" y="2617083"/>
                <a:ext cx="139446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コネクタ 21">
                <a:extLst>
                  <a:ext uri="{FF2B5EF4-FFF2-40B4-BE49-F238E27FC236}">
                    <a16:creationId xmlns:a16="http://schemas.microsoft.com/office/drawing/2014/main" id="{AAC009C0-0009-FFF8-07CC-53DE9D292FA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172450" y="2019307"/>
                <a:ext cx="0" cy="597776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AE36BF64-212C-3382-F7FD-267D7B8B1508}"/>
                </a:ext>
              </a:extLst>
            </p:cNvPr>
            <p:cNvSpPr txBox="1"/>
            <p:nvPr/>
          </p:nvSpPr>
          <p:spPr>
            <a:xfrm>
              <a:off x="7442054" y="1634258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この世</a:t>
              </a:r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97223B2E-A24C-6A38-65A0-A117C629D325}"/>
                </a:ext>
              </a:extLst>
            </p:cNvPr>
            <p:cNvSpPr txBox="1"/>
            <p:nvPr/>
          </p:nvSpPr>
          <p:spPr>
            <a:xfrm>
              <a:off x="7120192" y="5448163"/>
              <a:ext cx="18004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形而上学の世界</a:t>
              </a:r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FDBBB60D-C1D8-597A-C650-02C2336D42D4}"/>
                </a:ext>
              </a:extLst>
            </p:cNvPr>
            <p:cNvSpPr txBox="1"/>
            <p:nvPr/>
          </p:nvSpPr>
          <p:spPr>
            <a:xfrm>
              <a:off x="8687951" y="3381323"/>
              <a:ext cx="1569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「あの世」？</a:t>
              </a:r>
            </a:p>
          </p:txBody>
        </p:sp>
        <p:grpSp>
          <p:nvGrpSpPr>
            <p:cNvPr id="26" name="グループ化 25">
              <a:extLst>
                <a:ext uri="{FF2B5EF4-FFF2-40B4-BE49-F238E27FC236}">
                  <a16:creationId xmlns:a16="http://schemas.microsoft.com/office/drawing/2014/main" id="{BDEAFB91-FE05-6828-D96C-DB858D95F418}"/>
                </a:ext>
              </a:extLst>
            </p:cNvPr>
            <p:cNvGrpSpPr/>
            <p:nvPr/>
          </p:nvGrpSpPr>
          <p:grpSpPr>
            <a:xfrm flipV="1">
              <a:off x="8687951" y="2648543"/>
              <a:ext cx="1394460" cy="597776"/>
              <a:chOff x="7475220" y="2019307"/>
              <a:chExt cx="1394460" cy="597776"/>
            </a:xfrm>
          </p:grpSpPr>
          <p:cxnSp>
            <p:nvCxnSpPr>
              <p:cNvPr id="27" name="直線コネクタ 26">
                <a:extLst>
                  <a:ext uri="{FF2B5EF4-FFF2-40B4-BE49-F238E27FC236}">
                    <a16:creationId xmlns:a16="http://schemas.microsoft.com/office/drawing/2014/main" id="{844334A9-04C1-96E6-A1CC-8B2CCDA06C2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75220" y="2617083"/>
                <a:ext cx="139446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コネクタ 27">
                <a:extLst>
                  <a:ext uri="{FF2B5EF4-FFF2-40B4-BE49-F238E27FC236}">
                    <a16:creationId xmlns:a16="http://schemas.microsoft.com/office/drawing/2014/main" id="{739CD0C5-892F-0F33-368B-A97CDEC066A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172450" y="2019307"/>
                <a:ext cx="0" cy="597776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" name="直線矢印コネクタ 29">
              <a:extLst>
                <a:ext uri="{FF2B5EF4-FFF2-40B4-BE49-F238E27FC236}">
                  <a16:creationId xmlns:a16="http://schemas.microsoft.com/office/drawing/2014/main" id="{912B853D-E048-B28D-F2E4-9F069D3A2A7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12797" y="1048668"/>
              <a:ext cx="427106" cy="103079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右中かっこ 30">
              <a:extLst>
                <a:ext uri="{FF2B5EF4-FFF2-40B4-BE49-F238E27FC236}">
                  <a16:creationId xmlns:a16="http://schemas.microsoft.com/office/drawing/2014/main" id="{9BF428C4-677C-5CC8-26A0-0D78726CD6F1}"/>
                </a:ext>
              </a:extLst>
            </p:cNvPr>
            <p:cNvSpPr/>
            <p:nvPr/>
          </p:nvSpPr>
          <p:spPr>
            <a:xfrm rot="16200000">
              <a:off x="2849429" y="801930"/>
              <a:ext cx="603781" cy="1881240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右中かっこ 31">
              <a:extLst>
                <a:ext uri="{FF2B5EF4-FFF2-40B4-BE49-F238E27FC236}">
                  <a16:creationId xmlns:a16="http://schemas.microsoft.com/office/drawing/2014/main" id="{2387012C-EB9D-8108-6AC2-C8A954B707D7}"/>
                </a:ext>
              </a:extLst>
            </p:cNvPr>
            <p:cNvSpPr/>
            <p:nvPr/>
          </p:nvSpPr>
          <p:spPr>
            <a:xfrm rot="16200000">
              <a:off x="5352058" y="596380"/>
              <a:ext cx="603781" cy="2362387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301593DA-3D61-F9E5-E6FB-CA4E0F34BA67}"/>
                </a:ext>
              </a:extLst>
            </p:cNvPr>
            <p:cNvSpPr txBox="1"/>
            <p:nvPr/>
          </p:nvSpPr>
          <p:spPr>
            <a:xfrm>
              <a:off x="2802551" y="966927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イヌ</a:t>
              </a:r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977CCDBE-6C6C-114B-6771-BFADC9C19D4A}"/>
                </a:ext>
              </a:extLst>
            </p:cNvPr>
            <p:cNvSpPr txBox="1"/>
            <p:nvPr/>
          </p:nvSpPr>
          <p:spPr>
            <a:xfrm>
              <a:off x="5341379" y="956709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ヒト</a:t>
              </a:r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5FF42AC-58FC-081E-04DA-A3BA3F9347BA}"/>
              </a:ext>
            </a:extLst>
          </p:cNvPr>
          <p:cNvSpPr txBox="1"/>
          <p:nvPr/>
        </p:nvSpPr>
        <p:spPr>
          <a:xfrm>
            <a:off x="9144001" y="524476"/>
            <a:ext cx="110799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図５</a:t>
            </a:r>
          </a:p>
        </p:txBody>
      </p:sp>
    </p:spTree>
    <p:extLst>
      <p:ext uri="{BB962C8B-B14F-4D97-AF65-F5344CB8AC3E}">
        <p14:creationId xmlns:p14="http://schemas.microsoft.com/office/powerpoint/2010/main" val="746878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A6244DB3-2363-07BC-DB64-C87843AF10E1}"/>
              </a:ext>
            </a:extLst>
          </p:cNvPr>
          <p:cNvGrpSpPr/>
          <p:nvPr/>
        </p:nvGrpSpPr>
        <p:grpSpPr>
          <a:xfrm>
            <a:off x="1783081" y="573405"/>
            <a:ext cx="3371849" cy="6934200"/>
            <a:chOff x="1783081" y="573405"/>
            <a:chExt cx="3371849" cy="6934200"/>
          </a:xfrm>
        </p:grpSpPr>
        <p:sp>
          <p:nvSpPr>
            <p:cNvPr id="13" name="ハート 12">
              <a:extLst>
                <a:ext uri="{FF2B5EF4-FFF2-40B4-BE49-F238E27FC236}">
                  <a16:creationId xmlns:a16="http://schemas.microsoft.com/office/drawing/2014/main" id="{76C54F3C-CA56-E421-7AAD-5501A0AAF301}"/>
                </a:ext>
              </a:extLst>
            </p:cNvPr>
            <p:cNvSpPr/>
            <p:nvPr/>
          </p:nvSpPr>
          <p:spPr>
            <a:xfrm>
              <a:off x="3154680" y="6410325"/>
              <a:ext cx="1097280" cy="1097280"/>
            </a:xfrm>
            <a:prstGeom prst="heart">
              <a:avLst/>
            </a:prstGeom>
            <a:solidFill>
              <a:srgbClr val="F8CBAD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楕円 6">
              <a:extLst>
                <a:ext uri="{FF2B5EF4-FFF2-40B4-BE49-F238E27FC236}">
                  <a16:creationId xmlns:a16="http://schemas.microsoft.com/office/drawing/2014/main" id="{01D05F30-CFC8-6E7C-AC1B-4EE81C2E52A1}"/>
                </a:ext>
              </a:extLst>
            </p:cNvPr>
            <p:cNvSpPr/>
            <p:nvPr/>
          </p:nvSpPr>
          <p:spPr>
            <a:xfrm>
              <a:off x="1883245" y="1531620"/>
              <a:ext cx="3271685" cy="35847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6" name="グループ化 5">
              <a:extLst>
                <a:ext uri="{FF2B5EF4-FFF2-40B4-BE49-F238E27FC236}">
                  <a16:creationId xmlns:a16="http://schemas.microsoft.com/office/drawing/2014/main" id="{96B34BAF-2EC2-C114-7BF1-2F7550CE8704}"/>
                </a:ext>
              </a:extLst>
            </p:cNvPr>
            <p:cNvGrpSpPr/>
            <p:nvPr/>
          </p:nvGrpSpPr>
          <p:grpSpPr>
            <a:xfrm>
              <a:off x="1783081" y="2329339"/>
              <a:ext cx="765809" cy="1197769"/>
              <a:chOff x="2857500" y="3049429"/>
              <a:chExt cx="1400175" cy="1330642"/>
            </a:xfrm>
          </p:grpSpPr>
          <p:sp>
            <p:nvSpPr>
              <p:cNvPr id="2" name="フローチャート: 組合せ 1">
                <a:extLst>
                  <a:ext uri="{FF2B5EF4-FFF2-40B4-BE49-F238E27FC236}">
                    <a16:creationId xmlns:a16="http://schemas.microsoft.com/office/drawing/2014/main" id="{09BFA0D3-A51C-2753-18B8-C1341A8747B9}"/>
                  </a:ext>
                </a:extLst>
              </p:cNvPr>
              <p:cNvSpPr/>
              <p:nvPr/>
            </p:nvSpPr>
            <p:spPr>
              <a:xfrm rot="16200000">
                <a:off x="3343275" y="3465671"/>
                <a:ext cx="640080" cy="1188720"/>
              </a:xfrm>
              <a:prstGeom prst="flowChartMerg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" name="楕円 2">
                <a:extLst>
                  <a:ext uri="{FF2B5EF4-FFF2-40B4-BE49-F238E27FC236}">
                    <a16:creationId xmlns:a16="http://schemas.microsoft.com/office/drawing/2014/main" id="{FEE7A280-525A-ADF4-DF65-BD64A259E860}"/>
                  </a:ext>
                </a:extLst>
              </p:cNvPr>
              <p:cNvSpPr/>
              <p:nvPr/>
            </p:nvSpPr>
            <p:spPr>
              <a:xfrm rot="16200000">
                <a:off x="2748915" y="3926205"/>
                <a:ext cx="640080" cy="25146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" name="円弧 4">
                <a:extLst>
                  <a:ext uri="{FF2B5EF4-FFF2-40B4-BE49-F238E27FC236}">
                    <a16:creationId xmlns:a16="http://schemas.microsoft.com/office/drawing/2014/main" id="{44E3949D-742B-C303-C23D-151DF401DF52}"/>
                  </a:ext>
                </a:extLst>
              </p:cNvPr>
              <p:cNvSpPr/>
              <p:nvPr/>
            </p:nvSpPr>
            <p:spPr>
              <a:xfrm rot="16200000" flipH="1">
                <a:off x="2857500" y="3049429"/>
                <a:ext cx="674370" cy="674370"/>
              </a:xfrm>
              <a:prstGeom prst="arc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9" name="フリーフォーム: 図形 8">
              <a:extLst>
                <a:ext uri="{FF2B5EF4-FFF2-40B4-BE49-F238E27FC236}">
                  <a16:creationId xmlns:a16="http://schemas.microsoft.com/office/drawing/2014/main" id="{AA268744-432B-5FCA-D7C2-F82897027299}"/>
                </a:ext>
              </a:extLst>
            </p:cNvPr>
            <p:cNvSpPr/>
            <p:nvPr/>
          </p:nvSpPr>
          <p:spPr>
            <a:xfrm>
              <a:off x="2243330" y="1774984"/>
              <a:ext cx="2571750" cy="1508760"/>
            </a:xfrm>
            <a:custGeom>
              <a:avLst/>
              <a:gdLst>
                <a:gd name="connsiteX0" fmla="*/ 11430 w 2994660"/>
                <a:gd name="connsiteY0" fmla="*/ 742950 h 1668780"/>
                <a:gd name="connsiteX1" fmla="*/ 11430 w 2994660"/>
                <a:gd name="connsiteY1" fmla="*/ 742950 h 1668780"/>
                <a:gd name="connsiteX2" fmla="*/ 171450 w 2994660"/>
                <a:gd name="connsiteY2" fmla="*/ 491490 h 1668780"/>
                <a:gd name="connsiteX3" fmla="*/ 262890 w 2994660"/>
                <a:gd name="connsiteY3" fmla="*/ 434340 h 1668780"/>
                <a:gd name="connsiteX4" fmla="*/ 308610 w 2994660"/>
                <a:gd name="connsiteY4" fmla="*/ 377190 h 1668780"/>
                <a:gd name="connsiteX5" fmla="*/ 342900 w 2994660"/>
                <a:gd name="connsiteY5" fmla="*/ 342900 h 1668780"/>
                <a:gd name="connsiteX6" fmla="*/ 491490 w 2994660"/>
                <a:gd name="connsiteY6" fmla="*/ 194310 h 1668780"/>
                <a:gd name="connsiteX7" fmla="*/ 640080 w 2994660"/>
                <a:gd name="connsiteY7" fmla="*/ 125730 h 1668780"/>
                <a:gd name="connsiteX8" fmla="*/ 685800 w 2994660"/>
                <a:gd name="connsiteY8" fmla="*/ 114300 h 1668780"/>
                <a:gd name="connsiteX9" fmla="*/ 731520 w 2994660"/>
                <a:gd name="connsiteY9" fmla="*/ 91440 h 1668780"/>
                <a:gd name="connsiteX10" fmla="*/ 845820 w 2994660"/>
                <a:gd name="connsiteY10" fmla="*/ 68580 h 1668780"/>
                <a:gd name="connsiteX11" fmla="*/ 925830 w 2994660"/>
                <a:gd name="connsiteY11" fmla="*/ 45720 h 1668780"/>
                <a:gd name="connsiteX12" fmla="*/ 1108710 w 2994660"/>
                <a:gd name="connsiteY12" fmla="*/ 22860 h 1668780"/>
                <a:gd name="connsiteX13" fmla="*/ 1165860 w 2994660"/>
                <a:gd name="connsiteY13" fmla="*/ 11430 h 1668780"/>
                <a:gd name="connsiteX14" fmla="*/ 1234440 w 2994660"/>
                <a:gd name="connsiteY14" fmla="*/ 0 h 1668780"/>
                <a:gd name="connsiteX15" fmla="*/ 1965960 w 2994660"/>
                <a:gd name="connsiteY15" fmla="*/ 11430 h 1668780"/>
                <a:gd name="connsiteX16" fmla="*/ 2068830 w 2994660"/>
                <a:gd name="connsiteY16" fmla="*/ 45720 h 1668780"/>
                <a:gd name="connsiteX17" fmla="*/ 2354580 w 2994660"/>
                <a:gd name="connsiteY17" fmla="*/ 102870 h 1668780"/>
                <a:gd name="connsiteX18" fmla="*/ 2537460 w 2994660"/>
                <a:gd name="connsiteY18" fmla="*/ 240030 h 1668780"/>
                <a:gd name="connsiteX19" fmla="*/ 2583180 w 2994660"/>
                <a:gd name="connsiteY19" fmla="*/ 308610 h 1668780"/>
                <a:gd name="connsiteX20" fmla="*/ 2663190 w 2994660"/>
                <a:gd name="connsiteY20" fmla="*/ 457200 h 1668780"/>
                <a:gd name="connsiteX21" fmla="*/ 2766060 w 2994660"/>
                <a:gd name="connsiteY21" fmla="*/ 605790 h 1668780"/>
                <a:gd name="connsiteX22" fmla="*/ 2880360 w 2994660"/>
                <a:gd name="connsiteY22" fmla="*/ 811530 h 1668780"/>
                <a:gd name="connsiteX23" fmla="*/ 2948940 w 2994660"/>
                <a:gd name="connsiteY23" fmla="*/ 971550 h 1668780"/>
                <a:gd name="connsiteX24" fmla="*/ 2960370 w 2994660"/>
                <a:gd name="connsiteY24" fmla="*/ 1062990 h 1668780"/>
                <a:gd name="connsiteX25" fmla="*/ 2994660 w 2994660"/>
                <a:gd name="connsiteY25" fmla="*/ 1211580 h 1668780"/>
                <a:gd name="connsiteX26" fmla="*/ 2983230 w 2994660"/>
                <a:gd name="connsiteY26" fmla="*/ 1405890 h 1668780"/>
                <a:gd name="connsiteX27" fmla="*/ 2948940 w 2994660"/>
                <a:gd name="connsiteY27" fmla="*/ 1463040 h 1668780"/>
                <a:gd name="connsiteX28" fmla="*/ 2857500 w 2994660"/>
                <a:gd name="connsiteY28" fmla="*/ 1543050 h 1668780"/>
                <a:gd name="connsiteX29" fmla="*/ 2708910 w 2994660"/>
                <a:gd name="connsiteY29" fmla="*/ 1623060 h 1668780"/>
                <a:gd name="connsiteX30" fmla="*/ 2503170 w 2994660"/>
                <a:gd name="connsiteY30" fmla="*/ 1657350 h 1668780"/>
                <a:gd name="connsiteX31" fmla="*/ 2274570 w 2994660"/>
                <a:gd name="connsiteY31" fmla="*/ 1668780 h 1668780"/>
                <a:gd name="connsiteX32" fmla="*/ 1920240 w 2994660"/>
                <a:gd name="connsiteY32" fmla="*/ 1645920 h 1668780"/>
                <a:gd name="connsiteX33" fmla="*/ 1623060 w 2994660"/>
                <a:gd name="connsiteY33" fmla="*/ 1440180 h 1668780"/>
                <a:gd name="connsiteX34" fmla="*/ 1531620 w 2994660"/>
                <a:gd name="connsiteY34" fmla="*/ 1394460 h 1668780"/>
                <a:gd name="connsiteX35" fmla="*/ 1303020 w 2994660"/>
                <a:gd name="connsiteY35" fmla="*/ 1268730 h 1668780"/>
                <a:gd name="connsiteX36" fmla="*/ 1188720 w 2994660"/>
                <a:gd name="connsiteY36" fmla="*/ 1234440 h 1668780"/>
                <a:gd name="connsiteX37" fmla="*/ 1131570 w 2994660"/>
                <a:gd name="connsiteY37" fmla="*/ 1211580 h 1668780"/>
                <a:gd name="connsiteX38" fmla="*/ 891540 w 2994660"/>
                <a:gd name="connsiteY38" fmla="*/ 1085850 h 1668780"/>
                <a:gd name="connsiteX39" fmla="*/ 777240 w 2994660"/>
                <a:gd name="connsiteY39" fmla="*/ 1051560 h 1668780"/>
                <a:gd name="connsiteX40" fmla="*/ 160020 w 2994660"/>
                <a:gd name="connsiteY40" fmla="*/ 1017270 h 1668780"/>
                <a:gd name="connsiteX41" fmla="*/ 91440 w 2994660"/>
                <a:gd name="connsiteY41" fmla="*/ 982980 h 1668780"/>
                <a:gd name="connsiteX42" fmla="*/ 45720 w 2994660"/>
                <a:gd name="connsiteY42" fmla="*/ 914400 h 1668780"/>
                <a:gd name="connsiteX43" fmla="*/ 0 w 2994660"/>
                <a:gd name="connsiteY43" fmla="*/ 857250 h 1668780"/>
                <a:gd name="connsiteX44" fmla="*/ 11430 w 2994660"/>
                <a:gd name="connsiteY44" fmla="*/ 742950 h 1668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2994660" h="1668780">
                  <a:moveTo>
                    <a:pt x="11430" y="742950"/>
                  </a:moveTo>
                  <a:lnTo>
                    <a:pt x="11430" y="742950"/>
                  </a:lnTo>
                  <a:cubicBezTo>
                    <a:pt x="40982" y="689757"/>
                    <a:pt x="133565" y="515168"/>
                    <a:pt x="171450" y="491490"/>
                  </a:cubicBezTo>
                  <a:cubicBezTo>
                    <a:pt x="201930" y="472440"/>
                    <a:pt x="235277" y="457350"/>
                    <a:pt x="262890" y="434340"/>
                  </a:cubicBezTo>
                  <a:cubicBezTo>
                    <a:pt x="281631" y="418722"/>
                    <a:pt x="292545" y="395550"/>
                    <a:pt x="308610" y="377190"/>
                  </a:cubicBezTo>
                  <a:cubicBezTo>
                    <a:pt x="319254" y="365025"/>
                    <a:pt x="332552" y="355318"/>
                    <a:pt x="342900" y="342900"/>
                  </a:cubicBezTo>
                  <a:cubicBezTo>
                    <a:pt x="427900" y="240900"/>
                    <a:pt x="394277" y="249860"/>
                    <a:pt x="491490" y="194310"/>
                  </a:cubicBezTo>
                  <a:cubicBezTo>
                    <a:pt x="527052" y="173989"/>
                    <a:pt x="595982" y="140429"/>
                    <a:pt x="640080" y="125730"/>
                  </a:cubicBezTo>
                  <a:cubicBezTo>
                    <a:pt x="654983" y="120762"/>
                    <a:pt x="671091" y="119816"/>
                    <a:pt x="685800" y="114300"/>
                  </a:cubicBezTo>
                  <a:cubicBezTo>
                    <a:pt x="701754" y="108317"/>
                    <a:pt x="715137" y="96121"/>
                    <a:pt x="731520" y="91440"/>
                  </a:cubicBezTo>
                  <a:cubicBezTo>
                    <a:pt x="768880" y="80766"/>
                    <a:pt x="807998" y="77479"/>
                    <a:pt x="845820" y="68580"/>
                  </a:cubicBezTo>
                  <a:cubicBezTo>
                    <a:pt x="872820" y="62227"/>
                    <a:pt x="898503" y="50473"/>
                    <a:pt x="925830" y="45720"/>
                  </a:cubicBezTo>
                  <a:cubicBezTo>
                    <a:pt x="986356" y="35194"/>
                    <a:pt x="1047893" y="31548"/>
                    <a:pt x="1108710" y="22860"/>
                  </a:cubicBezTo>
                  <a:cubicBezTo>
                    <a:pt x="1127942" y="20113"/>
                    <a:pt x="1146746" y="14905"/>
                    <a:pt x="1165860" y="11430"/>
                  </a:cubicBezTo>
                  <a:cubicBezTo>
                    <a:pt x="1188662" y="7284"/>
                    <a:pt x="1211580" y="3810"/>
                    <a:pt x="1234440" y="0"/>
                  </a:cubicBezTo>
                  <a:cubicBezTo>
                    <a:pt x="1478280" y="3810"/>
                    <a:pt x="1722456" y="-1913"/>
                    <a:pt x="1965960" y="11430"/>
                  </a:cubicBezTo>
                  <a:cubicBezTo>
                    <a:pt x="2002051" y="13408"/>
                    <a:pt x="2033646" y="37441"/>
                    <a:pt x="2068830" y="45720"/>
                  </a:cubicBezTo>
                  <a:cubicBezTo>
                    <a:pt x="2163384" y="67968"/>
                    <a:pt x="2354580" y="102870"/>
                    <a:pt x="2354580" y="102870"/>
                  </a:cubicBezTo>
                  <a:cubicBezTo>
                    <a:pt x="2384577" y="123868"/>
                    <a:pt x="2502691" y="201784"/>
                    <a:pt x="2537460" y="240030"/>
                  </a:cubicBezTo>
                  <a:cubicBezTo>
                    <a:pt x="2555941" y="260359"/>
                    <a:pt x="2568781" y="285211"/>
                    <a:pt x="2583180" y="308610"/>
                  </a:cubicBezTo>
                  <a:cubicBezTo>
                    <a:pt x="2652717" y="421608"/>
                    <a:pt x="2605896" y="352162"/>
                    <a:pt x="2663190" y="457200"/>
                  </a:cubicBezTo>
                  <a:cubicBezTo>
                    <a:pt x="2740834" y="599547"/>
                    <a:pt x="2643417" y="406495"/>
                    <a:pt x="2766060" y="605790"/>
                  </a:cubicBezTo>
                  <a:cubicBezTo>
                    <a:pt x="2807177" y="672605"/>
                    <a:pt x="2849456" y="739421"/>
                    <a:pt x="2880360" y="811530"/>
                  </a:cubicBezTo>
                  <a:lnTo>
                    <a:pt x="2948940" y="971550"/>
                  </a:lnTo>
                  <a:cubicBezTo>
                    <a:pt x="2952750" y="1002030"/>
                    <a:pt x="2955699" y="1032630"/>
                    <a:pt x="2960370" y="1062990"/>
                  </a:cubicBezTo>
                  <a:cubicBezTo>
                    <a:pt x="2967407" y="1108728"/>
                    <a:pt x="2984158" y="1169571"/>
                    <a:pt x="2994660" y="1211580"/>
                  </a:cubicBezTo>
                  <a:cubicBezTo>
                    <a:pt x="2990850" y="1276350"/>
                    <a:pt x="2994836" y="1342055"/>
                    <a:pt x="2983230" y="1405890"/>
                  </a:cubicBezTo>
                  <a:cubicBezTo>
                    <a:pt x="2979256" y="1427748"/>
                    <a:pt x="2962270" y="1445267"/>
                    <a:pt x="2948940" y="1463040"/>
                  </a:cubicBezTo>
                  <a:cubicBezTo>
                    <a:pt x="2931967" y="1485670"/>
                    <a:pt x="2875102" y="1530864"/>
                    <a:pt x="2857500" y="1543050"/>
                  </a:cubicBezTo>
                  <a:cubicBezTo>
                    <a:pt x="2815548" y="1572093"/>
                    <a:pt x="2761252" y="1609102"/>
                    <a:pt x="2708910" y="1623060"/>
                  </a:cubicBezTo>
                  <a:cubicBezTo>
                    <a:pt x="2658922" y="1636390"/>
                    <a:pt x="2558509" y="1653397"/>
                    <a:pt x="2503170" y="1657350"/>
                  </a:cubicBezTo>
                  <a:cubicBezTo>
                    <a:pt x="2427069" y="1662786"/>
                    <a:pt x="2350770" y="1664970"/>
                    <a:pt x="2274570" y="1668780"/>
                  </a:cubicBezTo>
                  <a:cubicBezTo>
                    <a:pt x="2156460" y="1661160"/>
                    <a:pt x="2035210" y="1674024"/>
                    <a:pt x="1920240" y="1645920"/>
                  </a:cubicBezTo>
                  <a:cubicBezTo>
                    <a:pt x="1865171" y="1632459"/>
                    <a:pt x="1673034" y="1472663"/>
                    <a:pt x="1623060" y="1440180"/>
                  </a:cubicBezTo>
                  <a:cubicBezTo>
                    <a:pt x="1594488" y="1421608"/>
                    <a:pt x="1561321" y="1411167"/>
                    <a:pt x="1531620" y="1394460"/>
                  </a:cubicBezTo>
                  <a:cubicBezTo>
                    <a:pt x="1412470" y="1327438"/>
                    <a:pt x="1450092" y="1328896"/>
                    <a:pt x="1303020" y="1268730"/>
                  </a:cubicBezTo>
                  <a:cubicBezTo>
                    <a:pt x="1266204" y="1253669"/>
                    <a:pt x="1226456" y="1247019"/>
                    <a:pt x="1188720" y="1234440"/>
                  </a:cubicBezTo>
                  <a:cubicBezTo>
                    <a:pt x="1169255" y="1227952"/>
                    <a:pt x="1150620" y="1219200"/>
                    <a:pt x="1131570" y="1211580"/>
                  </a:cubicBezTo>
                  <a:cubicBezTo>
                    <a:pt x="1054013" y="1134023"/>
                    <a:pt x="1066549" y="1138353"/>
                    <a:pt x="891540" y="1085850"/>
                  </a:cubicBezTo>
                  <a:cubicBezTo>
                    <a:pt x="853440" y="1074420"/>
                    <a:pt x="816028" y="1060376"/>
                    <a:pt x="777240" y="1051560"/>
                  </a:cubicBezTo>
                  <a:cubicBezTo>
                    <a:pt x="570079" y="1004478"/>
                    <a:pt x="382914" y="1022577"/>
                    <a:pt x="160020" y="1017270"/>
                  </a:cubicBezTo>
                  <a:cubicBezTo>
                    <a:pt x="137160" y="1005840"/>
                    <a:pt x="110437" y="1000078"/>
                    <a:pt x="91440" y="982980"/>
                  </a:cubicBezTo>
                  <a:cubicBezTo>
                    <a:pt x="71019" y="964601"/>
                    <a:pt x="61880" y="936619"/>
                    <a:pt x="45720" y="914400"/>
                  </a:cubicBezTo>
                  <a:cubicBezTo>
                    <a:pt x="31371" y="894670"/>
                    <a:pt x="15240" y="876300"/>
                    <a:pt x="0" y="857250"/>
                  </a:cubicBezTo>
                  <a:cubicBezTo>
                    <a:pt x="15350" y="795848"/>
                    <a:pt x="9525" y="762000"/>
                    <a:pt x="11430" y="74295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楕円 9">
              <a:extLst>
                <a:ext uri="{FF2B5EF4-FFF2-40B4-BE49-F238E27FC236}">
                  <a16:creationId xmlns:a16="http://schemas.microsoft.com/office/drawing/2014/main" id="{0A415EED-D3FF-E7FA-9E9F-FE5BB07652F3}"/>
                </a:ext>
              </a:extLst>
            </p:cNvPr>
            <p:cNvSpPr/>
            <p:nvPr/>
          </p:nvSpPr>
          <p:spPr>
            <a:xfrm>
              <a:off x="3154680" y="3068955"/>
              <a:ext cx="582930" cy="58293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2" name="直線矢印コネクタ 11">
              <a:extLst>
                <a:ext uri="{FF2B5EF4-FFF2-40B4-BE49-F238E27FC236}">
                  <a16:creationId xmlns:a16="http://schemas.microsoft.com/office/drawing/2014/main" id="{EEA31C8A-98D2-867C-D55E-AA5B39B9977B}"/>
                </a:ext>
              </a:extLst>
            </p:cNvPr>
            <p:cNvCxnSpPr/>
            <p:nvPr/>
          </p:nvCxnSpPr>
          <p:spPr>
            <a:xfrm>
              <a:off x="3943350" y="573405"/>
              <a:ext cx="0" cy="617220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矢印コネクタ 13">
              <a:extLst>
                <a:ext uri="{FF2B5EF4-FFF2-40B4-BE49-F238E27FC236}">
                  <a16:creationId xmlns:a16="http://schemas.microsoft.com/office/drawing/2014/main" id="{E24C6F8D-F19E-D709-2BE0-6E4B359CB4C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38525" y="3751043"/>
              <a:ext cx="0" cy="2878357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矢印コネクタ 16">
              <a:extLst>
                <a:ext uri="{FF2B5EF4-FFF2-40B4-BE49-F238E27FC236}">
                  <a16:creationId xmlns:a16="http://schemas.microsoft.com/office/drawing/2014/main" id="{2E13E10A-AD72-AB7D-CCB1-249F68F1D36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36620" y="2284809"/>
              <a:ext cx="0" cy="71698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矢印コネクタ 18">
              <a:extLst>
                <a:ext uri="{FF2B5EF4-FFF2-40B4-BE49-F238E27FC236}">
                  <a16:creationId xmlns:a16="http://schemas.microsoft.com/office/drawing/2014/main" id="{4EE869E2-94CD-9991-C559-4B81FBF14A4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137933" y="2284809"/>
              <a:ext cx="169925" cy="73961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矢印コネクタ 19">
              <a:extLst>
                <a:ext uri="{FF2B5EF4-FFF2-40B4-BE49-F238E27FC236}">
                  <a16:creationId xmlns:a16="http://schemas.microsoft.com/office/drawing/2014/main" id="{BFF42CCB-A62B-A94A-30C5-AA5B969D00B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583687" y="2375173"/>
              <a:ext cx="232028" cy="62662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矢印コネクタ 20">
              <a:extLst>
                <a:ext uri="{FF2B5EF4-FFF2-40B4-BE49-F238E27FC236}">
                  <a16:creationId xmlns:a16="http://schemas.microsoft.com/office/drawing/2014/main" id="{8B179CDE-2664-A935-CD15-D46019B4CAC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99701" y="2688485"/>
              <a:ext cx="357949" cy="46881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矢印コネクタ 23">
              <a:extLst>
                <a:ext uri="{FF2B5EF4-FFF2-40B4-BE49-F238E27FC236}">
                  <a16:creationId xmlns:a16="http://schemas.microsoft.com/office/drawing/2014/main" id="{2F5C30FC-F015-FC7C-D2B3-3099E3C871B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57775" y="2375173"/>
              <a:ext cx="315575" cy="74557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矢印コネクタ 24">
              <a:extLst>
                <a:ext uri="{FF2B5EF4-FFF2-40B4-BE49-F238E27FC236}">
                  <a16:creationId xmlns:a16="http://schemas.microsoft.com/office/drawing/2014/main" id="{040612BE-9B2C-D3E8-CCE5-459BD3359C4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15715" y="3001798"/>
              <a:ext cx="436245" cy="39196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矢印コネクタ 25">
              <a:extLst>
                <a:ext uri="{FF2B5EF4-FFF2-40B4-BE49-F238E27FC236}">
                  <a16:creationId xmlns:a16="http://schemas.microsoft.com/office/drawing/2014/main" id="{431727D1-1E7F-B377-CD1B-C0C64A77277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640300" y="2529364"/>
              <a:ext cx="431321" cy="667701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5AA0BA6E-CDFE-9B5F-3D51-14EF26ED20E8}"/>
                </a:ext>
              </a:extLst>
            </p:cNvPr>
            <p:cNvSpPr txBox="1"/>
            <p:nvPr/>
          </p:nvSpPr>
          <p:spPr>
            <a:xfrm>
              <a:off x="3450590" y="1867972"/>
              <a:ext cx="457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脳</a:t>
              </a:r>
            </a:p>
          </p:txBody>
        </p:sp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id="{DC1F42F7-C1BA-81A9-F91E-65C1BBDD443B}"/>
                </a:ext>
              </a:extLst>
            </p:cNvPr>
            <p:cNvSpPr txBox="1"/>
            <p:nvPr/>
          </p:nvSpPr>
          <p:spPr>
            <a:xfrm flipH="1">
              <a:off x="2393950" y="3579906"/>
              <a:ext cx="10147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松果体</a:t>
              </a:r>
            </a:p>
          </p:txBody>
        </p:sp>
      </p:grp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7CAAF9AF-0D7C-AA16-20E3-C0E92A2B60ED}"/>
              </a:ext>
            </a:extLst>
          </p:cNvPr>
          <p:cNvSpPr txBox="1"/>
          <p:nvPr/>
        </p:nvSpPr>
        <p:spPr>
          <a:xfrm flipH="1">
            <a:off x="4307713" y="6875556"/>
            <a:ext cx="1395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心臓＝</a:t>
            </a:r>
            <a:endParaRPr kumimoji="1" lang="en-US" altLang="ja-JP" dirty="0"/>
          </a:p>
          <a:p>
            <a:r>
              <a:rPr kumimoji="1" lang="ja-JP" altLang="en-US" dirty="0"/>
              <a:t>体の中心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E8E2EF8-AEA2-0099-E16A-0463383C8CA8}"/>
              </a:ext>
            </a:extLst>
          </p:cNvPr>
          <p:cNvSpPr txBox="1"/>
          <p:nvPr/>
        </p:nvSpPr>
        <p:spPr>
          <a:xfrm>
            <a:off x="5425922" y="958497"/>
            <a:ext cx="489771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光</a:t>
            </a:r>
            <a:r>
              <a:rPr kumimoji="1" lang="en-US" altLang="ja-JP" dirty="0"/>
              <a:t> </a:t>
            </a:r>
            <a:r>
              <a:rPr kumimoji="1" lang="ja-JP" altLang="en-US" dirty="0"/>
              <a:t>が脳天から体に入り、</a:t>
            </a:r>
            <a:endParaRPr kumimoji="1" lang="en-US" altLang="ja-JP" dirty="0"/>
          </a:p>
          <a:p>
            <a:r>
              <a:rPr kumimoji="1" lang="ja-JP" altLang="en-US" dirty="0"/>
              <a:t>体の中心である心臓に入射する（</a:t>
            </a:r>
            <a:r>
              <a:rPr kumimoji="1" lang="en-US" altLang="ja-JP" dirty="0"/>
              <a:t>atman</a:t>
            </a:r>
            <a:r>
              <a:rPr kumimoji="1" lang="ja-JP" altLang="en-US" dirty="0"/>
              <a:t>）。</a:t>
            </a:r>
            <a:endParaRPr kumimoji="1" lang="en-US" altLang="ja-JP" dirty="0"/>
          </a:p>
          <a:p>
            <a:r>
              <a:rPr kumimoji="1" lang="ja-JP" altLang="en-US" dirty="0">
                <a:solidFill>
                  <a:srgbClr val="FF0000"/>
                </a:solidFill>
              </a:rPr>
              <a:t>「感じる」のは「胸」</a:t>
            </a:r>
            <a:r>
              <a:rPr kumimoji="1" lang="ja-JP" altLang="en-US" dirty="0"/>
              <a:t>であり、脳は感じない。脳は考える。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光（＝</a:t>
            </a:r>
            <a:r>
              <a:rPr kumimoji="1" lang="en-US" altLang="ja-JP" dirty="0"/>
              <a:t>atman</a:t>
            </a:r>
            <a:r>
              <a:rPr kumimoji="1" lang="ja-JP" altLang="en-US" dirty="0"/>
              <a:t>）は松果体に入射し、</a:t>
            </a:r>
            <a:r>
              <a:rPr kumimoji="1" lang="en-US" altLang="ja-JP" dirty="0"/>
              <a:t>buddhi </a:t>
            </a:r>
            <a:r>
              <a:rPr kumimoji="1" lang="ja-JP" altLang="en-US" dirty="0"/>
              <a:t>を生む。</a:t>
            </a:r>
            <a:r>
              <a:rPr kumimoji="1" lang="en-US" altLang="ja-JP" dirty="0"/>
              <a:t>buddhi </a:t>
            </a:r>
            <a:r>
              <a:rPr kumimoji="1" lang="ja-JP" altLang="en-US" dirty="0"/>
              <a:t>は未だ純粋な光であり、エゴ＝自我を持たない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en-US" altLang="ja-JP" dirty="0"/>
              <a:t>buddhi </a:t>
            </a:r>
            <a:r>
              <a:rPr kumimoji="1" lang="ja-JP" altLang="en-US" dirty="0"/>
              <a:t>が脳を照らし、生まれる動きが</a:t>
            </a:r>
            <a:r>
              <a:rPr kumimoji="1" lang="en-US" altLang="ja-JP" dirty="0"/>
              <a:t>manas </a:t>
            </a:r>
            <a:r>
              <a:rPr kumimoji="1" lang="ja-JP" altLang="en-US" dirty="0"/>
              <a:t>である。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en-US" altLang="ja-JP" dirty="0"/>
              <a:t>buddhi </a:t>
            </a:r>
            <a:r>
              <a:rPr kumimoji="1" lang="ja-JP" altLang="en-US" dirty="0"/>
              <a:t>が動きの元＝いのち</a:t>
            </a:r>
            <a:endParaRPr kumimoji="1" lang="en-US" altLang="ja-JP" dirty="0"/>
          </a:p>
          <a:p>
            <a:r>
              <a:rPr kumimoji="1" lang="en-US" altLang="ja-JP" dirty="0"/>
              <a:t>manas </a:t>
            </a:r>
            <a:r>
              <a:rPr kumimoji="1" lang="ja-JP" altLang="en-US" dirty="0"/>
              <a:t>は身体に付随するソフトウェア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en-US" altLang="ja-JP" dirty="0">
                <a:solidFill>
                  <a:srgbClr val="FF0000"/>
                </a:solidFill>
              </a:rPr>
              <a:t>buddhi </a:t>
            </a:r>
            <a:r>
              <a:rPr kumimoji="1" lang="ja-JP" altLang="en-US" dirty="0">
                <a:solidFill>
                  <a:srgbClr val="FF0000"/>
                </a:solidFill>
              </a:rPr>
              <a:t>という電気を入れると、</a:t>
            </a:r>
            <a:r>
              <a:rPr kumimoji="1" lang="en-US" altLang="ja-JP" dirty="0">
                <a:solidFill>
                  <a:srgbClr val="FF0000"/>
                </a:solidFill>
              </a:rPr>
              <a:t>manas </a:t>
            </a:r>
            <a:r>
              <a:rPr kumimoji="1" lang="ja-JP" altLang="en-US" dirty="0">
                <a:solidFill>
                  <a:srgbClr val="FF0000"/>
                </a:solidFill>
              </a:rPr>
              <a:t>が走る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463443CC-CE6E-5879-0508-7472540B82D5}"/>
              </a:ext>
            </a:extLst>
          </p:cNvPr>
          <p:cNvSpPr txBox="1"/>
          <p:nvPr/>
        </p:nvSpPr>
        <p:spPr>
          <a:xfrm>
            <a:off x="5951980" y="6875556"/>
            <a:ext cx="47334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atman</a:t>
            </a:r>
            <a:r>
              <a:rPr kumimoji="1" lang="ja-JP" altLang="en-US" dirty="0"/>
              <a:t>、</a:t>
            </a:r>
            <a:r>
              <a:rPr kumimoji="1" lang="en-US" altLang="ja-JP" dirty="0"/>
              <a:t>buddhi </a:t>
            </a:r>
            <a:r>
              <a:rPr kumimoji="1" lang="ja-JP" altLang="en-US" dirty="0"/>
              <a:t>にはエゴ（＝自我）がない。</a:t>
            </a:r>
            <a:endParaRPr kumimoji="1" lang="en-US" altLang="ja-JP" dirty="0"/>
          </a:p>
          <a:p>
            <a:r>
              <a:rPr kumimoji="1" lang="en-US" altLang="ja-JP" dirty="0"/>
              <a:t>manas </a:t>
            </a:r>
            <a:r>
              <a:rPr kumimoji="1" lang="ja-JP" altLang="en-US" dirty="0"/>
              <a:t>がエゴ担当</a:t>
            </a:r>
          </a:p>
        </p:txBody>
      </p:sp>
      <p:sp>
        <p:nvSpPr>
          <p:cNvPr id="51" name="スライド番号プレースホルダー 50">
            <a:extLst>
              <a:ext uri="{FF2B5EF4-FFF2-40B4-BE49-F238E27FC236}">
                <a16:creationId xmlns:a16="http://schemas.microsoft.com/office/drawing/2014/main" id="{D8CC2F38-5386-D723-7420-CF8C12B86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CA50-EB4D-4EDC-8569-D582E7E662D9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8CBAA82-5203-3E9F-8B1D-B3EA59E6B677}"/>
              </a:ext>
            </a:extLst>
          </p:cNvPr>
          <p:cNvSpPr txBox="1"/>
          <p:nvPr/>
        </p:nvSpPr>
        <p:spPr>
          <a:xfrm>
            <a:off x="848687" y="708079"/>
            <a:ext cx="110799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図６</a:t>
            </a:r>
          </a:p>
        </p:txBody>
      </p:sp>
    </p:spTree>
    <p:extLst>
      <p:ext uri="{BB962C8B-B14F-4D97-AF65-F5344CB8AC3E}">
        <p14:creationId xmlns:p14="http://schemas.microsoft.com/office/powerpoint/2010/main" val="2236514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A82B2B6F-F4F6-88BE-A578-3D7059A05580}"/>
              </a:ext>
            </a:extLst>
          </p:cNvPr>
          <p:cNvGrpSpPr/>
          <p:nvPr/>
        </p:nvGrpSpPr>
        <p:grpSpPr>
          <a:xfrm>
            <a:off x="8033632" y="3230403"/>
            <a:ext cx="2286133" cy="3119021"/>
            <a:chOff x="1840230" y="1085850"/>
            <a:chExt cx="4549140" cy="6206490"/>
          </a:xfrm>
        </p:grpSpPr>
        <p:sp>
          <p:nvSpPr>
            <p:cNvPr id="2" name="ハート 1">
              <a:extLst>
                <a:ext uri="{FF2B5EF4-FFF2-40B4-BE49-F238E27FC236}">
                  <a16:creationId xmlns:a16="http://schemas.microsoft.com/office/drawing/2014/main" id="{3F30F316-0EB2-3ADD-9501-E86985AE1C70}"/>
                </a:ext>
              </a:extLst>
            </p:cNvPr>
            <p:cNvSpPr/>
            <p:nvPr/>
          </p:nvSpPr>
          <p:spPr>
            <a:xfrm flipV="1">
              <a:off x="1840230" y="1085850"/>
              <a:ext cx="4549140" cy="5052060"/>
            </a:xfrm>
            <a:prstGeom prst="hear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" name="フローチャート: 組合せ 2">
              <a:extLst>
                <a:ext uri="{FF2B5EF4-FFF2-40B4-BE49-F238E27FC236}">
                  <a16:creationId xmlns:a16="http://schemas.microsoft.com/office/drawing/2014/main" id="{30CB5C41-8FA3-ED3C-71A1-6CFAA747E03D}"/>
                </a:ext>
              </a:extLst>
            </p:cNvPr>
            <p:cNvSpPr/>
            <p:nvPr/>
          </p:nvSpPr>
          <p:spPr>
            <a:xfrm flipV="1">
              <a:off x="3554730" y="3808571"/>
              <a:ext cx="1097280" cy="3483769"/>
            </a:xfrm>
            <a:prstGeom prst="flowChartMerg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7" name="グループ化 6">
              <a:extLst>
                <a:ext uri="{FF2B5EF4-FFF2-40B4-BE49-F238E27FC236}">
                  <a16:creationId xmlns:a16="http://schemas.microsoft.com/office/drawing/2014/main" id="{681049AE-CFBD-0A93-94AF-4E95A1D04685}"/>
                </a:ext>
              </a:extLst>
            </p:cNvPr>
            <p:cNvGrpSpPr/>
            <p:nvPr/>
          </p:nvGrpSpPr>
          <p:grpSpPr>
            <a:xfrm>
              <a:off x="3260509" y="3797168"/>
              <a:ext cx="517549" cy="657225"/>
              <a:chOff x="7052310" y="2474595"/>
              <a:chExt cx="706567" cy="897255"/>
            </a:xfrm>
            <a:solidFill>
              <a:srgbClr val="FF6600"/>
            </a:solidFill>
          </p:grpSpPr>
          <p:sp>
            <p:nvSpPr>
              <p:cNvPr id="5" name="フローチャート: 結合子 4">
                <a:extLst>
                  <a:ext uri="{FF2B5EF4-FFF2-40B4-BE49-F238E27FC236}">
                    <a16:creationId xmlns:a16="http://schemas.microsoft.com/office/drawing/2014/main" id="{47B7EDAB-59D1-6A2B-1AA1-5A0DE5F75B9D}"/>
                  </a:ext>
                </a:extLst>
              </p:cNvPr>
              <p:cNvSpPr/>
              <p:nvPr/>
            </p:nvSpPr>
            <p:spPr>
              <a:xfrm>
                <a:off x="7052310" y="2720340"/>
                <a:ext cx="706567" cy="651510"/>
              </a:xfrm>
              <a:prstGeom prst="flowChartConnector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二等辺三角形 5">
                <a:extLst>
                  <a:ext uri="{FF2B5EF4-FFF2-40B4-BE49-F238E27FC236}">
                    <a16:creationId xmlns:a16="http://schemas.microsoft.com/office/drawing/2014/main" id="{5E198B34-8B1F-9045-8C1A-ADCD2D93FC70}"/>
                  </a:ext>
                </a:extLst>
              </p:cNvPr>
              <p:cNvSpPr/>
              <p:nvPr/>
            </p:nvSpPr>
            <p:spPr>
              <a:xfrm flipV="1">
                <a:off x="7365588" y="2474595"/>
                <a:ext cx="80010" cy="491490"/>
              </a:xfrm>
              <a:prstGeom prst="triangl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15C8602D-50C3-753C-409D-D99BB6B039F2}"/>
                </a:ext>
              </a:extLst>
            </p:cNvPr>
            <p:cNvGrpSpPr/>
            <p:nvPr/>
          </p:nvGrpSpPr>
          <p:grpSpPr>
            <a:xfrm>
              <a:off x="2374241" y="4512945"/>
              <a:ext cx="517549" cy="657225"/>
              <a:chOff x="7052310" y="2474595"/>
              <a:chExt cx="706567" cy="897255"/>
            </a:xfrm>
            <a:solidFill>
              <a:srgbClr val="FF6600"/>
            </a:solidFill>
          </p:grpSpPr>
          <p:sp>
            <p:nvSpPr>
              <p:cNvPr id="9" name="フローチャート: 結合子 8">
                <a:extLst>
                  <a:ext uri="{FF2B5EF4-FFF2-40B4-BE49-F238E27FC236}">
                    <a16:creationId xmlns:a16="http://schemas.microsoft.com/office/drawing/2014/main" id="{99454046-3662-766B-641B-26654FC7DDBF}"/>
                  </a:ext>
                </a:extLst>
              </p:cNvPr>
              <p:cNvSpPr/>
              <p:nvPr/>
            </p:nvSpPr>
            <p:spPr>
              <a:xfrm>
                <a:off x="7052310" y="2720340"/>
                <a:ext cx="706567" cy="651510"/>
              </a:xfrm>
              <a:prstGeom prst="flowChartConnector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" name="二等辺三角形 9">
                <a:extLst>
                  <a:ext uri="{FF2B5EF4-FFF2-40B4-BE49-F238E27FC236}">
                    <a16:creationId xmlns:a16="http://schemas.microsoft.com/office/drawing/2014/main" id="{9CDCC107-1E32-B10B-51BE-B66FEDDFF6C5}"/>
                  </a:ext>
                </a:extLst>
              </p:cNvPr>
              <p:cNvSpPr/>
              <p:nvPr/>
            </p:nvSpPr>
            <p:spPr>
              <a:xfrm flipV="1">
                <a:off x="7365588" y="2474595"/>
                <a:ext cx="80010" cy="491490"/>
              </a:xfrm>
              <a:prstGeom prst="triangl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B0317EE7-D33A-4DAC-EB06-728E948027AE}"/>
                </a:ext>
              </a:extLst>
            </p:cNvPr>
            <p:cNvGrpSpPr/>
            <p:nvPr/>
          </p:nvGrpSpPr>
          <p:grpSpPr>
            <a:xfrm>
              <a:off x="5726205" y="4184332"/>
              <a:ext cx="517549" cy="657225"/>
              <a:chOff x="7052310" y="2474595"/>
              <a:chExt cx="706567" cy="897255"/>
            </a:xfrm>
            <a:solidFill>
              <a:srgbClr val="FF6600"/>
            </a:solidFill>
          </p:grpSpPr>
          <p:sp>
            <p:nvSpPr>
              <p:cNvPr id="12" name="フローチャート: 結合子 11">
                <a:extLst>
                  <a:ext uri="{FF2B5EF4-FFF2-40B4-BE49-F238E27FC236}">
                    <a16:creationId xmlns:a16="http://schemas.microsoft.com/office/drawing/2014/main" id="{40DE9ED8-E46A-D37B-89EC-DA1A8334465B}"/>
                  </a:ext>
                </a:extLst>
              </p:cNvPr>
              <p:cNvSpPr/>
              <p:nvPr/>
            </p:nvSpPr>
            <p:spPr>
              <a:xfrm>
                <a:off x="7052310" y="2720340"/>
                <a:ext cx="706567" cy="651510"/>
              </a:xfrm>
              <a:prstGeom prst="flowChartConnector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" name="二等辺三角形 12">
                <a:extLst>
                  <a:ext uri="{FF2B5EF4-FFF2-40B4-BE49-F238E27FC236}">
                    <a16:creationId xmlns:a16="http://schemas.microsoft.com/office/drawing/2014/main" id="{38C5D0AF-D204-BAE0-DD56-BAF8AB28E828}"/>
                  </a:ext>
                </a:extLst>
              </p:cNvPr>
              <p:cNvSpPr/>
              <p:nvPr/>
            </p:nvSpPr>
            <p:spPr>
              <a:xfrm flipV="1">
                <a:off x="7365588" y="2474595"/>
                <a:ext cx="80010" cy="491490"/>
              </a:xfrm>
              <a:prstGeom prst="triangl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4" name="グループ化 13">
              <a:extLst>
                <a:ext uri="{FF2B5EF4-FFF2-40B4-BE49-F238E27FC236}">
                  <a16:creationId xmlns:a16="http://schemas.microsoft.com/office/drawing/2014/main" id="{82B88CD4-33A0-1977-B4CF-44A6FF49DF20}"/>
                </a:ext>
              </a:extLst>
            </p:cNvPr>
            <p:cNvGrpSpPr/>
            <p:nvPr/>
          </p:nvGrpSpPr>
          <p:grpSpPr>
            <a:xfrm>
              <a:off x="5135960" y="4841557"/>
              <a:ext cx="517549" cy="657225"/>
              <a:chOff x="7052310" y="2474595"/>
              <a:chExt cx="706567" cy="897255"/>
            </a:xfrm>
            <a:solidFill>
              <a:srgbClr val="FF6600"/>
            </a:solidFill>
          </p:grpSpPr>
          <p:sp>
            <p:nvSpPr>
              <p:cNvPr id="15" name="フローチャート: 結合子 14">
                <a:extLst>
                  <a:ext uri="{FF2B5EF4-FFF2-40B4-BE49-F238E27FC236}">
                    <a16:creationId xmlns:a16="http://schemas.microsoft.com/office/drawing/2014/main" id="{C130AA0E-CB77-9B0B-8F13-A96E3F2287D2}"/>
                  </a:ext>
                </a:extLst>
              </p:cNvPr>
              <p:cNvSpPr/>
              <p:nvPr/>
            </p:nvSpPr>
            <p:spPr>
              <a:xfrm>
                <a:off x="7052310" y="2720340"/>
                <a:ext cx="706567" cy="651510"/>
              </a:xfrm>
              <a:prstGeom prst="flowChartConnector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" name="二等辺三角形 15">
                <a:extLst>
                  <a:ext uri="{FF2B5EF4-FFF2-40B4-BE49-F238E27FC236}">
                    <a16:creationId xmlns:a16="http://schemas.microsoft.com/office/drawing/2014/main" id="{60B03177-7391-7667-7F6A-7AB73AF4C0CA}"/>
                  </a:ext>
                </a:extLst>
              </p:cNvPr>
              <p:cNvSpPr/>
              <p:nvPr/>
            </p:nvSpPr>
            <p:spPr>
              <a:xfrm flipV="1">
                <a:off x="7365588" y="2474595"/>
                <a:ext cx="80010" cy="491490"/>
              </a:xfrm>
              <a:prstGeom prst="triangl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7" name="グループ化 16">
              <a:extLst>
                <a:ext uri="{FF2B5EF4-FFF2-40B4-BE49-F238E27FC236}">
                  <a16:creationId xmlns:a16="http://schemas.microsoft.com/office/drawing/2014/main" id="{8642EC48-EA8A-6CB7-7D6F-915F24D595E5}"/>
                </a:ext>
              </a:extLst>
            </p:cNvPr>
            <p:cNvGrpSpPr/>
            <p:nvPr/>
          </p:nvGrpSpPr>
          <p:grpSpPr>
            <a:xfrm>
              <a:off x="3842808" y="1484947"/>
              <a:ext cx="517549" cy="657225"/>
              <a:chOff x="7052310" y="2474595"/>
              <a:chExt cx="706567" cy="897255"/>
            </a:xfrm>
            <a:solidFill>
              <a:srgbClr val="FF6600"/>
            </a:solidFill>
          </p:grpSpPr>
          <p:sp>
            <p:nvSpPr>
              <p:cNvPr id="18" name="フローチャート: 結合子 17">
                <a:extLst>
                  <a:ext uri="{FF2B5EF4-FFF2-40B4-BE49-F238E27FC236}">
                    <a16:creationId xmlns:a16="http://schemas.microsoft.com/office/drawing/2014/main" id="{690FCFA3-E26A-D08F-A4B1-15616AE2CC71}"/>
                  </a:ext>
                </a:extLst>
              </p:cNvPr>
              <p:cNvSpPr/>
              <p:nvPr/>
            </p:nvSpPr>
            <p:spPr>
              <a:xfrm>
                <a:off x="7052310" y="2720340"/>
                <a:ext cx="706567" cy="651510"/>
              </a:xfrm>
              <a:prstGeom prst="flowChartConnector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" name="二等辺三角形 18">
                <a:extLst>
                  <a:ext uri="{FF2B5EF4-FFF2-40B4-BE49-F238E27FC236}">
                    <a16:creationId xmlns:a16="http://schemas.microsoft.com/office/drawing/2014/main" id="{D0D98A3A-F742-1E1A-1403-561C14DD7EDF}"/>
                  </a:ext>
                </a:extLst>
              </p:cNvPr>
              <p:cNvSpPr/>
              <p:nvPr/>
            </p:nvSpPr>
            <p:spPr>
              <a:xfrm flipV="1">
                <a:off x="7365588" y="2474595"/>
                <a:ext cx="80010" cy="491490"/>
              </a:xfrm>
              <a:prstGeom prst="triangl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0" name="グループ化 19">
              <a:extLst>
                <a:ext uri="{FF2B5EF4-FFF2-40B4-BE49-F238E27FC236}">
                  <a16:creationId xmlns:a16="http://schemas.microsoft.com/office/drawing/2014/main" id="{E386CC1A-B334-FC95-9113-954553CE1663}"/>
                </a:ext>
              </a:extLst>
            </p:cNvPr>
            <p:cNvGrpSpPr/>
            <p:nvPr/>
          </p:nvGrpSpPr>
          <p:grpSpPr>
            <a:xfrm>
              <a:off x="3252563" y="2142172"/>
              <a:ext cx="517549" cy="657225"/>
              <a:chOff x="7052310" y="2474595"/>
              <a:chExt cx="706567" cy="897255"/>
            </a:xfrm>
            <a:solidFill>
              <a:srgbClr val="FF6600"/>
            </a:solidFill>
          </p:grpSpPr>
          <p:sp>
            <p:nvSpPr>
              <p:cNvPr id="21" name="フローチャート: 結合子 20">
                <a:extLst>
                  <a:ext uri="{FF2B5EF4-FFF2-40B4-BE49-F238E27FC236}">
                    <a16:creationId xmlns:a16="http://schemas.microsoft.com/office/drawing/2014/main" id="{8105EA9A-EAA0-FD56-FA94-2424AA0DD77A}"/>
                  </a:ext>
                </a:extLst>
              </p:cNvPr>
              <p:cNvSpPr/>
              <p:nvPr/>
            </p:nvSpPr>
            <p:spPr>
              <a:xfrm>
                <a:off x="7052310" y="2720340"/>
                <a:ext cx="706567" cy="651510"/>
              </a:xfrm>
              <a:prstGeom prst="flowChartConnector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" name="二等辺三角形 21">
                <a:extLst>
                  <a:ext uri="{FF2B5EF4-FFF2-40B4-BE49-F238E27FC236}">
                    <a16:creationId xmlns:a16="http://schemas.microsoft.com/office/drawing/2014/main" id="{E99531A1-40DA-2B7A-458B-988C1599C9D6}"/>
                  </a:ext>
                </a:extLst>
              </p:cNvPr>
              <p:cNvSpPr/>
              <p:nvPr/>
            </p:nvSpPr>
            <p:spPr>
              <a:xfrm flipV="1">
                <a:off x="7365588" y="2474595"/>
                <a:ext cx="80010" cy="491490"/>
              </a:xfrm>
              <a:prstGeom prst="triangl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3" name="グループ化 22">
              <a:extLst>
                <a:ext uri="{FF2B5EF4-FFF2-40B4-BE49-F238E27FC236}">
                  <a16:creationId xmlns:a16="http://schemas.microsoft.com/office/drawing/2014/main" id="{F011CE0E-0A6F-DFFE-878E-2526A871FDE7}"/>
                </a:ext>
              </a:extLst>
            </p:cNvPr>
            <p:cNvGrpSpPr/>
            <p:nvPr/>
          </p:nvGrpSpPr>
          <p:grpSpPr>
            <a:xfrm>
              <a:off x="4796249" y="2350476"/>
              <a:ext cx="517549" cy="657225"/>
              <a:chOff x="7052310" y="2474595"/>
              <a:chExt cx="706567" cy="897255"/>
            </a:xfrm>
            <a:solidFill>
              <a:srgbClr val="FF6600"/>
            </a:solidFill>
          </p:grpSpPr>
          <p:sp>
            <p:nvSpPr>
              <p:cNvPr id="24" name="フローチャート: 結合子 23">
                <a:extLst>
                  <a:ext uri="{FF2B5EF4-FFF2-40B4-BE49-F238E27FC236}">
                    <a16:creationId xmlns:a16="http://schemas.microsoft.com/office/drawing/2014/main" id="{988BEA23-433B-FFEA-9FA5-1E33FC0E0C45}"/>
                  </a:ext>
                </a:extLst>
              </p:cNvPr>
              <p:cNvSpPr/>
              <p:nvPr/>
            </p:nvSpPr>
            <p:spPr>
              <a:xfrm>
                <a:off x="7052310" y="2720340"/>
                <a:ext cx="706567" cy="651510"/>
              </a:xfrm>
              <a:prstGeom prst="flowChartConnector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二等辺三角形 24">
                <a:extLst>
                  <a:ext uri="{FF2B5EF4-FFF2-40B4-BE49-F238E27FC236}">
                    <a16:creationId xmlns:a16="http://schemas.microsoft.com/office/drawing/2014/main" id="{0A20F9D4-62A9-6971-D361-3DC46344D8CA}"/>
                  </a:ext>
                </a:extLst>
              </p:cNvPr>
              <p:cNvSpPr/>
              <p:nvPr/>
            </p:nvSpPr>
            <p:spPr>
              <a:xfrm flipV="1">
                <a:off x="7365588" y="2474595"/>
                <a:ext cx="80010" cy="491490"/>
              </a:xfrm>
              <a:prstGeom prst="triangl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6" name="グループ化 25">
              <a:extLst>
                <a:ext uri="{FF2B5EF4-FFF2-40B4-BE49-F238E27FC236}">
                  <a16:creationId xmlns:a16="http://schemas.microsoft.com/office/drawing/2014/main" id="{73DD5987-580D-28DA-6E29-6D31DD79C434}"/>
                </a:ext>
              </a:extLst>
            </p:cNvPr>
            <p:cNvGrpSpPr/>
            <p:nvPr/>
          </p:nvGrpSpPr>
          <p:grpSpPr>
            <a:xfrm>
              <a:off x="3883129" y="2646759"/>
              <a:ext cx="517549" cy="657225"/>
              <a:chOff x="7052310" y="2474595"/>
              <a:chExt cx="706567" cy="897255"/>
            </a:xfrm>
            <a:solidFill>
              <a:srgbClr val="FF6600"/>
            </a:solidFill>
          </p:grpSpPr>
          <p:sp>
            <p:nvSpPr>
              <p:cNvPr id="27" name="フローチャート: 結合子 26">
                <a:extLst>
                  <a:ext uri="{FF2B5EF4-FFF2-40B4-BE49-F238E27FC236}">
                    <a16:creationId xmlns:a16="http://schemas.microsoft.com/office/drawing/2014/main" id="{4003EDE8-286E-4373-2256-E63DBE180557}"/>
                  </a:ext>
                </a:extLst>
              </p:cNvPr>
              <p:cNvSpPr/>
              <p:nvPr/>
            </p:nvSpPr>
            <p:spPr>
              <a:xfrm>
                <a:off x="7052310" y="2720340"/>
                <a:ext cx="706567" cy="651510"/>
              </a:xfrm>
              <a:prstGeom prst="flowChartConnector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" name="二等辺三角形 27">
                <a:extLst>
                  <a:ext uri="{FF2B5EF4-FFF2-40B4-BE49-F238E27FC236}">
                    <a16:creationId xmlns:a16="http://schemas.microsoft.com/office/drawing/2014/main" id="{9CEE7BD1-8171-4260-D615-D2885709419D}"/>
                  </a:ext>
                </a:extLst>
              </p:cNvPr>
              <p:cNvSpPr/>
              <p:nvPr/>
            </p:nvSpPr>
            <p:spPr>
              <a:xfrm flipV="1">
                <a:off x="7365588" y="2474595"/>
                <a:ext cx="80010" cy="491490"/>
              </a:xfrm>
              <a:prstGeom prst="triangl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9" name="グループ化 28">
              <a:extLst>
                <a:ext uri="{FF2B5EF4-FFF2-40B4-BE49-F238E27FC236}">
                  <a16:creationId xmlns:a16="http://schemas.microsoft.com/office/drawing/2014/main" id="{03B93297-31FA-B5EF-25D1-FEFAF5E02C26}"/>
                </a:ext>
              </a:extLst>
            </p:cNvPr>
            <p:cNvGrpSpPr/>
            <p:nvPr/>
          </p:nvGrpSpPr>
          <p:grpSpPr>
            <a:xfrm>
              <a:off x="5127720" y="3167044"/>
              <a:ext cx="517549" cy="657225"/>
              <a:chOff x="7052310" y="2474595"/>
              <a:chExt cx="706567" cy="897255"/>
            </a:xfrm>
            <a:solidFill>
              <a:srgbClr val="FF6600"/>
            </a:solidFill>
          </p:grpSpPr>
          <p:sp>
            <p:nvSpPr>
              <p:cNvPr id="30" name="フローチャート: 結合子 29">
                <a:extLst>
                  <a:ext uri="{FF2B5EF4-FFF2-40B4-BE49-F238E27FC236}">
                    <a16:creationId xmlns:a16="http://schemas.microsoft.com/office/drawing/2014/main" id="{303DAC05-387D-BDF1-D380-EC64113F2092}"/>
                  </a:ext>
                </a:extLst>
              </p:cNvPr>
              <p:cNvSpPr/>
              <p:nvPr/>
            </p:nvSpPr>
            <p:spPr>
              <a:xfrm>
                <a:off x="7052310" y="2720340"/>
                <a:ext cx="706567" cy="651510"/>
              </a:xfrm>
              <a:prstGeom prst="flowChartConnector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" name="二等辺三角形 30">
                <a:extLst>
                  <a:ext uri="{FF2B5EF4-FFF2-40B4-BE49-F238E27FC236}">
                    <a16:creationId xmlns:a16="http://schemas.microsoft.com/office/drawing/2014/main" id="{A87B5353-EB1C-7B4D-92DA-BDB56B2DBECA}"/>
                  </a:ext>
                </a:extLst>
              </p:cNvPr>
              <p:cNvSpPr/>
              <p:nvPr/>
            </p:nvSpPr>
            <p:spPr>
              <a:xfrm flipV="1">
                <a:off x="7365588" y="2474595"/>
                <a:ext cx="80010" cy="491490"/>
              </a:xfrm>
              <a:prstGeom prst="triangl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2" name="グループ化 31">
              <a:extLst>
                <a:ext uri="{FF2B5EF4-FFF2-40B4-BE49-F238E27FC236}">
                  <a16:creationId xmlns:a16="http://schemas.microsoft.com/office/drawing/2014/main" id="{080FFF32-F12D-8B06-6E13-233E8AE46CD2}"/>
                </a:ext>
              </a:extLst>
            </p:cNvPr>
            <p:cNvGrpSpPr/>
            <p:nvPr/>
          </p:nvGrpSpPr>
          <p:grpSpPr>
            <a:xfrm>
              <a:off x="4537475" y="3824269"/>
              <a:ext cx="517549" cy="657225"/>
              <a:chOff x="7052310" y="2474595"/>
              <a:chExt cx="706567" cy="897255"/>
            </a:xfrm>
            <a:solidFill>
              <a:srgbClr val="FF6600"/>
            </a:solidFill>
          </p:grpSpPr>
          <p:sp>
            <p:nvSpPr>
              <p:cNvPr id="33" name="フローチャート: 結合子 32">
                <a:extLst>
                  <a:ext uri="{FF2B5EF4-FFF2-40B4-BE49-F238E27FC236}">
                    <a16:creationId xmlns:a16="http://schemas.microsoft.com/office/drawing/2014/main" id="{494B309C-1C77-A518-6F62-CED87DF845BD}"/>
                  </a:ext>
                </a:extLst>
              </p:cNvPr>
              <p:cNvSpPr/>
              <p:nvPr/>
            </p:nvSpPr>
            <p:spPr>
              <a:xfrm>
                <a:off x="7052310" y="2720340"/>
                <a:ext cx="706567" cy="651510"/>
              </a:xfrm>
              <a:prstGeom prst="flowChartConnector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" name="二等辺三角形 33">
                <a:extLst>
                  <a:ext uri="{FF2B5EF4-FFF2-40B4-BE49-F238E27FC236}">
                    <a16:creationId xmlns:a16="http://schemas.microsoft.com/office/drawing/2014/main" id="{2132507A-692F-2527-9C64-DD382CAFD4D5}"/>
                  </a:ext>
                </a:extLst>
              </p:cNvPr>
              <p:cNvSpPr/>
              <p:nvPr/>
            </p:nvSpPr>
            <p:spPr>
              <a:xfrm flipV="1">
                <a:off x="7365588" y="2474595"/>
                <a:ext cx="80010" cy="491490"/>
              </a:xfrm>
              <a:prstGeom prst="triangl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5" name="グループ化 34">
              <a:extLst>
                <a:ext uri="{FF2B5EF4-FFF2-40B4-BE49-F238E27FC236}">
                  <a16:creationId xmlns:a16="http://schemas.microsoft.com/office/drawing/2014/main" id="{08EBEA7D-A1D7-53F2-6AC1-B7ECA0798D05}"/>
                </a:ext>
              </a:extLst>
            </p:cNvPr>
            <p:cNvGrpSpPr/>
            <p:nvPr/>
          </p:nvGrpSpPr>
          <p:grpSpPr>
            <a:xfrm>
              <a:off x="2868009" y="2827918"/>
              <a:ext cx="517549" cy="657225"/>
              <a:chOff x="7052310" y="2474595"/>
              <a:chExt cx="706567" cy="897255"/>
            </a:xfrm>
            <a:solidFill>
              <a:srgbClr val="FF6600"/>
            </a:solidFill>
          </p:grpSpPr>
          <p:sp>
            <p:nvSpPr>
              <p:cNvPr id="36" name="フローチャート: 結合子 35">
                <a:extLst>
                  <a:ext uri="{FF2B5EF4-FFF2-40B4-BE49-F238E27FC236}">
                    <a16:creationId xmlns:a16="http://schemas.microsoft.com/office/drawing/2014/main" id="{6E2ED312-C9A8-FAA1-6786-1852998D71F5}"/>
                  </a:ext>
                </a:extLst>
              </p:cNvPr>
              <p:cNvSpPr/>
              <p:nvPr/>
            </p:nvSpPr>
            <p:spPr>
              <a:xfrm>
                <a:off x="7052310" y="2720340"/>
                <a:ext cx="706567" cy="651510"/>
              </a:xfrm>
              <a:prstGeom prst="flowChartConnector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" name="二等辺三角形 36">
                <a:extLst>
                  <a:ext uri="{FF2B5EF4-FFF2-40B4-BE49-F238E27FC236}">
                    <a16:creationId xmlns:a16="http://schemas.microsoft.com/office/drawing/2014/main" id="{A676476B-D806-756E-63A8-45C5C399B958}"/>
                  </a:ext>
                </a:extLst>
              </p:cNvPr>
              <p:cNvSpPr/>
              <p:nvPr/>
            </p:nvSpPr>
            <p:spPr>
              <a:xfrm flipV="1">
                <a:off x="7365588" y="2474595"/>
                <a:ext cx="80010" cy="491490"/>
              </a:xfrm>
              <a:prstGeom prst="triangl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8" name="グループ化 37">
              <a:extLst>
                <a:ext uri="{FF2B5EF4-FFF2-40B4-BE49-F238E27FC236}">
                  <a16:creationId xmlns:a16="http://schemas.microsoft.com/office/drawing/2014/main" id="{B35512F8-BACE-0928-2FBB-306F9C3848C2}"/>
                </a:ext>
              </a:extLst>
            </p:cNvPr>
            <p:cNvGrpSpPr/>
            <p:nvPr/>
          </p:nvGrpSpPr>
          <p:grpSpPr>
            <a:xfrm>
              <a:off x="2277764" y="3485143"/>
              <a:ext cx="517549" cy="657225"/>
              <a:chOff x="7052310" y="2474595"/>
              <a:chExt cx="706567" cy="897255"/>
            </a:xfrm>
            <a:solidFill>
              <a:srgbClr val="FF6600"/>
            </a:solidFill>
          </p:grpSpPr>
          <p:sp>
            <p:nvSpPr>
              <p:cNvPr id="39" name="フローチャート: 結合子 38">
                <a:extLst>
                  <a:ext uri="{FF2B5EF4-FFF2-40B4-BE49-F238E27FC236}">
                    <a16:creationId xmlns:a16="http://schemas.microsoft.com/office/drawing/2014/main" id="{5397DE9D-CFF4-84F2-F694-CB8C54A4972C}"/>
                  </a:ext>
                </a:extLst>
              </p:cNvPr>
              <p:cNvSpPr/>
              <p:nvPr/>
            </p:nvSpPr>
            <p:spPr>
              <a:xfrm>
                <a:off x="7052310" y="2720340"/>
                <a:ext cx="706567" cy="651510"/>
              </a:xfrm>
              <a:prstGeom prst="flowChartConnector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二等辺三角形 39">
                <a:extLst>
                  <a:ext uri="{FF2B5EF4-FFF2-40B4-BE49-F238E27FC236}">
                    <a16:creationId xmlns:a16="http://schemas.microsoft.com/office/drawing/2014/main" id="{A35C5AF1-C3E9-B400-A82A-B577A15E6AF2}"/>
                  </a:ext>
                </a:extLst>
              </p:cNvPr>
              <p:cNvSpPr/>
              <p:nvPr/>
            </p:nvSpPr>
            <p:spPr>
              <a:xfrm flipV="1">
                <a:off x="7365588" y="2474595"/>
                <a:ext cx="80010" cy="491490"/>
              </a:xfrm>
              <a:prstGeom prst="triangl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16E39775-5765-E1E2-F39C-55EEC75109A8}"/>
              </a:ext>
            </a:extLst>
          </p:cNvPr>
          <p:cNvGrpSpPr/>
          <p:nvPr/>
        </p:nvGrpSpPr>
        <p:grpSpPr>
          <a:xfrm>
            <a:off x="835442" y="546204"/>
            <a:ext cx="3371849" cy="6934200"/>
            <a:chOff x="1783081" y="573405"/>
            <a:chExt cx="3371849" cy="6934200"/>
          </a:xfrm>
        </p:grpSpPr>
        <p:sp>
          <p:nvSpPr>
            <p:cNvPr id="43" name="ハート 42">
              <a:extLst>
                <a:ext uri="{FF2B5EF4-FFF2-40B4-BE49-F238E27FC236}">
                  <a16:creationId xmlns:a16="http://schemas.microsoft.com/office/drawing/2014/main" id="{3E66AB32-471E-AE6B-AB02-CD08F3152A9A}"/>
                </a:ext>
              </a:extLst>
            </p:cNvPr>
            <p:cNvSpPr/>
            <p:nvPr/>
          </p:nvSpPr>
          <p:spPr>
            <a:xfrm>
              <a:off x="3154680" y="6410325"/>
              <a:ext cx="1097280" cy="1097280"/>
            </a:xfrm>
            <a:prstGeom prst="heart">
              <a:avLst/>
            </a:prstGeom>
            <a:solidFill>
              <a:srgbClr val="F8CBAD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楕円 43">
              <a:extLst>
                <a:ext uri="{FF2B5EF4-FFF2-40B4-BE49-F238E27FC236}">
                  <a16:creationId xmlns:a16="http://schemas.microsoft.com/office/drawing/2014/main" id="{82E0E69E-AFDC-6020-86DB-36849DEF90F8}"/>
                </a:ext>
              </a:extLst>
            </p:cNvPr>
            <p:cNvSpPr/>
            <p:nvPr/>
          </p:nvSpPr>
          <p:spPr>
            <a:xfrm>
              <a:off x="1883245" y="1531620"/>
              <a:ext cx="3271685" cy="35847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45" name="グループ化 44">
              <a:extLst>
                <a:ext uri="{FF2B5EF4-FFF2-40B4-BE49-F238E27FC236}">
                  <a16:creationId xmlns:a16="http://schemas.microsoft.com/office/drawing/2014/main" id="{1E8221B2-45F2-39B9-2C1C-4CD7A31DE685}"/>
                </a:ext>
              </a:extLst>
            </p:cNvPr>
            <p:cNvGrpSpPr/>
            <p:nvPr/>
          </p:nvGrpSpPr>
          <p:grpSpPr>
            <a:xfrm>
              <a:off x="1783081" y="2329339"/>
              <a:ext cx="765809" cy="1197769"/>
              <a:chOff x="2857500" y="3049429"/>
              <a:chExt cx="1400175" cy="1330642"/>
            </a:xfrm>
          </p:grpSpPr>
          <p:sp>
            <p:nvSpPr>
              <p:cNvPr id="59" name="フローチャート: 組合せ 58">
                <a:extLst>
                  <a:ext uri="{FF2B5EF4-FFF2-40B4-BE49-F238E27FC236}">
                    <a16:creationId xmlns:a16="http://schemas.microsoft.com/office/drawing/2014/main" id="{2904E1BB-3722-4EC9-727E-41094B1C9CE3}"/>
                  </a:ext>
                </a:extLst>
              </p:cNvPr>
              <p:cNvSpPr/>
              <p:nvPr/>
            </p:nvSpPr>
            <p:spPr>
              <a:xfrm rot="16200000">
                <a:off x="3343275" y="3465671"/>
                <a:ext cx="640080" cy="1188720"/>
              </a:xfrm>
              <a:prstGeom prst="flowChartMerg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0" name="楕円 59">
                <a:extLst>
                  <a:ext uri="{FF2B5EF4-FFF2-40B4-BE49-F238E27FC236}">
                    <a16:creationId xmlns:a16="http://schemas.microsoft.com/office/drawing/2014/main" id="{1724A34F-5CFC-D5BC-8D9B-61968C1AC585}"/>
                  </a:ext>
                </a:extLst>
              </p:cNvPr>
              <p:cNvSpPr/>
              <p:nvPr/>
            </p:nvSpPr>
            <p:spPr>
              <a:xfrm rot="16200000">
                <a:off x="2748915" y="3926205"/>
                <a:ext cx="640080" cy="25146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1" name="円弧 60">
                <a:extLst>
                  <a:ext uri="{FF2B5EF4-FFF2-40B4-BE49-F238E27FC236}">
                    <a16:creationId xmlns:a16="http://schemas.microsoft.com/office/drawing/2014/main" id="{EFECF947-4287-C886-F82E-5FE2D6284B88}"/>
                  </a:ext>
                </a:extLst>
              </p:cNvPr>
              <p:cNvSpPr/>
              <p:nvPr/>
            </p:nvSpPr>
            <p:spPr>
              <a:xfrm rot="16200000" flipH="1">
                <a:off x="2857500" y="3049429"/>
                <a:ext cx="674370" cy="674370"/>
              </a:xfrm>
              <a:prstGeom prst="arc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6" name="フリーフォーム: 図形 45">
              <a:extLst>
                <a:ext uri="{FF2B5EF4-FFF2-40B4-BE49-F238E27FC236}">
                  <a16:creationId xmlns:a16="http://schemas.microsoft.com/office/drawing/2014/main" id="{CAD72F96-BB08-F94C-2260-7CA6F6435B8F}"/>
                </a:ext>
              </a:extLst>
            </p:cNvPr>
            <p:cNvSpPr/>
            <p:nvPr/>
          </p:nvSpPr>
          <p:spPr>
            <a:xfrm>
              <a:off x="2243330" y="1774984"/>
              <a:ext cx="2571750" cy="1508760"/>
            </a:xfrm>
            <a:custGeom>
              <a:avLst/>
              <a:gdLst>
                <a:gd name="connsiteX0" fmla="*/ 11430 w 2994660"/>
                <a:gd name="connsiteY0" fmla="*/ 742950 h 1668780"/>
                <a:gd name="connsiteX1" fmla="*/ 11430 w 2994660"/>
                <a:gd name="connsiteY1" fmla="*/ 742950 h 1668780"/>
                <a:gd name="connsiteX2" fmla="*/ 171450 w 2994660"/>
                <a:gd name="connsiteY2" fmla="*/ 491490 h 1668780"/>
                <a:gd name="connsiteX3" fmla="*/ 262890 w 2994660"/>
                <a:gd name="connsiteY3" fmla="*/ 434340 h 1668780"/>
                <a:gd name="connsiteX4" fmla="*/ 308610 w 2994660"/>
                <a:gd name="connsiteY4" fmla="*/ 377190 h 1668780"/>
                <a:gd name="connsiteX5" fmla="*/ 342900 w 2994660"/>
                <a:gd name="connsiteY5" fmla="*/ 342900 h 1668780"/>
                <a:gd name="connsiteX6" fmla="*/ 491490 w 2994660"/>
                <a:gd name="connsiteY6" fmla="*/ 194310 h 1668780"/>
                <a:gd name="connsiteX7" fmla="*/ 640080 w 2994660"/>
                <a:gd name="connsiteY7" fmla="*/ 125730 h 1668780"/>
                <a:gd name="connsiteX8" fmla="*/ 685800 w 2994660"/>
                <a:gd name="connsiteY8" fmla="*/ 114300 h 1668780"/>
                <a:gd name="connsiteX9" fmla="*/ 731520 w 2994660"/>
                <a:gd name="connsiteY9" fmla="*/ 91440 h 1668780"/>
                <a:gd name="connsiteX10" fmla="*/ 845820 w 2994660"/>
                <a:gd name="connsiteY10" fmla="*/ 68580 h 1668780"/>
                <a:gd name="connsiteX11" fmla="*/ 925830 w 2994660"/>
                <a:gd name="connsiteY11" fmla="*/ 45720 h 1668780"/>
                <a:gd name="connsiteX12" fmla="*/ 1108710 w 2994660"/>
                <a:gd name="connsiteY12" fmla="*/ 22860 h 1668780"/>
                <a:gd name="connsiteX13" fmla="*/ 1165860 w 2994660"/>
                <a:gd name="connsiteY13" fmla="*/ 11430 h 1668780"/>
                <a:gd name="connsiteX14" fmla="*/ 1234440 w 2994660"/>
                <a:gd name="connsiteY14" fmla="*/ 0 h 1668780"/>
                <a:gd name="connsiteX15" fmla="*/ 1965960 w 2994660"/>
                <a:gd name="connsiteY15" fmla="*/ 11430 h 1668780"/>
                <a:gd name="connsiteX16" fmla="*/ 2068830 w 2994660"/>
                <a:gd name="connsiteY16" fmla="*/ 45720 h 1668780"/>
                <a:gd name="connsiteX17" fmla="*/ 2354580 w 2994660"/>
                <a:gd name="connsiteY17" fmla="*/ 102870 h 1668780"/>
                <a:gd name="connsiteX18" fmla="*/ 2537460 w 2994660"/>
                <a:gd name="connsiteY18" fmla="*/ 240030 h 1668780"/>
                <a:gd name="connsiteX19" fmla="*/ 2583180 w 2994660"/>
                <a:gd name="connsiteY19" fmla="*/ 308610 h 1668780"/>
                <a:gd name="connsiteX20" fmla="*/ 2663190 w 2994660"/>
                <a:gd name="connsiteY20" fmla="*/ 457200 h 1668780"/>
                <a:gd name="connsiteX21" fmla="*/ 2766060 w 2994660"/>
                <a:gd name="connsiteY21" fmla="*/ 605790 h 1668780"/>
                <a:gd name="connsiteX22" fmla="*/ 2880360 w 2994660"/>
                <a:gd name="connsiteY22" fmla="*/ 811530 h 1668780"/>
                <a:gd name="connsiteX23" fmla="*/ 2948940 w 2994660"/>
                <a:gd name="connsiteY23" fmla="*/ 971550 h 1668780"/>
                <a:gd name="connsiteX24" fmla="*/ 2960370 w 2994660"/>
                <a:gd name="connsiteY24" fmla="*/ 1062990 h 1668780"/>
                <a:gd name="connsiteX25" fmla="*/ 2994660 w 2994660"/>
                <a:gd name="connsiteY25" fmla="*/ 1211580 h 1668780"/>
                <a:gd name="connsiteX26" fmla="*/ 2983230 w 2994660"/>
                <a:gd name="connsiteY26" fmla="*/ 1405890 h 1668780"/>
                <a:gd name="connsiteX27" fmla="*/ 2948940 w 2994660"/>
                <a:gd name="connsiteY27" fmla="*/ 1463040 h 1668780"/>
                <a:gd name="connsiteX28" fmla="*/ 2857500 w 2994660"/>
                <a:gd name="connsiteY28" fmla="*/ 1543050 h 1668780"/>
                <a:gd name="connsiteX29" fmla="*/ 2708910 w 2994660"/>
                <a:gd name="connsiteY29" fmla="*/ 1623060 h 1668780"/>
                <a:gd name="connsiteX30" fmla="*/ 2503170 w 2994660"/>
                <a:gd name="connsiteY30" fmla="*/ 1657350 h 1668780"/>
                <a:gd name="connsiteX31" fmla="*/ 2274570 w 2994660"/>
                <a:gd name="connsiteY31" fmla="*/ 1668780 h 1668780"/>
                <a:gd name="connsiteX32" fmla="*/ 1920240 w 2994660"/>
                <a:gd name="connsiteY32" fmla="*/ 1645920 h 1668780"/>
                <a:gd name="connsiteX33" fmla="*/ 1623060 w 2994660"/>
                <a:gd name="connsiteY33" fmla="*/ 1440180 h 1668780"/>
                <a:gd name="connsiteX34" fmla="*/ 1531620 w 2994660"/>
                <a:gd name="connsiteY34" fmla="*/ 1394460 h 1668780"/>
                <a:gd name="connsiteX35" fmla="*/ 1303020 w 2994660"/>
                <a:gd name="connsiteY35" fmla="*/ 1268730 h 1668780"/>
                <a:gd name="connsiteX36" fmla="*/ 1188720 w 2994660"/>
                <a:gd name="connsiteY36" fmla="*/ 1234440 h 1668780"/>
                <a:gd name="connsiteX37" fmla="*/ 1131570 w 2994660"/>
                <a:gd name="connsiteY37" fmla="*/ 1211580 h 1668780"/>
                <a:gd name="connsiteX38" fmla="*/ 891540 w 2994660"/>
                <a:gd name="connsiteY38" fmla="*/ 1085850 h 1668780"/>
                <a:gd name="connsiteX39" fmla="*/ 777240 w 2994660"/>
                <a:gd name="connsiteY39" fmla="*/ 1051560 h 1668780"/>
                <a:gd name="connsiteX40" fmla="*/ 160020 w 2994660"/>
                <a:gd name="connsiteY40" fmla="*/ 1017270 h 1668780"/>
                <a:gd name="connsiteX41" fmla="*/ 91440 w 2994660"/>
                <a:gd name="connsiteY41" fmla="*/ 982980 h 1668780"/>
                <a:gd name="connsiteX42" fmla="*/ 45720 w 2994660"/>
                <a:gd name="connsiteY42" fmla="*/ 914400 h 1668780"/>
                <a:gd name="connsiteX43" fmla="*/ 0 w 2994660"/>
                <a:gd name="connsiteY43" fmla="*/ 857250 h 1668780"/>
                <a:gd name="connsiteX44" fmla="*/ 11430 w 2994660"/>
                <a:gd name="connsiteY44" fmla="*/ 742950 h 1668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2994660" h="1668780">
                  <a:moveTo>
                    <a:pt x="11430" y="742950"/>
                  </a:moveTo>
                  <a:lnTo>
                    <a:pt x="11430" y="742950"/>
                  </a:lnTo>
                  <a:cubicBezTo>
                    <a:pt x="40982" y="689757"/>
                    <a:pt x="133565" y="515168"/>
                    <a:pt x="171450" y="491490"/>
                  </a:cubicBezTo>
                  <a:cubicBezTo>
                    <a:pt x="201930" y="472440"/>
                    <a:pt x="235277" y="457350"/>
                    <a:pt x="262890" y="434340"/>
                  </a:cubicBezTo>
                  <a:cubicBezTo>
                    <a:pt x="281631" y="418722"/>
                    <a:pt x="292545" y="395550"/>
                    <a:pt x="308610" y="377190"/>
                  </a:cubicBezTo>
                  <a:cubicBezTo>
                    <a:pt x="319254" y="365025"/>
                    <a:pt x="332552" y="355318"/>
                    <a:pt x="342900" y="342900"/>
                  </a:cubicBezTo>
                  <a:cubicBezTo>
                    <a:pt x="427900" y="240900"/>
                    <a:pt x="394277" y="249860"/>
                    <a:pt x="491490" y="194310"/>
                  </a:cubicBezTo>
                  <a:cubicBezTo>
                    <a:pt x="527052" y="173989"/>
                    <a:pt x="595982" y="140429"/>
                    <a:pt x="640080" y="125730"/>
                  </a:cubicBezTo>
                  <a:cubicBezTo>
                    <a:pt x="654983" y="120762"/>
                    <a:pt x="671091" y="119816"/>
                    <a:pt x="685800" y="114300"/>
                  </a:cubicBezTo>
                  <a:cubicBezTo>
                    <a:pt x="701754" y="108317"/>
                    <a:pt x="715137" y="96121"/>
                    <a:pt x="731520" y="91440"/>
                  </a:cubicBezTo>
                  <a:cubicBezTo>
                    <a:pt x="768880" y="80766"/>
                    <a:pt x="807998" y="77479"/>
                    <a:pt x="845820" y="68580"/>
                  </a:cubicBezTo>
                  <a:cubicBezTo>
                    <a:pt x="872820" y="62227"/>
                    <a:pt x="898503" y="50473"/>
                    <a:pt x="925830" y="45720"/>
                  </a:cubicBezTo>
                  <a:cubicBezTo>
                    <a:pt x="986356" y="35194"/>
                    <a:pt x="1047893" y="31548"/>
                    <a:pt x="1108710" y="22860"/>
                  </a:cubicBezTo>
                  <a:cubicBezTo>
                    <a:pt x="1127942" y="20113"/>
                    <a:pt x="1146746" y="14905"/>
                    <a:pt x="1165860" y="11430"/>
                  </a:cubicBezTo>
                  <a:cubicBezTo>
                    <a:pt x="1188662" y="7284"/>
                    <a:pt x="1211580" y="3810"/>
                    <a:pt x="1234440" y="0"/>
                  </a:cubicBezTo>
                  <a:cubicBezTo>
                    <a:pt x="1478280" y="3810"/>
                    <a:pt x="1722456" y="-1913"/>
                    <a:pt x="1965960" y="11430"/>
                  </a:cubicBezTo>
                  <a:cubicBezTo>
                    <a:pt x="2002051" y="13408"/>
                    <a:pt x="2033646" y="37441"/>
                    <a:pt x="2068830" y="45720"/>
                  </a:cubicBezTo>
                  <a:cubicBezTo>
                    <a:pt x="2163384" y="67968"/>
                    <a:pt x="2354580" y="102870"/>
                    <a:pt x="2354580" y="102870"/>
                  </a:cubicBezTo>
                  <a:cubicBezTo>
                    <a:pt x="2384577" y="123868"/>
                    <a:pt x="2502691" y="201784"/>
                    <a:pt x="2537460" y="240030"/>
                  </a:cubicBezTo>
                  <a:cubicBezTo>
                    <a:pt x="2555941" y="260359"/>
                    <a:pt x="2568781" y="285211"/>
                    <a:pt x="2583180" y="308610"/>
                  </a:cubicBezTo>
                  <a:cubicBezTo>
                    <a:pt x="2652717" y="421608"/>
                    <a:pt x="2605896" y="352162"/>
                    <a:pt x="2663190" y="457200"/>
                  </a:cubicBezTo>
                  <a:cubicBezTo>
                    <a:pt x="2740834" y="599547"/>
                    <a:pt x="2643417" y="406495"/>
                    <a:pt x="2766060" y="605790"/>
                  </a:cubicBezTo>
                  <a:cubicBezTo>
                    <a:pt x="2807177" y="672605"/>
                    <a:pt x="2849456" y="739421"/>
                    <a:pt x="2880360" y="811530"/>
                  </a:cubicBezTo>
                  <a:lnTo>
                    <a:pt x="2948940" y="971550"/>
                  </a:lnTo>
                  <a:cubicBezTo>
                    <a:pt x="2952750" y="1002030"/>
                    <a:pt x="2955699" y="1032630"/>
                    <a:pt x="2960370" y="1062990"/>
                  </a:cubicBezTo>
                  <a:cubicBezTo>
                    <a:pt x="2967407" y="1108728"/>
                    <a:pt x="2984158" y="1169571"/>
                    <a:pt x="2994660" y="1211580"/>
                  </a:cubicBezTo>
                  <a:cubicBezTo>
                    <a:pt x="2990850" y="1276350"/>
                    <a:pt x="2994836" y="1342055"/>
                    <a:pt x="2983230" y="1405890"/>
                  </a:cubicBezTo>
                  <a:cubicBezTo>
                    <a:pt x="2979256" y="1427748"/>
                    <a:pt x="2962270" y="1445267"/>
                    <a:pt x="2948940" y="1463040"/>
                  </a:cubicBezTo>
                  <a:cubicBezTo>
                    <a:pt x="2931967" y="1485670"/>
                    <a:pt x="2875102" y="1530864"/>
                    <a:pt x="2857500" y="1543050"/>
                  </a:cubicBezTo>
                  <a:cubicBezTo>
                    <a:pt x="2815548" y="1572093"/>
                    <a:pt x="2761252" y="1609102"/>
                    <a:pt x="2708910" y="1623060"/>
                  </a:cubicBezTo>
                  <a:cubicBezTo>
                    <a:pt x="2658922" y="1636390"/>
                    <a:pt x="2558509" y="1653397"/>
                    <a:pt x="2503170" y="1657350"/>
                  </a:cubicBezTo>
                  <a:cubicBezTo>
                    <a:pt x="2427069" y="1662786"/>
                    <a:pt x="2350770" y="1664970"/>
                    <a:pt x="2274570" y="1668780"/>
                  </a:cubicBezTo>
                  <a:cubicBezTo>
                    <a:pt x="2156460" y="1661160"/>
                    <a:pt x="2035210" y="1674024"/>
                    <a:pt x="1920240" y="1645920"/>
                  </a:cubicBezTo>
                  <a:cubicBezTo>
                    <a:pt x="1865171" y="1632459"/>
                    <a:pt x="1673034" y="1472663"/>
                    <a:pt x="1623060" y="1440180"/>
                  </a:cubicBezTo>
                  <a:cubicBezTo>
                    <a:pt x="1594488" y="1421608"/>
                    <a:pt x="1561321" y="1411167"/>
                    <a:pt x="1531620" y="1394460"/>
                  </a:cubicBezTo>
                  <a:cubicBezTo>
                    <a:pt x="1412470" y="1327438"/>
                    <a:pt x="1450092" y="1328896"/>
                    <a:pt x="1303020" y="1268730"/>
                  </a:cubicBezTo>
                  <a:cubicBezTo>
                    <a:pt x="1266204" y="1253669"/>
                    <a:pt x="1226456" y="1247019"/>
                    <a:pt x="1188720" y="1234440"/>
                  </a:cubicBezTo>
                  <a:cubicBezTo>
                    <a:pt x="1169255" y="1227952"/>
                    <a:pt x="1150620" y="1219200"/>
                    <a:pt x="1131570" y="1211580"/>
                  </a:cubicBezTo>
                  <a:cubicBezTo>
                    <a:pt x="1054013" y="1134023"/>
                    <a:pt x="1066549" y="1138353"/>
                    <a:pt x="891540" y="1085850"/>
                  </a:cubicBezTo>
                  <a:cubicBezTo>
                    <a:pt x="853440" y="1074420"/>
                    <a:pt x="816028" y="1060376"/>
                    <a:pt x="777240" y="1051560"/>
                  </a:cubicBezTo>
                  <a:cubicBezTo>
                    <a:pt x="570079" y="1004478"/>
                    <a:pt x="382914" y="1022577"/>
                    <a:pt x="160020" y="1017270"/>
                  </a:cubicBezTo>
                  <a:cubicBezTo>
                    <a:pt x="137160" y="1005840"/>
                    <a:pt x="110437" y="1000078"/>
                    <a:pt x="91440" y="982980"/>
                  </a:cubicBezTo>
                  <a:cubicBezTo>
                    <a:pt x="71019" y="964601"/>
                    <a:pt x="61880" y="936619"/>
                    <a:pt x="45720" y="914400"/>
                  </a:cubicBezTo>
                  <a:cubicBezTo>
                    <a:pt x="31371" y="894670"/>
                    <a:pt x="15240" y="876300"/>
                    <a:pt x="0" y="857250"/>
                  </a:cubicBezTo>
                  <a:cubicBezTo>
                    <a:pt x="15350" y="795848"/>
                    <a:pt x="9525" y="762000"/>
                    <a:pt x="11430" y="742950"/>
                  </a:cubicBezTo>
                  <a:close/>
                </a:path>
              </a:pathLst>
            </a:cu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楕円 46">
              <a:extLst>
                <a:ext uri="{FF2B5EF4-FFF2-40B4-BE49-F238E27FC236}">
                  <a16:creationId xmlns:a16="http://schemas.microsoft.com/office/drawing/2014/main" id="{3E4287DF-64AF-5D0E-C25A-683D0C1BDBAE}"/>
                </a:ext>
              </a:extLst>
            </p:cNvPr>
            <p:cNvSpPr/>
            <p:nvPr/>
          </p:nvSpPr>
          <p:spPr>
            <a:xfrm>
              <a:off x="3154680" y="3068955"/>
              <a:ext cx="582930" cy="58293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8" name="直線矢印コネクタ 47">
              <a:extLst>
                <a:ext uri="{FF2B5EF4-FFF2-40B4-BE49-F238E27FC236}">
                  <a16:creationId xmlns:a16="http://schemas.microsoft.com/office/drawing/2014/main" id="{9679DAE5-7FD3-7BBD-DABD-E1C21F99DDCC}"/>
                </a:ext>
              </a:extLst>
            </p:cNvPr>
            <p:cNvCxnSpPr/>
            <p:nvPr/>
          </p:nvCxnSpPr>
          <p:spPr>
            <a:xfrm>
              <a:off x="3943350" y="573405"/>
              <a:ext cx="0" cy="617220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矢印コネクタ 48">
              <a:extLst>
                <a:ext uri="{FF2B5EF4-FFF2-40B4-BE49-F238E27FC236}">
                  <a16:creationId xmlns:a16="http://schemas.microsoft.com/office/drawing/2014/main" id="{7D78E626-1755-0B21-615D-03F36F4A8C9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38525" y="3751043"/>
              <a:ext cx="0" cy="2878357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矢印コネクタ 49">
              <a:extLst>
                <a:ext uri="{FF2B5EF4-FFF2-40B4-BE49-F238E27FC236}">
                  <a16:creationId xmlns:a16="http://schemas.microsoft.com/office/drawing/2014/main" id="{A77D149A-78A7-1E77-DEA6-7D9F4E4BC3E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36620" y="2284809"/>
              <a:ext cx="0" cy="71698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矢印コネクタ 50">
              <a:extLst>
                <a:ext uri="{FF2B5EF4-FFF2-40B4-BE49-F238E27FC236}">
                  <a16:creationId xmlns:a16="http://schemas.microsoft.com/office/drawing/2014/main" id="{B531E9B3-37A6-6763-C2D0-4A0B0A76F7D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137933" y="2284809"/>
              <a:ext cx="169925" cy="73961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矢印コネクタ 51">
              <a:extLst>
                <a:ext uri="{FF2B5EF4-FFF2-40B4-BE49-F238E27FC236}">
                  <a16:creationId xmlns:a16="http://schemas.microsoft.com/office/drawing/2014/main" id="{5D3F7EB2-3B40-7017-FEB5-5014E5E97D0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583687" y="2375173"/>
              <a:ext cx="232028" cy="62662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矢印コネクタ 52">
              <a:extLst>
                <a:ext uri="{FF2B5EF4-FFF2-40B4-BE49-F238E27FC236}">
                  <a16:creationId xmlns:a16="http://schemas.microsoft.com/office/drawing/2014/main" id="{467370A3-1A50-3D7F-3C93-DB7C09F7DDB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99701" y="2688485"/>
              <a:ext cx="357949" cy="46881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矢印コネクタ 53">
              <a:extLst>
                <a:ext uri="{FF2B5EF4-FFF2-40B4-BE49-F238E27FC236}">
                  <a16:creationId xmlns:a16="http://schemas.microsoft.com/office/drawing/2014/main" id="{FCE4EE46-AEEA-4349-8470-D932D0588AC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57775" y="2375173"/>
              <a:ext cx="315575" cy="74557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矢印コネクタ 54">
              <a:extLst>
                <a:ext uri="{FF2B5EF4-FFF2-40B4-BE49-F238E27FC236}">
                  <a16:creationId xmlns:a16="http://schemas.microsoft.com/office/drawing/2014/main" id="{9E9E3031-FCF8-BB29-74C8-AB15391549B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15715" y="3001798"/>
              <a:ext cx="436245" cy="39196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矢印コネクタ 55">
              <a:extLst>
                <a:ext uri="{FF2B5EF4-FFF2-40B4-BE49-F238E27FC236}">
                  <a16:creationId xmlns:a16="http://schemas.microsoft.com/office/drawing/2014/main" id="{9D6B6BBD-6A3C-4D0B-9631-6A0C6F26878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640300" y="2529364"/>
              <a:ext cx="431321" cy="667701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テキスト ボックス 56">
              <a:extLst>
                <a:ext uri="{FF2B5EF4-FFF2-40B4-BE49-F238E27FC236}">
                  <a16:creationId xmlns:a16="http://schemas.microsoft.com/office/drawing/2014/main" id="{EE0AE1A4-C08F-0C45-764D-0EB24414EEEE}"/>
                </a:ext>
              </a:extLst>
            </p:cNvPr>
            <p:cNvSpPr txBox="1"/>
            <p:nvPr/>
          </p:nvSpPr>
          <p:spPr>
            <a:xfrm>
              <a:off x="3450590" y="1867972"/>
              <a:ext cx="457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脳</a:t>
              </a:r>
            </a:p>
          </p:txBody>
        </p:sp>
        <p:sp>
          <p:nvSpPr>
            <p:cNvPr id="58" name="テキスト ボックス 57">
              <a:extLst>
                <a:ext uri="{FF2B5EF4-FFF2-40B4-BE49-F238E27FC236}">
                  <a16:creationId xmlns:a16="http://schemas.microsoft.com/office/drawing/2014/main" id="{ECD11686-067D-BD7F-AD18-F9894DD36030}"/>
                </a:ext>
              </a:extLst>
            </p:cNvPr>
            <p:cNvSpPr txBox="1"/>
            <p:nvPr/>
          </p:nvSpPr>
          <p:spPr>
            <a:xfrm flipH="1">
              <a:off x="2393950" y="3579906"/>
              <a:ext cx="10147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松果体</a:t>
              </a:r>
            </a:p>
          </p:txBody>
        </p:sp>
      </p:grpSp>
      <p:sp>
        <p:nvSpPr>
          <p:cNvPr id="62" name="フローチャート: 結合子 61">
            <a:extLst>
              <a:ext uri="{FF2B5EF4-FFF2-40B4-BE49-F238E27FC236}">
                <a16:creationId xmlns:a16="http://schemas.microsoft.com/office/drawing/2014/main" id="{56CC66CA-FAC2-FBF9-1862-065686E7EC2D}"/>
              </a:ext>
            </a:extLst>
          </p:cNvPr>
          <p:cNvSpPr/>
          <p:nvPr/>
        </p:nvSpPr>
        <p:spPr>
          <a:xfrm>
            <a:off x="4778675" y="2347972"/>
            <a:ext cx="2360996" cy="2177031"/>
          </a:xfrm>
          <a:prstGeom prst="flowChartConnector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E55EEB92-AED0-942F-99BE-F0F78FE6838C}"/>
              </a:ext>
            </a:extLst>
          </p:cNvPr>
          <p:cNvSpPr/>
          <p:nvPr/>
        </p:nvSpPr>
        <p:spPr>
          <a:xfrm>
            <a:off x="5934886" y="1717596"/>
            <a:ext cx="101426" cy="1260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楕円 63">
            <a:extLst>
              <a:ext uri="{FF2B5EF4-FFF2-40B4-BE49-F238E27FC236}">
                <a16:creationId xmlns:a16="http://schemas.microsoft.com/office/drawing/2014/main" id="{4C3B10D6-69BF-43C5-ABDB-2D849029158A}"/>
              </a:ext>
            </a:extLst>
          </p:cNvPr>
          <p:cNvSpPr/>
          <p:nvPr/>
        </p:nvSpPr>
        <p:spPr>
          <a:xfrm>
            <a:off x="5641513" y="2997224"/>
            <a:ext cx="688171" cy="68817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419F815E-E2CA-FCC8-68C3-4888AFB1AA8F}"/>
              </a:ext>
            </a:extLst>
          </p:cNvPr>
          <p:cNvSpPr/>
          <p:nvPr/>
        </p:nvSpPr>
        <p:spPr>
          <a:xfrm>
            <a:off x="4560570" y="409153"/>
            <a:ext cx="2968825" cy="1308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57655A8E-E14B-B4DD-8472-83E499AD0A86}"/>
              </a:ext>
            </a:extLst>
          </p:cNvPr>
          <p:cNvCxnSpPr>
            <a:cxnSpLocks/>
          </p:cNvCxnSpPr>
          <p:nvPr/>
        </p:nvCxnSpPr>
        <p:spPr>
          <a:xfrm>
            <a:off x="5985598" y="914576"/>
            <a:ext cx="0" cy="2341967"/>
          </a:xfrm>
          <a:prstGeom prst="straightConnector1">
            <a:avLst/>
          </a:prstGeom>
          <a:ln w="127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矢印: 右 68">
            <a:extLst>
              <a:ext uri="{FF2B5EF4-FFF2-40B4-BE49-F238E27FC236}">
                <a16:creationId xmlns:a16="http://schemas.microsoft.com/office/drawing/2014/main" id="{BCB8ADA8-9EE6-F2C7-D619-BD3E62D440AF}"/>
              </a:ext>
            </a:extLst>
          </p:cNvPr>
          <p:cNvSpPr/>
          <p:nvPr/>
        </p:nvSpPr>
        <p:spPr>
          <a:xfrm flipH="1" flipV="1">
            <a:off x="4317747" y="615528"/>
            <a:ext cx="3655748" cy="67613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02BB4BA5-5FB6-20A6-96B0-7FB5305B23AE}"/>
              </a:ext>
            </a:extLst>
          </p:cNvPr>
          <p:cNvSpPr txBox="1"/>
          <p:nvPr/>
        </p:nvSpPr>
        <p:spPr>
          <a:xfrm>
            <a:off x="6630190" y="130097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枝</a:t>
            </a: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9FEF5F4D-85A1-8DFD-38C4-A1115EF15ED1}"/>
              </a:ext>
            </a:extLst>
          </p:cNvPr>
          <p:cNvSpPr txBox="1"/>
          <p:nvPr/>
        </p:nvSpPr>
        <p:spPr>
          <a:xfrm>
            <a:off x="5835756" y="4575475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果実</a:t>
            </a:r>
          </a:p>
        </p:txBody>
      </p:sp>
      <p:grpSp>
        <p:nvGrpSpPr>
          <p:cNvPr id="85" name="グループ化 84">
            <a:extLst>
              <a:ext uri="{FF2B5EF4-FFF2-40B4-BE49-F238E27FC236}">
                <a16:creationId xmlns:a16="http://schemas.microsoft.com/office/drawing/2014/main" id="{9DB136EE-1687-E3F0-5DF8-40F0002F3B36}"/>
              </a:ext>
            </a:extLst>
          </p:cNvPr>
          <p:cNvGrpSpPr/>
          <p:nvPr/>
        </p:nvGrpSpPr>
        <p:grpSpPr>
          <a:xfrm>
            <a:off x="5293078" y="2978348"/>
            <a:ext cx="1357269" cy="1114644"/>
            <a:chOff x="5442625" y="5667254"/>
            <a:chExt cx="1696492" cy="1393228"/>
          </a:xfrm>
        </p:grpSpPr>
        <p:grpSp>
          <p:nvGrpSpPr>
            <p:cNvPr id="84" name="グループ化 83">
              <a:extLst>
                <a:ext uri="{FF2B5EF4-FFF2-40B4-BE49-F238E27FC236}">
                  <a16:creationId xmlns:a16="http://schemas.microsoft.com/office/drawing/2014/main" id="{3D4B48B9-8110-EB9F-BE23-E4C9C8E4B76E}"/>
                </a:ext>
              </a:extLst>
            </p:cNvPr>
            <p:cNvGrpSpPr/>
            <p:nvPr/>
          </p:nvGrpSpPr>
          <p:grpSpPr>
            <a:xfrm>
              <a:off x="5442625" y="6168227"/>
              <a:ext cx="1696492" cy="0"/>
              <a:chOff x="5442625" y="6168227"/>
              <a:chExt cx="1696492" cy="0"/>
            </a:xfrm>
          </p:grpSpPr>
          <p:cxnSp>
            <p:nvCxnSpPr>
              <p:cNvPr id="74" name="直線矢印コネクタ 73">
                <a:extLst>
                  <a:ext uri="{FF2B5EF4-FFF2-40B4-BE49-F238E27FC236}">
                    <a16:creationId xmlns:a16="http://schemas.microsoft.com/office/drawing/2014/main" id="{51A7933E-C5FF-B9A8-17AA-8EE3410454F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36760" y="6168227"/>
                <a:ext cx="602357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直線矢印コネクタ 75">
                <a:extLst>
                  <a:ext uri="{FF2B5EF4-FFF2-40B4-BE49-F238E27FC236}">
                    <a16:creationId xmlns:a16="http://schemas.microsoft.com/office/drawing/2014/main" id="{B6354919-6EB7-CB83-F0B2-EDD188801C2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442625" y="6168227"/>
                <a:ext cx="602357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9" name="グループ化 78">
              <a:extLst>
                <a:ext uri="{FF2B5EF4-FFF2-40B4-BE49-F238E27FC236}">
                  <a16:creationId xmlns:a16="http://schemas.microsoft.com/office/drawing/2014/main" id="{96FB6640-0955-7533-6844-934806521157}"/>
                </a:ext>
              </a:extLst>
            </p:cNvPr>
            <p:cNvGrpSpPr/>
            <p:nvPr/>
          </p:nvGrpSpPr>
          <p:grpSpPr>
            <a:xfrm>
              <a:off x="5695224" y="5667254"/>
              <a:ext cx="1191294" cy="393634"/>
              <a:chOff x="5691763" y="5667254"/>
              <a:chExt cx="1191294" cy="393634"/>
            </a:xfrm>
          </p:grpSpPr>
          <p:cxnSp>
            <p:nvCxnSpPr>
              <p:cNvPr id="73" name="直線矢印コネクタ 72">
                <a:extLst>
                  <a:ext uri="{FF2B5EF4-FFF2-40B4-BE49-F238E27FC236}">
                    <a16:creationId xmlns:a16="http://schemas.microsoft.com/office/drawing/2014/main" id="{B9A41530-5BDA-9926-3AD5-F7F6071FCAC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691763" y="5667254"/>
                <a:ext cx="436245" cy="391963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線矢印コネクタ 76">
                <a:extLst>
                  <a:ext uri="{FF2B5EF4-FFF2-40B4-BE49-F238E27FC236}">
                    <a16:creationId xmlns:a16="http://schemas.microsoft.com/office/drawing/2014/main" id="{7AEECFB2-FB67-B7F7-5088-03FECF1F4A4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46812" y="5668925"/>
                <a:ext cx="436245" cy="391963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0" name="グループ化 79">
              <a:extLst>
                <a:ext uri="{FF2B5EF4-FFF2-40B4-BE49-F238E27FC236}">
                  <a16:creationId xmlns:a16="http://schemas.microsoft.com/office/drawing/2014/main" id="{A5B87632-6718-9CE5-3317-906BCA618F16}"/>
                </a:ext>
              </a:extLst>
            </p:cNvPr>
            <p:cNvGrpSpPr/>
            <p:nvPr/>
          </p:nvGrpSpPr>
          <p:grpSpPr>
            <a:xfrm flipV="1">
              <a:off x="5695224" y="6349307"/>
              <a:ext cx="1191294" cy="711175"/>
              <a:chOff x="5691763" y="5349713"/>
              <a:chExt cx="1191294" cy="711175"/>
            </a:xfrm>
          </p:grpSpPr>
          <p:cxnSp>
            <p:nvCxnSpPr>
              <p:cNvPr id="81" name="直線矢印コネクタ 80">
                <a:extLst>
                  <a:ext uri="{FF2B5EF4-FFF2-40B4-BE49-F238E27FC236}">
                    <a16:creationId xmlns:a16="http://schemas.microsoft.com/office/drawing/2014/main" id="{E90C9984-1DFE-2AC1-2DAA-9321737EA5C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691763" y="5667254"/>
                <a:ext cx="436245" cy="391963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直線矢印コネクタ 81">
                <a:extLst>
                  <a:ext uri="{FF2B5EF4-FFF2-40B4-BE49-F238E27FC236}">
                    <a16:creationId xmlns:a16="http://schemas.microsoft.com/office/drawing/2014/main" id="{9A79E180-E845-0938-088F-8D0C997EFA9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46812" y="5668925"/>
                <a:ext cx="436245" cy="391963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線矢印コネクタ 82">
                <a:extLst>
                  <a:ext uri="{FF2B5EF4-FFF2-40B4-BE49-F238E27FC236}">
                    <a16:creationId xmlns:a16="http://schemas.microsoft.com/office/drawing/2014/main" id="{E070012B-56CC-B640-8707-648CEFFAE713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5966992" y="5650892"/>
                <a:ext cx="602357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8A45F13C-4FF7-241A-973C-C298E4F18E53}"/>
              </a:ext>
            </a:extLst>
          </p:cNvPr>
          <p:cNvSpPr txBox="1"/>
          <p:nvPr/>
        </p:nvSpPr>
        <p:spPr>
          <a:xfrm>
            <a:off x="6261265" y="1878461"/>
            <a:ext cx="34868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dirty="0"/>
              <a:t>果梗</a:t>
            </a:r>
            <a:r>
              <a:rPr kumimoji="1" lang="en-US" altLang="ja-JP" dirty="0"/>
              <a:t>(</a:t>
            </a:r>
            <a:r>
              <a:rPr kumimoji="1" lang="ja-JP" altLang="en-US" dirty="0"/>
              <a:t>かこう）／果柄（かへい）</a:t>
            </a:r>
            <a:endParaRPr kumimoji="1" lang="en-US" altLang="ja-JP" dirty="0"/>
          </a:p>
          <a:p>
            <a:pPr algn="r"/>
            <a:r>
              <a:rPr kumimoji="1" lang="en-US" altLang="ja-JP" dirty="0"/>
              <a:t>= ahamkara</a:t>
            </a:r>
            <a:endParaRPr kumimoji="1" lang="ja-JP" altLang="en-US" dirty="0"/>
          </a:p>
        </p:txBody>
      </p:sp>
      <p:sp>
        <p:nvSpPr>
          <p:cNvPr id="88" name="スライド番号プレースホルダー 87">
            <a:extLst>
              <a:ext uri="{FF2B5EF4-FFF2-40B4-BE49-F238E27FC236}">
                <a16:creationId xmlns:a16="http://schemas.microsoft.com/office/drawing/2014/main" id="{58810571-C6A1-861B-39FB-D83910C9A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CA50-EB4D-4EDC-8569-D582E7E662D9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D99C08A8-CE01-4C86-ADB0-A7DA253C6A66}"/>
              </a:ext>
            </a:extLst>
          </p:cNvPr>
          <p:cNvSpPr txBox="1"/>
          <p:nvPr/>
        </p:nvSpPr>
        <p:spPr>
          <a:xfrm>
            <a:off x="4962040" y="5013750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種は中心にできる</a:t>
            </a:r>
            <a:endParaRPr kumimoji="1" lang="en-US" altLang="ja-JP" dirty="0"/>
          </a:p>
          <a:p>
            <a:r>
              <a:rPr kumimoji="1" lang="ja-JP" altLang="en-US" dirty="0"/>
              <a:t>＝「個体」の再生</a:t>
            </a:r>
          </a:p>
        </p:txBody>
      </p: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88FF807C-D5A7-346C-2073-856B0AD36663}"/>
              </a:ext>
            </a:extLst>
          </p:cNvPr>
          <p:cNvCxnSpPr>
            <a:cxnSpLocks/>
          </p:cNvCxnSpPr>
          <p:nvPr/>
        </p:nvCxnSpPr>
        <p:spPr>
          <a:xfrm>
            <a:off x="5099938" y="2038310"/>
            <a:ext cx="87776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AABA1ABD-EDC4-2C76-0269-402EA92C918D}"/>
              </a:ext>
            </a:extLst>
          </p:cNvPr>
          <p:cNvSpPr txBox="1"/>
          <p:nvPr/>
        </p:nvSpPr>
        <p:spPr>
          <a:xfrm>
            <a:off x="4280748" y="1821677"/>
            <a:ext cx="786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atman</a:t>
            </a:r>
            <a:endParaRPr kumimoji="1" lang="ja-JP" altLang="en-US" dirty="0"/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B7B99C19-4B39-20A3-28DE-31B48B0A6A08}"/>
              </a:ext>
            </a:extLst>
          </p:cNvPr>
          <p:cNvSpPr txBox="1"/>
          <p:nvPr/>
        </p:nvSpPr>
        <p:spPr>
          <a:xfrm>
            <a:off x="8329935" y="6475056"/>
            <a:ext cx="13388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dirty="0"/>
              <a:t>樹木が　　</a:t>
            </a:r>
            <a:endParaRPr kumimoji="1" lang="en-US" altLang="ja-JP" dirty="0"/>
          </a:p>
          <a:p>
            <a:pPr algn="r"/>
            <a:r>
              <a:rPr kumimoji="1" lang="ja-JP" altLang="en-US" dirty="0"/>
              <a:t>光の海、</a:t>
            </a:r>
            <a:endParaRPr kumimoji="1" lang="en-US" altLang="ja-JP" dirty="0"/>
          </a:p>
          <a:p>
            <a:pPr algn="r"/>
            <a:r>
              <a:rPr kumimoji="1" lang="ja-JP" altLang="en-US" dirty="0"/>
              <a:t>マユ、</a:t>
            </a:r>
            <a:endParaRPr kumimoji="1" lang="en-US" altLang="ja-JP" dirty="0"/>
          </a:p>
          <a:p>
            <a:pPr algn="r"/>
            <a:r>
              <a:rPr kumimoji="1" lang="en-US" altLang="ja-JP" dirty="0"/>
              <a:t>brahman</a:t>
            </a:r>
            <a:endParaRPr kumimoji="1" lang="ja-JP" altLang="en-US" dirty="0"/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F595AFFE-936E-4029-FAF3-18AD95A21107}"/>
              </a:ext>
            </a:extLst>
          </p:cNvPr>
          <p:cNvSpPr txBox="1"/>
          <p:nvPr/>
        </p:nvSpPr>
        <p:spPr>
          <a:xfrm>
            <a:off x="3606262" y="6346508"/>
            <a:ext cx="38555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「感じる」のは</a:t>
            </a:r>
            <a:r>
              <a:rPr kumimoji="1" lang="en-US" altLang="ja-JP" dirty="0"/>
              <a:t>heart </a:t>
            </a:r>
            <a:r>
              <a:rPr kumimoji="1" lang="ja-JP" altLang="en-US" dirty="0"/>
              <a:t>であり、</a:t>
            </a:r>
            <a:endParaRPr kumimoji="1" lang="en-US" altLang="ja-JP" dirty="0"/>
          </a:p>
          <a:p>
            <a:r>
              <a:rPr kumimoji="1" lang="ja-JP" altLang="en-US" dirty="0"/>
              <a:t>脳は「感じない」</a:t>
            </a:r>
            <a:endParaRPr kumimoji="1" lang="en-US" altLang="ja-JP" dirty="0"/>
          </a:p>
          <a:p>
            <a:r>
              <a:rPr kumimoji="1" lang="ja-JP" altLang="en-US" dirty="0"/>
              <a:t>脳は考える器官</a:t>
            </a:r>
            <a:endParaRPr kumimoji="1" lang="en-US" altLang="ja-JP" dirty="0"/>
          </a:p>
          <a:p>
            <a:r>
              <a:rPr kumimoji="1" lang="en-US" altLang="ja-JP" dirty="0"/>
              <a:t>manas </a:t>
            </a:r>
            <a:r>
              <a:rPr kumimoji="1" lang="ja-JP" altLang="en-US" dirty="0"/>
              <a:t>は考える機能、ソフトウェア</a:t>
            </a:r>
          </a:p>
        </p:txBody>
      </p:sp>
      <p:cxnSp>
        <p:nvCxnSpPr>
          <p:cNvPr id="92" name="直線矢印コネクタ 91">
            <a:extLst>
              <a:ext uri="{FF2B5EF4-FFF2-40B4-BE49-F238E27FC236}">
                <a16:creationId xmlns:a16="http://schemas.microsoft.com/office/drawing/2014/main" id="{2BAFBD2F-B06A-CDB4-B912-B63A2A885EAA}"/>
              </a:ext>
            </a:extLst>
          </p:cNvPr>
          <p:cNvCxnSpPr>
            <a:cxnSpLocks/>
          </p:cNvCxnSpPr>
          <p:nvPr/>
        </p:nvCxnSpPr>
        <p:spPr>
          <a:xfrm flipH="1" flipV="1">
            <a:off x="667040" y="3177152"/>
            <a:ext cx="1708224" cy="127000"/>
          </a:xfrm>
          <a:prstGeom prst="straightConnector1">
            <a:avLst/>
          </a:prstGeom>
          <a:ln w="127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6CAF6E5C-802E-D82B-0DD4-0CBBD1D0827A}"/>
              </a:ext>
            </a:extLst>
          </p:cNvPr>
          <p:cNvSpPr txBox="1"/>
          <p:nvPr/>
        </p:nvSpPr>
        <p:spPr>
          <a:xfrm>
            <a:off x="92695" y="3975776"/>
            <a:ext cx="2053767" cy="369332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buddhi </a:t>
            </a:r>
            <a:r>
              <a:rPr kumimoji="1" lang="ja-JP" altLang="en-US" dirty="0">
                <a:solidFill>
                  <a:srgbClr val="FF0000"/>
                </a:solidFill>
              </a:rPr>
              <a:t>で見る＝観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0A7E39A-D51F-412D-13EE-AA07BED3FAF0}"/>
              </a:ext>
            </a:extLst>
          </p:cNvPr>
          <p:cNvSpPr txBox="1"/>
          <p:nvPr/>
        </p:nvSpPr>
        <p:spPr>
          <a:xfrm>
            <a:off x="9144001" y="524476"/>
            <a:ext cx="110799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図７</a:t>
            </a:r>
          </a:p>
        </p:txBody>
      </p:sp>
    </p:spTree>
    <p:extLst>
      <p:ext uri="{BB962C8B-B14F-4D97-AF65-F5344CB8AC3E}">
        <p14:creationId xmlns:p14="http://schemas.microsoft.com/office/powerpoint/2010/main" val="2930370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78D40690-7B41-518A-1FCF-FFA277613614}"/>
              </a:ext>
            </a:extLst>
          </p:cNvPr>
          <p:cNvGrpSpPr/>
          <p:nvPr/>
        </p:nvGrpSpPr>
        <p:grpSpPr>
          <a:xfrm rot="20896118">
            <a:off x="2150521" y="806158"/>
            <a:ext cx="1161045" cy="2563661"/>
            <a:chOff x="2628900" y="2791777"/>
            <a:chExt cx="1771650" cy="3911917"/>
          </a:xfrm>
        </p:grpSpPr>
        <p:cxnSp>
          <p:nvCxnSpPr>
            <p:cNvPr id="6" name="直線矢印コネクタ 5">
              <a:extLst>
                <a:ext uri="{FF2B5EF4-FFF2-40B4-BE49-F238E27FC236}">
                  <a16:creationId xmlns:a16="http://schemas.microsoft.com/office/drawing/2014/main" id="{A4AA97C4-F31A-0C82-7FBD-520B1B49D310}"/>
                </a:ext>
              </a:extLst>
            </p:cNvPr>
            <p:cNvCxnSpPr>
              <a:cxnSpLocks/>
            </p:cNvCxnSpPr>
            <p:nvPr/>
          </p:nvCxnSpPr>
          <p:spPr>
            <a:xfrm>
              <a:off x="3166110" y="5497829"/>
              <a:ext cx="0" cy="120586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矢印コネクタ 10">
              <a:extLst>
                <a:ext uri="{FF2B5EF4-FFF2-40B4-BE49-F238E27FC236}">
                  <a16:creationId xmlns:a16="http://schemas.microsoft.com/office/drawing/2014/main" id="{B63F76A9-4474-442F-D166-2816A25743D4}"/>
                </a:ext>
              </a:extLst>
            </p:cNvPr>
            <p:cNvCxnSpPr>
              <a:cxnSpLocks/>
            </p:cNvCxnSpPr>
            <p:nvPr/>
          </p:nvCxnSpPr>
          <p:spPr>
            <a:xfrm>
              <a:off x="3970020" y="5497829"/>
              <a:ext cx="0" cy="120586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フローチャート: 磁気ディスク 1">
              <a:extLst>
                <a:ext uri="{FF2B5EF4-FFF2-40B4-BE49-F238E27FC236}">
                  <a16:creationId xmlns:a16="http://schemas.microsoft.com/office/drawing/2014/main" id="{E0B04F9D-BDA6-31CE-EE90-F653674DC9DD}"/>
                </a:ext>
              </a:extLst>
            </p:cNvPr>
            <p:cNvSpPr/>
            <p:nvPr/>
          </p:nvSpPr>
          <p:spPr>
            <a:xfrm>
              <a:off x="2628900" y="3394708"/>
              <a:ext cx="1771650" cy="2617470"/>
            </a:xfrm>
            <a:prstGeom prst="flowChartMagneticDisk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2" name="直線矢印コネクタ 11">
              <a:extLst>
                <a:ext uri="{FF2B5EF4-FFF2-40B4-BE49-F238E27FC236}">
                  <a16:creationId xmlns:a16="http://schemas.microsoft.com/office/drawing/2014/main" id="{0A29E970-3707-8F60-768A-4CD2D7FB4F3F}"/>
                </a:ext>
              </a:extLst>
            </p:cNvPr>
            <p:cNvCxnSpPr>
              <a:cxnSpLocks/>
            </p:cNvCxnSpPr>
            <p:nvPr/>
          </p:nvCxnSpPr>
          <p:spPr>
            <a:xfrm>
              <a:off x="3802380" y="2791777"/>
              <a:ext cx="0" cy="120586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矢印コネクタ 12">
              <a:extLst>
                <a:ext uri="{FF2B5EF4-FFF2-40B4-BE49-F238E27FC236}">
                  <a16:creationId xmlns:a16="http://schemas.microsoft.com/office/drawing/2014/main" id="{658126AE-6404-1081-B0AF-33C2A238B8AD}"/>
                </a:ext>
              </a:extLst>
            </p:cNvPr>
            <p:cNvCxnSpPr>
              <a:cxnSpLocks/>
            </p:cNvCxnSpPr>
            <p:nvPr/>
          </p:nvCxnSpPr>
          <p:spPr>
            <a:xfrm>
              <a:off x="3166110" y="2791777"/>
              <a:ext cx="0" cy="120586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863B8EB-512E-0135-7740-3D8E44CC8213}"/>
              </a:ext>
            </a:extLst>
          </p:cNvPr>
          <p:cNvSpPr txBox="1"/>
          <p:nvPr/>
        </p:nvSpPr>
        <p:spPr>
          <a:xfrm>
            <a:off x="3886247" y="1066380"/>
            <a:ext cx="2493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ジブン＝器　</a:t>
            </a:r>
            <a:r>
              <a:rPr kumimoji="1" lang="en-US" altLang="ja-JP" dirty="0"/>
              <a:t>ahamkara</a:t>
            </a:r>
            <a:endParaRPr kumimoji="1" lang="ja-JP" altLang="en-US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C342794-362F-459C-ED85-00EBB7DBB0EF}"/>
              </a:ext>
            </a:extLst>
          </p:cNvPr>
          <p:cNvSpPr txBox="1"/>
          <p:nvPr/>
        </p:nvSpPr>
        <p:spPr>
          <a:xfrm>
            <a:off x="3983444" y="1883748"/>
            <a:ext cx="609896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ja-JP" sz="180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世界（食べ物、水、空気）が「自分」という器を通って「自分」という現象が生起している。</a:t>
            </a:r>
          </a:p>
          <a:p>
            <a:r>
              <a:rPr lang="ja-JP" altLang="ja-JP" sz="18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「自分」とは器、ないしは</a:t>
            </a:r>
            <a:r>
              <a:rPr lang="ja-JP" altLang="en-US" sz="18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変換装置＝</a:t>
            </a:r>
            <a:r>
              <a:rPr lang="ja-JP" altLang="ja-JP" sz="18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演算子である</a:t>
            </a:r>
            <a:endParaRPr lang="en-US" altLang="ja-JP" sz="18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　　　　　　　　　　　　　　　　　　確かに空っぽ</a:t>
            </a:r>
            <a:endParaRPr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EBA68315-648A-ADEF-9882-2CF795DA82E3}"/>
              </a:ext>
            </a:extLst>
          </p:cNvPr>
          <p:cNvGrpSpPr/>
          <p:nvPr/>
        </p:nvGrpSpPr>
        <p:grpSpPr>
          <a:xfrm>
            <a:off x="667184" y="4344768"/>
            <a:ext cx="4040910" cy="2930206"/>
            <a:chOff x="1655679" y="4605235"/>
            <a:chExt cx="4040910" cy="2930206"/>
          </a:xfrm>
        </p:grpSpPr>
        <p:grpSp>
          <p:nvGrpSpPr>
            <p:cNvPr id="54" name="グループ化 53">
              <a:extLst>
                <a:ext uri="{FF2B5EF4-FFF2-40B4-BE49-F238E27FC236}">
                  <a16:creationId xmlns:a16="http://schemas.microsoft.com/office/drawing/2014/main" id="{6E061882-35D9-6818-DE96-14443EC1CCA2}"/>
                </a:ext>
              </a:extLst>
            </p:cNvPr>
            <p:cNvGrpSpPr/>
            <p:nvPr/>
          </p:nvGrpSpPr>
          <p:grpSpPr>
            <a:xfrm>
              <a:off x="1655679" y="4605235"/>
              <a:ext cx="4040910" cy="2163810"/>
              <a:chOff x="1148310" y="5097780"/>
              <a:chExt cx="4040910" cy="2163810"/>
            </a:xfrm>
          </p:grpSpPr>
          <p:sp>
            <p:nvSpPr>
              <p:cNvPr id="18" name="正方形/長方形 17">
                <a:extLst>
                  <a:ext uri="{FF2B5EF4-FFF2-40B4-BE49-F238E27FC236}">
                    <a16:creationId xmlns:a16="http://schemas.microsoft.com/office/drawing/2014/main" id="{4EBC9445-08D6-3ECB-3562-08D73C566A6F}"/>
                  </a:ext>
                </a:extLst>
              </p:cNvPr>
              <p:cNvSpPr/>
              <p:nvPr/>
            </p:nvSpPr>
            <p:spPr>
              <a:xfrm>
                <a:off x="1543050" y="5695680"/>
                <a:ext cx="3240000" cy="1565910"/>
              </a:xfrm>
              <a:prstGeom prst="rect">
                <a:avLst/>
              </a:prstGeom>
              <a:solidFill>
                <a:schemeClr val="bg2"/>
              </a:solidFill>
              <a:ln w="285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48" name="コネクタ: カギ線 47">
                <a:extLst>
                  <a:ext uri="{FF2B5EF4-FFF2-40B4-BE49-F238E27FC236}">
                    <a16:creationId xmlns:a16="http://schemas.microsoft.com/office/drawing/2014/main" id="{C2F0F7E4-E516-617B-614F-75992C016087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 flipV="1">
                <a:off x="4687185" y="5193645"/>
                <a:ext cx="597900" cy="406170"/>
              </a:xfrm>
              <a:prstGeom prst="bentConnector3">
                <a:avLst>
                  <a:gd name="adj1" fmla="val 105439"/>
                </a:avLst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コネクタ: カギ線 52">
                <a:extLst>
                  <a:ext uri="{FF2B5EF4-FFF2-40B4-BE49-F238E27FC236}">
                    <a16:creationId xmlns:a16="http://schemas.microsoft.com/office/drawing/2014/main" id="{B4284F06-AD28-95CF-800B-4BD9496738BC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1052445" y="5193645"/>
                <a:ext cx="597900" cy="406170"/>
              </a:xfrm>
              <a:prstGeom prst="bentConnector3">
                <a:avLst>
                  <a:gd name="adj1" fmla="val 105439"/>
                </a:avLst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9" name="グループ化 58">
              <a:extLst>
                <a:ext uri="{FF2B5EF4-FFF2-40B4-BE49-F238E27FC236}">
                  <a16:creationId xmlns:a16="http://schemas.microsoft.com/office/drawing/2014/main" id="{994AA521-B9C8-B39B-7EE3-801131AC3C00}"/>
                </a:ext>
              </a:extLst>
            </p:cNvPr>
            <p:cNvGrpSpPr/>
            <p:nvPr/>
          </p:nvGrpSpPr>
          <p:grpSpPr>
            <a:xfrm>
              <a:off x="2158276" y="6958358"/>
              <a:ext cx="2996975" cy="577083"/>
              <a:chOff x="1568648" y="6989575"/>
              <a:chExt cx="2996975" cy="577083"/>
            </a:xfrm>
          </p:grpSpPr>
          <p:pic>
            <p:nvPicPr>
              <p:cNvPr id="2050" name="Picture 2" descr="火・炎のイラスト | かわいいフリー素材集 いらすとや">
                <a:extLst>
                  <a:ext uri="{FF2B5EF4-FFF2-40B4-BE49-F238E27FC236}">
                    <a16:creationId xmlns:a16="http://schemas.microsoft.com/office/drawing/2014/main" id="{262409D5-35AB-CDBD-F1D8-904E79F9B97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68648" y="6989575"/>
                <a:ext cx="560530" cy="57708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5" name="Picture 2" descr="火・炎のイラスト | かわいいフリー素材集 いらすとや">
                <a:extLst>
                  <a:ext uri="{FF2B5EF4-FFF2-40B4-BE49-F238E27FC236}">
                    <a16:creationId xmlns:a16="http://schemas.microsoft.com/office/drawing/2014/main" id="{43B58271-6077-8612-7C18-6BBC799C8FA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80796" y="6989575"/>
                <a:ext cx="560530" cy="57708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6" name="Picture 2" descr="火・炎のイラスト | かわいいフリー素材集 いらすとや">
                <a:extLst>
                  <a:ext uri="{FF2B5EF4-FFF2-40B4-BE49-F238E27FC236}">
                    <a16:creationId xmlns:a16="http://schemas.microsoft.com/office/drawing/2014/main" id="{80B95A6A-7F1A-B7B3-0B7F-50BF4BD4663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92944" y="6989575"/>
                <a:ext cx="560530" cy="57708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7" name="Picture 2" descr="火・炎のイラスト | かわいいフリー素材集 いらすとや">
                <a:extLst>
                  <a:ext uri="{FF2B5EF4-FFF2-40B4-BE49-F238E27FC236}">
                    <a16:creationId xmlns:a16="http://schemas.microsoft.com/office/drawing/2014/main" id="{6CF7F7FD-BFE9-DFB8-DCA1-2C24F805600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05093" y="6989575"/>
                <a:ext cx="560530" cy="57708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63" name="フリーフォーム: 図形 62">
              <a:extLst>
                <a:ext uri="{FF2B5EF4-FFF2-40B4-BE49-F238E27FC236}">
                  <a16:creationId xmlns:a16="http://schemas.microsoft.com/office/drawing/2014/main" id="{4B80859E-9B9E-F8A9-AC6D-29EAFC18D1FE}"/>
                </a:ext>
              </a:extLst>
            </p:cNvPr>
            <p:cNvSpPr/>
            <p:nvPr/>
          </p:nvSpPr>
          <p:spPr>
            <a:xfrm>
              <a:off x="2505824" y="5606097"/>
              <a:ext cx="577212" cy="439689"/>
            </a:xfrm>
            <a:custGeom>
              <a:avLst/>
              <a:gdLst>
                <a:gd name="connsiteX0" fmla="*/ 675498 w 1502138"/>
                <a:gd name="connsiteY0" fmla="*/ 1247 h 1144247"/>
                <a:gd name="connsiteX1" fmla="*/ 675498 w 1502138"/>
                <a:gd name="connsiteY1" fmla="*/ 1247 h 1144247"/>
                <a:gd name="connsiteX2" fmla="*/ 1121268 w 1502138"/>
                <a:gd name="connsiteY2" fmla="*/ 58397 h 1144247"/>
                <a:gd name="connsiteX3" fmla="*/ 1269858 w 1502138"/>
                <a:gd name="connsiteY3" fmla="*/ 104117 h 1144247"/>
                <a:gd name="connsiteX4" fmla="*/ 1418448 w 1502138"/>
                <a:gd name="connsiteY4" fmla="*/ 332717 h 1144247"/>
                <a:gd name="connsiteX5" fmla="*/ 1452738 w 1502138"/>
                <a:gd name="connsiteY5" fmla="*/ 424157 h 1144247"/>
                <a:gd name="connsiteX6" fmla="*/ 1487028 w 1502138"/>
                <a:gd name="connsiteY6" fmla="*/ 527027 h 1144247"/>
                <a:gd name="connsiteX7" fmla="*/ 1464168 w 1502138"/>
                <a:gd name="connsiteY7" fmla="*/ 869927 h 1144247"/>
                <a:gd name="connsiteX8" fmla="*/ 1372728 w 1502138"/>
                <a:gd name="connsiteY8" fmla="*/ 972797 h 1144247"/>
                <a:gd name="connsiteX9" fmla="*/ 1166988 w 1502138"/>
                <a:gd name="connsiteY9" fmla="*/ 1075667 h 1144247"/>
                <a:gd name="connsiteX10" fmla="*/ 1086978 w 1502138"/>
                <a:gd name="connsiteY10" fmla="*/ 1109957 h 1144247"/>
                <a:gd name="connsiteX11" fmla="*/ 984108 w 1502138"/>
                <a:gd name="connsiteY11" fmla="*/ 1132817 h 1144247"/>
                <a:gd name="connsiteX12" fmla="*/ 938388 w 1502138"/>
                <a:gd name="connsiteY12" fmla="*/ 1144247 h 1144247"/>
                <a:gd name="connsiteX13" fmla="*/ 321168 w 1502138"/>
                <a:gd name="connsiteY13" fmla="*/ 1132817 h 1144247"/>
                <a:gd name="connsiteX14" fmla="*/ 264018 w 1502138"/>
                <a:gd name="connsiteY14" fmla="*/ 1121387 h 1144247"/>
                <a:gd name="connsiteX15" fmla="*/ 115428 w 1502138"/>
                <a:gd name="connsiteY15" fmla="*/ 1018517 h 1144247"/>
                <a:gd name="connsiteX16" fmla="*/ 69708 w 1502138"/>
                <a:gd name="connsiteY16" fmla="*/ 904217 h 1144247"/>
                <a:gd name="connsiteX17" fmla="*/ 12558 w 1502138"/>
                <a:gd name="connsiteY17" fmla="*/ 698477 h 1144247"/>
                <a:gd name="connsiteX18" fmla="*/ 12558 w 1502138"/>
                <a:gd name="connsiteY18" fmla="*/ 481307 h 1144247"/>
                <a:gd name="connsiteX19" fmla="*/ 35418 w 1502138"/>
                <a:gd name="connsiteY19" fmla="*/ 447017 h 1144247"/>
                <a:gd name="connsiteX20" fmla="*/ 81138 w 1502138"/>
                <a:gd name="connsiteY20" fmla="*/ 389867 h 1144247"/>
                <a:gd name="connsiteX21" fmla="*/ 264018 w 1502138"/>
                <a:gd name="connsiteY21" fmla="*/ 264137 h 1144247"/>
                <a:gd name="connsiteX22" fmla="*/ 332598 w 1502138"/>
                <a:gd name="connsiteY22" fmla="*/ 218417 h 1144247"/>
                <a:gd name="connsiteX23" fmla="*/ 412608 w 1502138"/>
                <a:gd name="connsiteY23" fmla="*/ 184127 h 1144247"/>
                <a:gd name="connsiteX24" fmla="*/ 481188 w 1502138"/>
                <a:gd name="connsiteY24" fmla="*/ 126977 h 1144247"/>
                <a:gd name="connsiteX25" fmla="*/ 641208 w 1502138"/>
                <a:gd name="connsiteY25" fmla="*/ 35537 h 1144247"/>
                <a:gd name="connsiteX26" fmla="*/ 675498 w 1502138"/>
                <a:gd name="connsiteY26" fmla="*/ 24107 h 1144247"/>
                <a:gd name="connsiteX27" fmla="*/ 675498 w 1502138"/>
                <a:gd name="connsiteY27" fmla="*/ 1247 h 1144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1502138" h="1144247">
                  <a:moveTo>
                    <a:pt x="675498" y="1247"/>
                  </a:moveTo>
                  <a:lnTo>
                    <a:pt x="675498" y="1247"/>
                  </a:lnTo>
                  <a:cubicBezTo>
                    <a:pt x="824088" y="20297"/>
                    <a:pt x="973656" y="32849"/>
                    <a:pt x="1121268" y="58397"/>
                  </a:cubicBezTo>
                  <a:cubicBezTo>
                    <a:pt x="1172330" y="67235"/>
                    <a:pt x="1228184" y="73315"/>
                    <a:pt x="1269858" y="104117"/>
                  </a:cubicBezTo>
                  <a:cubicBezTo>
                    <a:pt x="1347801" y="161727"/>
                    <a:pt x="1384640" y="248196"/>
                    <a:pt x="1418448" y="332717"/>
                  </a:cubicBezTo>
                  <a:cubicBezTo>
                    <a:pt x="1430538" y="362941"/>
                    <a:pt x="1441904" y="393460"/>
                    <a:pt x="1452738" y="424157"/>
                  </a:cubicBezTo>
                  <a:cubicBezTo>
                    <a:pt x="1464768" y="458241"/>
                    <a:pt x="1475598" y="492737"/>
                    <a:pt x="1487028" y="527027"/>
                  </a:cubicBezTo>
                  <a:cubicBezTo>
                    <a:pt x="1503125" y="655805"/>
                    <a:pt x="1518652" y="716381"/>
                    <a:pt x="1464168" y="869927"/>
                  </a:cubicBezTo>
                  <a:cubicBezTo>
                    <a:pt x="1448826" y="913164"/>
                    <a:pt x="1409031" y="944745"/>
                    <a:pt x="1372728" y="972797"/>
                  </a:cubicBezTo>
                  <a:cubicBezTo>
                    <a:pt x="1170108" y="1129367"/>
                    <a:pt x="1279713" y="1034676"/>
                    <a:pt x="1166988" y="1075667"/>
                  </a:cubicBezTo>
                  <a:cubicBezTo>
                    <a:pt x="1139719" y="1085583"/>
                    <a:pt x="1114673" y="1101302"/>
                    <a:pt x="1086978" y="1109957"/>
                  </a:cubicBezTo>
                  <a:cubicBezTo>
                    <a:pt x="1053450" y="1120434"/>
                    <a:pt x="1018335" y="1124918"/>
                    <a:pt x="984108" y="1132817"/>
                  </a:cubicBezTo>
                  <a:cubicBezTo>
                    <a:pt x="968801" y="1136349"/>
                    <a:pt x="953628" y="1140437"/>
                    <a:pt x="938388" y="1144247"/>
                  </a:cubicBezTo>
                  <a:lnTo>
                    <a:pt x="321168" y="1132817"/>
                  </a:lnTo>
                  <a:cubicBezTo>
                    <a:pt x="301752" y="1132159"/>
                    <a:pt x="281000" y="1130822"/>
                    <a:pt x="264018" y="1121387"/>
                  </a:cubicBezTo>
                  <a:cubicBezTo>
                    <a:pt x="211358" y="1092131"/>
                    <a:pt x="164958" y="1052807"/>
                    <a:pt x="115428" y="1018517"/>
                  </a:cubicBezTo>
                  <a:cubicBezTo>
                    <a:pt x="100188" y="980417"/>
                    <a:pt x="80691" y="943755"/>
                    <a:pt x="69708" y="904217"/>
                  </a:cubicBezTo>
                  <a:cubicBezTo>
                    <a:pt x="-12891" y="606861"/>
                    <a:pt x="157961" y="1061984"/>
                    <a:pt x="12558" y="698477"/>
                  </a:cubicBezTo>
                  <a:cubicBezTo>
                    <a:pt x="1095" y="606771"/>
                    <a:pt x="-8759" y="580784"/>
                    <a:pt x="12558" y="481307"/>
                  </a:cubicBezTo>
                  <a:cubicBezTo>
                    <a:pt x="15436" y="467875"/>
                    <a:pt x="27176" y="458007"/>
                    <a:pt x="35418" y="447017"/>
                  </a:cubicBezTo>
                  <a:cubicBezTo>
                    <a:pt x="50056" y="427500"/>
                    <a:pt x="63261" y="406467"/>
                    <a:pt x="81138" y="389867"/>
                  </a:cubicBezTo>
                  <a:cubicBezTo>
                    <a:pt x="217108" y="263609"/>
                    <a:pt x="150900" y="330122"/>
                    <a:pt x="264018" y="264137"/>
                  </a:cubicBezTo>
                  <a:cubicBezTo>
                    <a:pt x="287750" y="250293"/>
                    <a:pt x="308408" y="231443"/>
                    <a:pt x="332598" y="218417"/>
                  </a:cubicBezTo>
                  <a:cubicBezTo>
                    <a:pt x="358146" y="204660"/>
                    <a:pt x="387896" y="199334"/>
                    <a:pt x="412608" y="184127"/>
                  </a:cubicBezTo>
                  <a:cubicBezTo>
                    <a:pt x="437951" y="168531"/>
                    <a:pt x="457192" y="144574"/>
                    <a:pt x="481188" y="126977"/>
                  </a:cubicBezTo>
                  <a:cubicBezTo>
                    <a:pt x="565444" y="65189"/>
                    <a:pt x="563560" y="64655"/>
                    <a:pt x="641208" y="35537"/>
                  </a:cubicBezTo>
                  <a:cubicBezTo>
                    <a:pt x="652489" y="31307"/>
                    <a:pt x="664068" y="27917"/>
                    <a:pt x="675498" y="24107"/>
                  </a:cubicBezTo>
                  <a:cubicBezTo>
                    <a:pt x="700471" y="-13353"/>
                    <a:pt x="675498" y="5057"/>
                    <a:pt x="675498" y="1247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48" name="フリーフォーム: 図形 2047">
              <a:extLst>
                <a:ext uri="{FF2B5EF4-FFF2-40B4-BE49-F238E27FC236}">
                  <a16:creationId xmlns:a16="http://schemas.microsoft.com/office/drawing/2014/main" id="{1E746338-A9C8-A932-19F1-CD004CD8A26D}"/>
                </a:ext>
              </a:extLst>
            </p:cNvPr>
            <p:cNvSpPr/>
            <p:nvPr/>
          </p:nvSpPr>
          <p:spPr>
            <a:xfrm rot="4979967">
              <a:off x="3660719" y="5615988"/>
              <a:ext cx="577212" cy="439689"/>
            </a:xfrm>
            <a:custGeom>
              <a:avLst/>
              <a:gdLst>
                <a:gd name="connsiteX0" fmla="*/ 675498 w 1502138"/>
                <a:gd name="connsiteY0" fmla="*/ 1247 h 1144247"/>
                <a:gd name="connsiteX1" fmla="*/ 675498 w 1502138"/>
                <a:gd name="connsiteY1" fmla="*/ 1247 h 1144247"/>
                <a:gd name="connsiteX2" fmla="*/ 1121268 w 1502138"/>
                <a:gd name="connsiteY2" fmla="*/ 58397 h 1144247"/>
                <a:gd name="connsiteX3" fmla="*/ 1269858 w 1502138"/>
                <a:gd name="connsiteY3" fmla="*/ 104117 h 1144247"/>
                <a:gd name="connsiteX4" fmla="*/ 1418448 w 1502138"/>
                <a:gd name="connsiteY4" fmla="*/ 332717 h 1144247"/>
                <a:gd name="connsiteX5" fmla="*/ 1452738 w 1502138"/>
                <a:gd name="connsiteY5" fmla="*/ 424157 h 1144247"/>
                <a:gd name="connsiteX6" fmla="*/ 1487028 w 1502138"/>
                <a:gd name="connsiteY6" fmla="*/ 527027 h 1144247"/>
                <a:gd name="connsiteX7" fmla="*/ 1464168 w 1502138"/>
                <a:gd name="connsiteY7" fmla="*/ 869927 h 1144247"/>
                <a:gd name="connsiteX8" fmla="*/ 1372728 w 1502138"/>
                <a:gd name="connsiteY8" fmla="*/ 972797 h 1144247"/>
                <a:gd name="connsiteX9" fmla="*/ 1166988 w 1502138"/>
                <a:gd name="connsiteY9" fmla="*/ 1075667 h 1144247"/>
                <a:gd name="connsiteX10" fmla="*/ 1086978 w 1502138"/>
                <a:gd name="connsiteY10" fmla="*/ 1109957 h 1144247"/>
                <a:gd name="connsiteX11" fmla="*/ 984108 w 1502138"/>
                <a:gd name="connsiteY11" fmla="*/ 1132817 h 1144247"/>
                <a:gd name="connsiteX12" fmla="*/ 938388 w 1502138"/>
                <a:gd name="connsiteY12" fmla="*/ 1144247 h 1144247"/>
                <a:gd name="connsiteX13" fmla="*/ 321168 w 1502138"/>
                <a:gd name="connsiteY13" fmla="*/ 1132817 h 1144247"/>
                <a:gd name="connsiteX14" fmla="*/ 264018 w 1502138"/>
                <a:gd name="connsiteY14" fmla="*/ 1121387 h 1144247"/>
                <a:gd name="connsiteX15" fmla="*/ 115428 w 1502138"/>
                <a:gd name="connsiteY15" fmla="*/ 1018517 h 1144247"/>
                <a:gd name="connsiteX16" fmla="*/ 69708 w 1502138"/>
                <a:gd name="connsiteY16" fmla="*/ 904217 h 1144247"/>
                <a:gd name="connsiteX17" fmla="*/ 12558 w 1502138"/>
                <a:gd name="connsiteY17" fmla="*/ 698477 h 1144247"/>
                <a:gd name="connsiteX18" fmla="*/ 12558 w 1502138"/>
                <a:gd name="connsiteY18" fmla="*/ 481307 h 1144247"/>
                <a:gd name="connsiteX19" fmla="*/ 35418 w 1502138"/>
                <a:gd name="connsiteY19" fmla="*/ 447017 h 1144247"/>
                <a:gd name="connsiteX20" fmla="*/ 81138 w 1502138"/>
                <a:gd name="connsiteY20" fmla="*/ 389867 h 1144247"/>
                <a:gd name="connsiteX21" fmla="*/ 264018 w 1502138"/>
                <a:gd name="connsiteY21" fmla="*/ 264137 h 1144247"/>
                <a:gd name="connsiteX22" fmla="*/ 332598 w 1502138"/>
                <a:gd name="connsiteY22" fmla="*/ 218417 h 1144247"/>
                <a:gd name="connsiteX23" fmla="*/ 412608 w 1502138"/>
                <a:gd name="connsiteY23" fmla="*/ 184127 h 1144247"/>
                <a:gd name="connsiteX24" fmla="*/ 481188 w 1502138"/>
                <a:gd name="connsiteY24" fmla="*/ 126977 h 1144247"/>
                <a:gd name="connsiteX25" fmla="*/ 641208 w 1502138"/>
                <a:gd name="connsiteY25" fmla="*/ 35537 h 1144247"/>
                <a:gd name="connsiteX26" fmla="*/ 675498 w 1502138"/>
                <a:gd name="connsiteY26" fmla="*/ 24107 h 1144247"/>
                <a:gd name="connsiteX27" fmla="*/ 675498 w 1502138"/>
                <a:gd name="connsiteY27" fmla="*/ 1247 h 1144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1502138" h="1144247">
                  <a:moveTo>
                    <a:pt x="675498" y="1247"/>
                  </a:moveTo>
                  <a:lnTo>
                    <a:pt x="675498" y="1247"/>
                  </a:lnTo>
                  <a:cubicBezTo>
                    <a:pt x="824088" y="20297"/>
                    <a:pt x="973656" y="32849"/>
                    <a:pt x="1121268" y="58397"/>
                  </a:cubicBezTo>
                  <a:cubicBezTo>
                    <a:pt x="1172330" y="67235"/>
                    <a:pt x="1228184" y="73315"/>
                    <a:pt x="1269858" y="104117"/>
                  </a:cubicBezTo>
                  <a:cubicBezTo>
                    <a:pt x="1347801" y="161727"/>
                    <a:pt x="1384640" y="248196"/>
                    <a:pt x="1418448" y="332717"/>
                  </a:cubicBezTo>
                  <a:cubicBezTo>
                    <a:pt x="1430538" y="362941"/>
                    <a:pt x="1441904" y="393460"/>
                    <a:pt x="1452738" y="424157"/>
                  </a:cubicBezTo>
                  <a:cubicBezTo>
                    <a:pt x="1464768" y="458241"/>
                    <a:pt x="1475598" y="492737"/>
                    <a:pt x="1487028" y="527027"/>
                  </a:cubicBezTo>
                  <a:cubicBezTo>
                    <a:pt x="1503125" y="655805"/>
                    <a:pt x="1518652" y="716381"/>
                    <a:pt x="1464168" y="869927"/>
                  </a:cubicBezTo>
                  <a:cubicBezTo>
                    <a:pt x="1448826" y="913164"/>
                    <a:pt x="1409031" y="944745"/>
                    <a:pt x="1372728" y="972797"/>
                  </a:cubicBezTo>
                  <a:cubicBezTo>
                    <a:pt x="1170108" y="1129367"/>
                    <a:pt x="1279713" y="1034676"/>
                    <a:pt x="1166988" y="1075667"/>
                  </a:cubicBezTo>
                  <a:cubicBezTo>
                    <a:pt x="1139719" y="1085583"/>
                    <a:pt x="1114673" y="1101302"/>
                    <a:pt x="1086978" y="1109957"/>
                  </a:cubicBezTo>
                  <a:cubicBezTo>
                    <a:pt x="1053450" y="1120434"/>
                    <a:pt x="1018335" y="1124918"/>
                    <a:pt x="984108" y="1132817"/>
                  </a:cubicBezTo>
                  <a:cubicBezTo>
                    <a:pt x="968801" y="1136349"/>
                    <a:pt x="953628" y="1140437"/>
                    <a:pt x="938388" y="1144247"/>
                  </a:cubicBezTo>
                  <a:lnTo>
                    <a:pt x="321168" y="1132817"/>
                  </a:lnTo>
                  <a:cubicBezTo>
                    <a:pt x="301752" y="1132159"/>
                    <a:pt x="281000" y="1130822"/>
                    <a:pt x="264018" y="1121387"/>
                  </a:cubicBezTo>
                  <a:cubicBezTo>
                    <a:pt x="211358" y="1092131"/>
                    <a:pt x="164958" y="1052807"/>
                    <a:pt x="115428" y="1018517"/>
                  </a:cubicBezTo>
                  <a:cubicBezTo>
                    <a:pt x="100188" y="980417"/>
                    <a:pt x="80691" y="943755"/>
                    <a:pt x="69708" y="904217"/>
                  </a:cubicBezTo>
                  <a:cubicBezTo>
                    <a:pt x="-12891" y="606861"/>
                    <a:pt x="157961" y="1061984"/>
                    <a:pt x="12558" y="698477"/>
                  </a:cubicBezTo>
                  <a:cubicBezTo>
                    <a:pt x="1095" y="606771"/>
                    <a:pt x="-8759" y="580784"/>
                    <a:pt x="12558" y="481307"/>
                  </a:cubicBezTo>
                  <a:cubicBezTo>
                    <a:pt x="15436" y="467875"/>
                    <a:pt x="27176" y="458007"/>
                    <a:pt x="35418" y="447017"/>
                  </a:cubicBezTo>
                  <a:cubicBezTo>
                    <a:pt x="50056" y="427500"/>
                    <a:pt x="63261" y="406467"/>
                    <a:pt x="81138" y="389867"/>
                  </a:cubicBezTo>
                  <a:cubicBezTo>
                    <a:pt x="217108" y="263609"/>
                    <a:pt x="150900" y="330122"/>
                    <a:pt x="264018" y="264137"/>
                  </a:cubicBezTo>
                  <a:cubicBezTo>
                    <a:pt x="287750" y="250293"/>
                    <a:pt x="308408" y="231443"/>
                    <a:pt x="332598" y="218417"/>
                  </a:cubicBezTo>
                  <a:cubicBezTo>
                    <a:pt x="358146" y="204660"/>
                    <a:pt x="387896" y="199334"/>
                    <a:pt x="412608" y="184127"/>
                  </a:cubicBezTo>
                  <a:cubicBezTo>
                    <a:pt x="437951" y="168531"/>
                    <a:pt x="457192" y="144574"/>
                    <a:pt x="481188" y="126977"/>
                  </a:cubicBezTo>
                  <a:cubicBezTo>
                    <a:pt x="565444" y="65189"/>
                    <a:pt x="563560" y="64655"/>
                    <a:pt x="641208" y="35537"/>
                  </a:cubicBezTo>
                  <a:cubicBezTo>
                    <a:pt x="652489" y="31307"/>
                    <a:pt x="664068" y="27917"/>
                    <a:pt x="675498" y="24107"/>
                  </a:cubicBezTo>
                  <a:cubicBezTo>
                    <a:pt x="700471" y="-13353"/>
                    <a:pt x="675498" y="5057"/>
                    <a:pt x="675498" y="1247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49" name="フリーフォーム: 図形 2048">
              <a:extLst>
                <a:ext uri="{FF2B5EF4-FFF2-40B4-BE49-F238E27FC236}">
                  <a16:creationId xmlns:a16="http://schemas.microsoft.com/office/drawing/2014/main" id="{A1B89C93-43CB-47C1-B7EA-1127EA33CAE0}"/>
                </a:ext>
              </a:extLst>
            </p:cNvPr>
            <p:cNvSpPr/>
            <p:nvPr/>
          </p:nvSpPr>
          <p:spPr>
            <a:xfrm rot="8645278">
              <a:off x="3018394" y="6182828"/>
              <a:ext cx="577212" cy="439689"/>
            </a:xfrm>
            <a:custGeom>
              <a:avLst/>
              <a:gdLst>
                <a:gd name="connsiteX0" fmla="*/ 675498 w 1502138"/>
                <a:gd name="connsiteY0" fmla="*/ 1247 h 1144247"/>
                <a:gd name="connsiteX1" fmla="*/ 675498 w 1502138"/>
                <a:gd name="connsiteY1" fmla="*/ 1247 h 1144247"/>
                <a:gd name="connsiteX2" fmla="*/ 1121268 w 1502138"/>
                <a:gd name="connsiteY2" fmla="*/ 58397 h 1144247"/>
                <a:gd name="connsiteX3" fmla="*/ 1269858 w 1502138"/>
                <a:gd name="connsiteY3" fmla="*/ 104117 h 1144247"/>
                <a:gd name="connsiteX4" fmla="*/ 1418448 w 1502138"/>
                <a:gd name="connsiteY4" fmla="*/ 332717 h 1144247"/>
                <a:gd name="connsiteX5" fmla="*/ 1452738 w 1502138"/>
                <a:gd name="connsiteY5" fmla="*/ 424157 h 1144247"/>
                <a:gd name="connsiteX6" fmla="*/ 1487028 w 1502138"/>
                <a:gd name="connsiteY6" fmla="*/ 527027 h 1144247"/>
                <a:gd name="connsiteX7" fmla="*/ 1464168 w 1502138"/>
                <a:gd name="connsiteY7" fmla="*/ 869927 h 1144247"/>
                <a:gd name="connsiteX8" fmla="*/ 1372728 w 1502138"/>
                <a:gd name="connsiteY8" fmla="*/ 972797 h 1144247"/>
                <a:gd name="connsiteX9" fmla="*/ 1166988 w 1502138"/>
                <a:gd name="connsiteY9" fmla="*/ 1075667 h 1144247"/>
                <a:gd name="connsiteX10" fmla="*/ 1086978 w 1502138"/>
                <a:gd name="connsiteY10" fmla="*/ 1109957 h 1144247"/>
                <a:gd name="connsiteX11" fmla="*/ 984108 w 1502138"/>
                <a:gd name="connsiteY11" fmla="*/ 1132817 h 1144247"/>
                <a:gd name="connsiteX12" fmla="*/ 938388 w 1502138"/>
                <a:gd name="connsiteY12" fmla="*/ 1144247 h 1144247"/>
                <a:gd name="connsiteX13" fmla="*/ 321168 w 1502138"/>
                <a:gd name="connsiteY13" fmla="*/ 1132817 h 1144247"/>
                <a:gd name="connsiteX14" fmla="*/ 264018 w 1502138"/>
                <a:gd name="connsiteY14" fmla="*/ 1121387 h 1144247"/>
                <a:gd name="connsiteX15" fmla="*/ 115428 w 1502138"/>
                <a:gd name="connsiteY15" fmla="*/ 1018517 h 1144247"/>
                <a:gd name="connsiteX16" fmla="*/ 69708 w 1502138"/>
                <a:gd name="connsiteY16" fmla="*/ 904217 h 1144247"/>
                <a:gd name="connsiteX17" fmla="*/ 12558 w 1502138"/>
                <a:gd name="connsiteY17" fmla="*/ 698477 h 1144247"/>
                <a:gd name="connsiteX18" fmla="*/ 12558 w 1502138"/>
                <a:gd name="connsiteY18" fmla="*/ 481307 h 1144247"/>
                <a:gd name="connsiteX19" fmla="*/ 35418 w 1502138"/>
                <a:gd name="connsiteY19" fmla="*/ 447017 h 1144247"/>
                <a:gd name="connsiteX20" fmla="*/ 81138 w 1502138"/>
                <a:gd name="connsiteY20" fmla="*/ 389867 h 1144247"/>
                <a:gd name="connsiteX21" fmla="*/ 264018 w 1502138"/>
                <a:gd name="connsiteY21" fmla="*/ 264137 h 1144247"/>
                <a:gd name="connsiteX22" fmla="*/ 332598 w 1502138"/>
                <a:gd name="connsiteY22" fmla="*/ 218417 h 1144247"/>
                <a:gd name="connsiteX23" fmla="*/ 412608 w 1502138"/>
                <a:gd name="connsiteY23" fmla="*/ 184127 h 1144247"/>
                <a:gd name="connsiteX24" fmla="*/ 481188 w 1502138"/>
                <a:gd name="connsiteY24" fmla="*/ 126977 h 1144247"/>
                <a:gd name="connsiteX25" fmla="*/ 641208 w 1502138"/>
                <a:gd name="connsiteY25" fmla="*/ 35537 h 1144247"/>
                <a:gd name="connsiteX26" fmla="*/ 675498 w 1502138"/>
                <a:gd name="connsiteY26" fmla="*/ 24107 h 1144247"/>
                <a:gd name="connsiteX27" fmla="*/ 675498 w 1502138"/>
                <a:gd name="connsiteY27" fmla="*/ 1247 h 1144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1502138" h="1144247">
                  <a:moveTo>
                    <a:pt x="675498" y="1247"/>
                  </a:moveTo>
                  <a:lnTo>
                    <a:pt x="675498" y="1247"/>
                  </a:lnTo>
                  <a:cubicBezTo>
                    <a:pt x="824088" y="20297"/>
                    <a:pt x="973656" y="32849"/>
                    <a:pt x="1121268" y="58397"/>
                  </a:cubicBezTo>
                  <a:cubicBezTo>
                    <a:pt x="1172330" y="67235"/>
                    <a:pt x="1228184" y="73315"/>
                    <a:pt x="1269858" y="104117"/>
                  </a:cubicBezTo>
                  <a:cubicBezTo>
                    <a:pt x="1347801" y="161727"/>
                    <a:pt x="1384640" y="248196"/>
                    <a:pt x="1418448" y="332717"/>
                  </a:cubicBezTo>
                  <a:cubicBezTo>
                    <a:pt x="1430538" y="362941"/>
                    <a:pt x="1441904" y="393460"/>
                    <a:pt x="1452738" y="424157"/>
                  </a:cubicBezTo>
                  <a:cubicBezTo>
                    <a:pt x="1464768" y="458241"/>
                    <a:pt x="1475598" y="492737"/>
                    <a:pt x="1487028" y="527027"/>
                  </a:cubicBezTo>
                  <a:cubicBezTo>
                    <a:pt x="1503125" y="655805"/>
                    <a:pt x="1518652" y="716381"/>
                    <a:pt x="1464168" y="869927"/>
                  </a:cubicBezTo>
                  <a:cubicBezTo>
                    <a:pt x="1448826" y="913164"/>
                    <a:pt x="1409031" y="944745"/>
                    <a:pt x="1372728" y="972797"/>
                  </a:cubicBezTo>
                  <a:cubicBezTo>
                    <a:pt x="1170108" y="1129367"/>
                    <a:pt x="1279713" y="1034676"/>
                    <a:pt x="1166988" y="1075667"/>
                  </a:cubicBezTo>
                  <a:cubicBezTo>
                    <a:pt x="1139719" y="1085583"/>
                    <a:pt x="1114673" y="1101302"/>
                    <a:pt x="1086978" y="1109957"/>
                  </a:cubicBezTo>
                  <a:cubicBezTo>
                    <a:pt x="1053450" y="1120434"/>
                    <a:pt x="1018335" y="1124918"/>
                    <a:pt x="984108" y="1132817"/>
                  </a:cubicBezTo>
                  <a:cubicBezTo>
                    <a:pt x="968801" y="1136349"/>
                    <a:pt x="953628" y="1140437"/>
                    <a:pt x="938388" y="1144247"/>
                  </a:cubicBezTo>
                  <a:lnTo>
                    <a:pt x="321168" y="1132817"/>
                  </a:lnTo>
                  <a:cubicBezTo>
                    <a:pt x="301752" y="1132159"/>
                    <a:pt x="281000" y="1130822"/>
                    <a:pt x="264018" y="1121387"/>
                  </a:cubicBezTo>
                  <a:cubicBezTo>
                    <a:pt x="211358" y="1092131"/>
                    <a:pt x="164958" y="1052807"/>
                    <a:pt x="115428" y="1018517"/>
                  </a:cubicBezTo>
                  <a:cubicBezTo>
                    <a:pt x="100188" y="980417"/>
                    <a:pt x="80691" y="943755"/>
                    <a:pt x="69708" y="904217"/>
                  </a:cubicBezTo>
                  <a:cubicBezTo>
                    <a:pt x="-12891" y="606861"/>
                    <a:pt x="157961" y="1061984"/>
                    <a:pt x="12558" y="698477"/>
                  </a:cubicBezTo>
                  <a:cubicBezTo>
                    <a:pt x="1095" y="606771"/>
                    <a:pt x="-8759" y="580784"/>
                    <a:pt x="12558" y="481307"/>
                  </a:cubicBezTo>
                  <a:cubicBezTo>
                    <a:pt x="15436" y="467875"/>
                    <a:pt x="27176" y="458007"/>
                    <a:pt x="35418" y="447017"/>
                  </a:cubicBezTo>
                  <a:cubicBezTo>
                    <a:pt x="50056" y="427500"/>
                    <a:pt x="63261" y="406467"/>
                    <a:pt x="81138" y="389867"/>
                  </a:cubicBezTo>
                  <a:cubicBezTo>
                    <a:pt x="217108" y="263609"/>
                    <a:pt x="150900" y="330122"/>
                    <a:pt x="264018" y="264137"/>
                  </a:cubicBezTo>
                  <a:cubicBezTo>
                    <a:pt x="287750" y="250293"/>
                    <a:pt x="308408" y="231443"/>
                    <a:pt x="332598" y="218417"/>
                  </a:cubicBezTo>
                  <a:cubicBezTo>
                    <a:pt x="358146" y="204660"/>
                    <a:pt x="387896" y="199334"/>
                    <a:pt x="412608" y="184127"/>
                  </a:cubicBezTo>
                  <a:cubicBezTo>
                    <a:pt x="437951" y="168531"/>
                    <a:pt x="457192" y="144574"/>
                    <a:pt x="481188" y="126977"/>
                  </a:cubicBezTo>
                  <a:cubicBezTo>
                    <a:pt x="565444" y="65189"/>
                    <a:pt x="563560" y="64655"/>
                    <a:pt x="641208" y="35537"/>
                  </a:cubicBezTo>
                  <a:cubicBezTo>
                    <a:pt x="652489" y="31307"/>
                    <a:pt x="664068" y="27917"/>
                    <a:pt x="675498" y="24107"/>
                  </a:cubicBezTo>
                  <a:cubicBezTo>
                    <a:pt x="700471" y="-13353"/>
                    <a:pt x="675498" y="5057"/>
                    <a:pt x="675498" y="1247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51" name="フリーフォーム: 図形 2050">
              <a:extLst>
                <a:ext uri="{FF2B5EF4-FFF2-40B4-BE49-F238E27FC236}">
                  <a16:creationId xmlns:a16="http://schemas.microsoft.com/office/drawing/2014/main" id="{AA1B5FF8-864B-262F-0D18-7F1A3ABE55EC}"/>
                </a:ext>
              </a:extLst>
            </p:cNvPr>
            <p:cNvSpPr/>
            <p:nvPr/>
          </p:nvSpPr>
          <p:spPr>
            <a:xfrm rot="1336831">
              <a:off x="4416735" y="6179767"/>
              <a:ext cx="577212" cy="439689"/>
            </a:xfrm>
            <a:custGeom>
              <a:avLst/>
              <a:gdLst>
                <a:gd name="connsiteX0" fmla="*/ 675498 w 1502138"/>
                <a:gd name="connsiteY0" fmla="*/ 1247 h 1144247"/>
                <a:gd name="connsiteX1" fmla="*/ 675498 w 1502138"/>
                <a:gd name="connsiteY1" fmla="*/ 1247 h 1144247"/>
                <a:gd name="connsiteX2" fmla="*/ 1121268 w 1502138"/>
                <a:gd name="connsiteY2" fmla="*/ 58397 h 1144247"/>
                <a:gd name="connsiteX3" fmla="*/ 1269858 w 1502138"/>
                <a:gd name="connsiteY3" fmla="*/ 104117 h 1144247"/>
                <a:gd name="connsiteX4" fmla="*/ 1418448 w 1502138"/>
                <a:gd name="connsiteY4" fmla="*/ 332717 h 1144247"/>
                <a:gd name="connsiteX5" fmla="*/ 1452738 w 1502138"/>
                <a:gd name="connsiteY5" fmla="*/ 424157 h 1144247"/>
                <a:gd name="connsiteX6" fmla="*/ 1487028 w 1502138"/>
                <a:gd name="connsiteY6" fmla="*/ 527027 h 1144247"/>
                <a:gd name="connsiteX7" fmla="*/ 1464168 w 1502138"/>
                <a:gd name="connsiteY7" fmla="*/ 869927 h 1144247"/>
                <a:gd name="connsiteX8" fmla="*/ 1372728 w 1502138"/>
                <a:gd name="connsiteY8" fmla="*/ 972797 h 1144247"/>
                <a:gd name="connsiteX9" fmla="*/ 1166988 w 1502138"/>
                <a:gd name="connsiteY9" fmla="*/ 1075667 h 1144247"/>
                <a:gd name="connsiteX10" fmla="*/ 1086978 w 1502138"/>
                <a:gd name="connsiteY10" fmla="*/ 1109957 h 1144247"/>
                <a:gd name="connsiteX11" fmla="*/ 984108 w 1502138"/>
                <a:gd name="connsiteY11" fmla="*/ 1132817 h 1144247"/>
                <a:gd name="connsiteX12" fmla="*/ 938388 w 1502138"/>
                <a:gd name="connsiteY12" fmla="*/ 1144247 h 1144247"/>
                <a:gd name="connsiteX13" fmla="*/ 321168 w 1502138"/>
                <a:gd name="connsiteY13" fmla="*/ 1132817 h 1144247"/>
                <a:gd name="connsiteX14" fmla="*/ 264018 w 1502138"/>
                <a:gd name="connsiteY14" fmla="*/ 1121387 h 1144247"/>
                <a:gd name="connsiteX15" fmla="*/ 115428 w 1502138"/>
                <a:gd name="connsiteY15" fmla="*/ 1018517 h 1144247"/>
                <a:gd name="connsiteX16" fmla="*/ 69708 w 1502138"/>
                <a:gd name="connsiteY16" fmla="*/ 904217 h 1144247"/>
                <a:gd name="connsiteX17" fmla="*/ 12558 w 1502138"/>
                <a:gd name="connsiteY17" fmla="*/ 698477 h 1144247"/>
                <a:gd name="connsiteX18" fmla="*/ 12558 w 1502138"/>
                <a:gd name="connsiteY18" fmla="*/ 481307 h 1144247"/>
                <a:gd name="connsiteX19" fmla="*/ 35418 w 1502138"/>
                <a:gd name="connsiteY19" fmla="*/ 447017 h 1144247"/>
                <a:gd name="connsiteX20" fmla="*/ 81138 w 1502138"/>
                <a:gd name="connsiteY20" fmla="*/ 389867 h 1144247"/>
                <a:gd name="connsiteX21" fmla="*/ 264018 w 1502138"/>
                <a:gd name="connsiteY21" fmla="*/ 264137 h 1144247"/>
                <a:gd name="connsiteX22" fmla="*/ 332598 w 1502138"/>
                <a:gd name="connsiteY22" fmla="*/ 218417 h 1144247"/>
                <a:gd name="connsiteX23" fmla="*/ 412608 w 1502138"/>
                <a:gd name="connsiteY23" fmla="*/ 184127 h 1144247"/>
                <a:gd name="connsiteX24" fmla="*/ 481188 w 1502138"/>
                <a:gd name="connsiteY24" fmla="*/ 126977 h 1144247"/>
                <a:gd name="connsiteX25" fmla="*/ 641208 w 1502138"/>
                <a:gd name="connsiteY25" fmla="*/ 35537 h 1144247"/>
                <a:gd name="connsiteX26" fmla="*/ 675498 w 1502138"/>
                <a:gd name="connsiteY26" fmla="*/ 24107 h 1144247"/>
                <a:gd name="connsiteX27" fmla="*/ 675498 w 1502138"/>
                <a:gd name="connsiteY27" fmla="*/ 1247 h 1144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1502138" h="1144247">
                  <a:moveTo>
                    <a:pt x="675498" y="1247"/>
                  </a:moveTo>
                  <a:lnTo>
                    <a:pt x="675498" y="1247"/>
                  </a:lnTo>
                  <a:cubicBezTo>
                    <a:pt x="824088" y="20297"/>
                    <a:pt x="973656" y="32849"/>
                    <a:pt x="1121268" y="58397"/>
                  </a:cubicBezTo>
                  <a:cubicBezTo>
                    <a:pt x="1172330" y="67235"/>
                    <a:pt x="1228184" y="73315"/>
                    <a:pt x="1269858" y="104117"/>
                  </a:cubicBezTo>
                  <a:cubicBezTo>
                    <a:pt x="1347801" y="161727"/>
                    <a:pt x="1384640" y="248196"/>
                    <a:pt x="1418448" y="332717"/>
                  </a:cubicBezTo>
                  <a:cubicBezTo>
                    <a:pt x="1430538" y="362941"/>
                    <a:pt x="1441904" y="393460"/>
                    <a:pt x="1452738" y="424157"/>
                  </a:cubicBezTo>
                  <a:cubicBezTo>
                    <a:pt x="1464768" y="458241"/>
                    <a:pt x="1475598" y="492737"/>
                    <a:pt x="1487028" y="527027"/>
                  </a:cubicBezTo>
                  <a:cubicBezTo>
                    <a:pt x="1503125" y="655805"/>
                    <a:pt x="1518652" y="716381"/>
                    <a:pt x="1464168" y="869927"/>
                  </a:cubicBezTo>
                  <a:cubicBezTo>
                    <a:pt x="1448826" y="913164"/>
                    <a:pt x="1409031" y="944745"/>
                    <a:pt x="1372728" y="972797"/>
                  </a:cubicBezTo>
                  <a:cubicBezTo>
                    <a:pt x="1170108" y="1129367"/>
                    <a:pt x="1279713" y="1034676"/>
                    <a:pt x="1166988" y="1075667"/>
                  </a:cubicBezTo>
                  <a:cubicBezTo>
                    <a:pt x="1139719" y="1085583"/>
                    <a:pt x="1114673" y="1101302"/>
                    <a:pt x="1086978" y="1109957"/>
                  </a:cubicBezTo>
                  <a:cubicBezTo>
                    <a:pt x="1053450" y="1120434"/>
                    <a:pt x="1018335" y="1124918"/>
                    <a:pt x="984108" y="1132817"/>
                  </a:cubicBezTo>
                  <a:cubicBezTo>
                    <a:pt x="968801" y="1136349"/>
                    <a:pt x="953628" y="1140437"/>
                    <a:pt x="938388" y="1144247"/>
                  </a:cubicBezTo>
                  <a:lnTo>
                    <a:pt x="321168" y="1132817"/>
                  </a:lnTo>
                  <a:cubicBezTo>
                    <a:pt x="301752" y="1132159"/>
                    <a:pt x="281000" y="1130822"/>
                    <a:pt x="264018" y="1121387"/>
                  </a:cubicBezTo>
                  <a:cubicBezTo>
                    <a:pt x="211358" y="1092131"/>
                    <a:pt x="164958" y="1052807"/>
                    <a:pt x="115428" y="1018517"/>
                  </a:cubicBezTo>
                  <a:cubicBezTo>
                    <a:pt x="100188" y="980417"/>
                    <a:pt x="80691" y="943755"/>
                    <a:pt x="69708" y="904217"/>
                  </a:cubicBezTo>
                  <a:cubicBezTo>
                    <a:pt x="-12891" y="606861"/>
                    <a:pt x="157961" y="1061984"/>
                    <a:pt x="12558" y="698477"/>
                  </a:cubicBezTo>
                  <a:cubicBezTo>
                    <a:pt x="1095" y="606771"/>
                    <a:pt x="-8759" y="580784"/>
                    <a:pt x="12558" y="481307"/>
                  </a:cubicBezTo>
                  <a:cubicBezTo>
                    <a:pt x="15436" y="467875"/>
                    <a:pt x="27176" y="458007"/>
                    <a:pt x="35418" y="447017"/>
                  </a:cubicBezTo>
                  <a:cubicBezTo>
                    <a:pt x="50056" y="427500"/>
                    <a:pt x="63261" y="406467"/>
                    <a:pt x="81138" y="389867"/>
                  </a:cubicBezTo>
                  <a:cubicBezTo>
                    <a:pt x="217108" y="263609"/>
                    <a:pt x="150900" y="330122"/>
                    <a:pt x="264018" y="264137"/>
                  </a:cubicBezTo>
                  <a:cubicBezTo>
                    <a:pt x="287750" y="250293"/>
                    <a:pt x="308408" y="231443"/>
                    <a:pt x="332598" y="218417"/>
                  </a:cubicBezTo>
                  <a:cubicBezTo>
                    <a:pt x="358146" y="204660"/>
                    <a:pt x="387896" y="199334"/>
                    <a:pt x="412608" y="184127"/>
                  </a:cubicBezTo>
                  <a:cubicBezTo>
                    <a:pt x="437951" y="168531"/>
                    <a:pt x="457192" y="144574"/>
                    <a:pt x="481188" y="126977"/>
                  </a:cubicBezTo>
                  <a:cubicBezTo>
                    <a:pt x="565444" y="65189"/>
                    <a:pt x="563560" y="64655"/>
                    <a:pt x="641208" y="35537"/>
                  </a:cubicBezTo>
                  <a:cubicBezTo>
                    <a:pt x="652489" y="31307"/>
                    <a:pt x="664068" y="27917"/>
                    <a:pt x="675498" y="24107"/>
                  </a:cubicBezTo>
                  <a:cubicBezTo>
                    <a:pt x="700471" y="-13353"/>
                    <a:pt x="675498" y="5057"/>
                    <a:pt x="675498" y="1247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52" name="フリーフォーム: 図形 2051">
              <a:extLst>
                <a:ext uri="{FF2B5EF4-FFF2-40B4-BE49-F238E27FC236}">
                  <a16:creationId xmlns:a16="http://schemas.microsoft.com/office/drawing/2014/main" id="{AAB638FD-4EA4-B698-C082-B1DB5AAA3AE5}"/>
                </a:ext>
              </a:extLst>
            </p:cNvPr>
            <p:cNvSpPr/>
            <p:nvPr/>
          </p:nvSpPr>
          <p:spPr>
            <a:xfrm rot="19644735">
              <a:off x="4619528" y="5545750"/>
              <a:ext cx="577212" cy="439689"/>
            </a:xfrm>
            <a:custGeom>
              <a:avLst/>
              <a:gdLst>
                <a:gd name="connsiteX0" fmla="*/ 675498 w 1502138"/>
                <a:gd name="connsiteY0" fmla="*/ 1247 h 1144247"/>
                <a:gd name="connsiteX1" fmla="*/ 675498 w 1502138"/>
                <a:gd name="connsiteY1" fmla="*/ 1247 h 1144247"/>
                <a:gd name="connsiteX2" fmla="*/ 1121268 w 1502138"/>
                <a:gd name="connsiteY2" fmla="*/ 58397 h 1144247"/>
                <a:gd name="connsiteX3" fmla="*/ 1269858 w 1502138"/>
                <a:gd name="connsiteY3" fmla="*/ 104117 h 1144247"/>
                <a:gd name="connsiteX4" fmla="*/ 1418448 w 1502138"/>
                <a:gd name="connsiteY4" fmla="*/ 332717 h 1144247"/>
                <a:gd name="connsiteX5" fmla="*/ 1452738 w 1502138"/>
                <a:gd name="connsiteY5" fmla="*/ 424157 h 1144247"/>
                <a:gd name="connsiteX6" fmla="*/ 1487028 w 1502138"/>
                <a:gd name="connsiteY6" fmla="*/ 527027 h 1144247"/>
                <a:gd name="connsiteX7" fmla="*/ 1464168 w 1502138"/>
                <a:gd name="connsiteY7" fmla="*/ 869927 h 1144247"/>
                <a:gd name="connsiteX8" fmla="*/ 1372728 w 1502138"/>
                <a:gd name="connsiteY8" fmla="*/ 972797 h 1144247"/>
                <a:gd name="connsiteX9" fmla="*/ 1166988 w 1502138"/>
                <a:gd name="connsiteY9" fmla="*/ 1075667 h 1144247"/>
                <a:gd name="connsiteX10" fmla="*/ 1086978 w 1502138"/>
                <a:gd name="connsiteY10" fmla="*/ 1109957 h 1144247"/>
                <a:gd name="connsiteX11" fmla="*/ 984108 w 1502138"/>
                <a:gd name="connsiteY11" fmla="*/ 1132817 h 1144247"/>
                <a:gd name="connsiteX12" fmla="*/ 938388 w 1502138"/>
                <a:gd name="connsiteY12" fmla="*/ 1144247 h 1144247"/>
                <a:gd name="connsiteX13" fmla="*/ 321168 w 1502138"/>
                <a:gd name="connsiteY13" fmla="*/ 1132817 h 1144247"/>
                <a:gd name="connsiteX14" fmla="*/ 264018 w 1502138"/>
                <a:gd name="connsiteY14" fmla="*/ 1121387 h 1144247"/>
                <a:gd name="connsiteX15" fmla="*/ 115428 w 1502138"/>
                <a:gd name="connsiteY15" fmla="*/ 1018517 h 1144247"/>
                <a:gd name="connsiteX16" fmla="*/ 69708 w 1502138"/>
                <a:gd name="connsiteY16" fmla="*/ 904217 h 1144247"/>
                <a:gd name="connsiteX17" fmla="*/ 12558 w 1502138"/>
                <a:gd name="connsiteY17" fmla="*/ 698477 h 1144247"/>
                <a:gd name="connsiteX18" fmla="*/ 12558 w 1502138"/>
                <a:gd name="connsiteY18" fmla="*/ 481307 h 1144247"/>
                <a:gd name="connsiteX19" fmla="*/ 35418 w 1502138"/>
                <a:gd name="connsiteY19" fmla="*/ 447017 h 1144247"/>
                <a:gd name="connsiteX20" fmla="*/ 81138 w 1502138"/>
                <a:gd name="connsiteY20" fmla="*/ 389867 h 1144247"/>
                <a:gd name="connsiteX21" fmla="*/ 264018 w 1502138"/>
                <a:gd name="connsiteY21" fmla="*/ 264137 h 1144247"/>
                <a:gd name="connsiteX22" fmla="*/ 332598 w 1502138"/>
                <a:gd name="connsiteY22" fmla="*/ 218417 h 1144247"/>
                <a:gd name="connsiteX23" fmla="*/ 412608 w 1502138"/>
                <a:gd name="connsiteY23" fmla="*/ 184127 h 1144247"/>
                <a:gd name="connsiteX24" fmla="*/ 481188 w 1502138"/>
                <a:gd name="connsiteY24" fmla="*/ 126977 h 1144247"/>
                <a:gd name="connsiteX25" fmla="*/ 641208 w 1502138"/>
                <a:gd name="connsiteY25" fmla="*/ 35537 h 1144247"/>
                <a:gd name="connsiteX26" fmla="*/ 675498 w 1502138"/>
                <a:gd name="connsiteY26" fmla="*/ 24107 h 1144247"/>
                <a:gd name="connsiteX27" fmla="*/ 675498 w 1502138"/>
                <a:gd name="connsiteY27" fmla="*/ 1247 h 1144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1502138" h="1144247">
                  <a:moveTo>
                    <a:pt x="675498" y="1247"/>
                  </a:moveTo>
                  <a:lnTo>
                    <a:pt x="675498" y="1247"/>
                  </a:lnTo>
                  <a:cubicBezTo>
                    <a:pt x="824088" y="20297"/>
                    <a:pt x="973656" y="32849"/>
                    <a:pt x="1121268" y="58397"/>
                  </a:cubicBezTo>
                  <a:cubicBezTo>
                    <a:pt x="1172330" y="67235"/>
                    <a:pt x="1228184" y="73315"/>
                    <a:pt x="1269858" y="104117"/>
                  </a:cubicBezTo>
                  <a:cubicBezTo>
                    <a:pt x="1347801" y="161727"/>
                    <a:pt x="1384640" y="248196"/>
                    <a:pt x="1418448" y="332717"/>
                  </a:cubicBezTo>
                  <a:cubicBezTo>
                    <a:pt x="1430538" y="362941"/>
                    <a:pt x="1441904" y="393460"/>
                    <a:pt x="1452738" y="424157"/>
                  </a:cubicBezTo>
                  <a:cubicBezTo>
                    <a:pt x="1464768" y="458241"/>
                    <a:pt x="1475598" y="492737"/>
                    <a:pt x="1487028" y="527027"/>
                  </a:cubicBezTo>
                  <a:cubicBezTo>
                    <a:pt x="1503125" y="655805"/>
                    <a:pt x="1518652" y="716381"/>
                    <a:pt x="1464168" y="869927"/>
                  </a:cubicBezTo>
                  <a:cubicBezTo>
                    <a:pt x="1448826" y="913164"/>
                    <a:pt x="1409031" y="944745"/>
                    <a:pt x="1372728" y="972797"/>
                  </a:cubicBezTo>
                  <a:cubicBezTo>
                    <a:pt x="1170108" y="1129367"/>
                    <a:pt x="1279713" y="1034676"/>
                    <a:pt x="1166988" y="1075667"/>
                  </a:cubicBezTo>
                  <a:cubicBezTo>
                    <a:pt x="1139719" y="1085583"/>
                    <a:pt x="1114673" y="1101302"/>
                    <a:pt x="1086978" y="1109957"/>
                  </a:cubicBezTo>
                  <a:cubicBezTo>
                    <a:pt x="1053450" y="1120434"/>
                    <a:pt x="1018335" y="1124918"/>
                    <a:pt x="984108" y="1132817"/>
                  </a:cubicBezTo>
                  <a:cubicBezTo>
                    <a:pt x="968801" y="1136349"/>
                    <a:pt x="953628" y="1140437"/>
                    <a:pt x="938388" y="1144247"/>
                  </a:cubicBezTo>
                  <a:lnTo>
                    <a:pt x="321168" y="1132817"/>
                  </a:lnTo>
                  <a:cubicBezTo>
                    <a:pt x="301752" y="1132159"/>
                    <a:pt x="281000" y="1130822"/>
                    <a:pt x="264018" y="1121387"/>
                  </a:cubicBezTo>
                  <a:cubicBezTo>
                    <a:pt x="211358" y="1092131"/>
                    <a:pt x="164958" y="1052807"/>
                    <a:pt x="115428" y="1018517"/>
                  </a:cubicBezTo>
                  <a:cubicBezTo>
                    <a:pt x="100188" y="980417"/>
                    <a:pt x="80691" y="943755"/>
                    <a:pt x="69708" y="904217"/>
                  </a:cubicBezTo>
                  <a:cubicBezTo>
                    <a:pt x="-12891" y="606861"/>
                    <a:pt x="157961" y="1061984"/>
                    <a:pt x="12558" y="698477"/>
                  </a:cubicBezTo>
                  <a:cubicBezTo>
                    <a:pt x="1095" y="606771"/>
                    <a:pt x="-8759" y="580784"/>
                    <a:pt x="12558" y="481307"/>
                  </a:cubicBezTo>
                  <a:cubicBezTo>
                    <a:pt x="15436" y="467875"/>
                    <a:pt x="27176" y="458007"/>
                    <a:pt x="35418" y="447017"/>
                  </a:cubicBezTo>
                  <a:cubicBezTo>
                    <a:pt x="50056" y="427500"/>
                    <a:pt x="63261" y="406467"/>
                    <a:pt x="81138" y="389867"/>
                  </a:cubicBezTo>
                  <a:cubicBezTo>
                    <a:pt x="217108" y="263609"/>
                    <a:pt x="150900" y="330122"/>
                    <a:pt x="264018" y="264137"/>
                  </a:cubicBezTo>
                  <a:cubicBezTo>
                    <a:pt x="287750" y="250293"/>
                    <a:pt x="308408" y="231443"/>
                    <a:pt x="332598" y="218417"/>
                  </a:cubicBezTo>
                  <a:cubicBezTo>
                    <a:pt x="358146" y="204660"/>
                    <a:pt x="387896" y="199334"/>
                    <a:pt x="412608" y="184127"/>
                  </a:cubicBezTo>
                  <a:cubicBezTo>
                    <a:pt x="437951" y="168531"/>
                    <a:pt x="457192" y="144574"/>
                    <a:pt x="481188" y="126977"/>
                  </a:cubicBezTo>
                  <a:cubicBezTo>
                    <a:pt x="565444" y="65189"/>
                    <a:pt x="563560" y="64655"/>
                    <a:pt x="641208" y="35537"/>
                  </a:cubicBezTo>
                  <a:cubicBezTo>
                    <a:pt x="652489" y="31307"/>
                    <a:pt x="664068" y="27917"/>
                    <a:pt x="675498" y="24107"/>
                  </a:cubicBezTo>
                  <a:cubicBezTo>
                    <a:pt x="700471" y="-13353"/>
                    <a:pt x="675498" y="5057"/>
                    <a:pt x="675498" y="1247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53" name="フリーフォーム: 図形 2052">
              <a:extLst>
                <a:ext uri="{FF2B5EF4-FFF2-40B4-BE49-F238E27FC236}">
                  <a16:creationId xmlns:a16="http://schemas.microsoft.com/office/drawing/2014/main" id="{99E95FE3-E004-836D-FBFD-121C23BD5C6C}"/>
                </a:ext>
              </a:extLst>
            </p:cNvPr>
            <p:cNvSpPr/>
            <p:nvPr/>
          </p:nvSpPr>
          <p:spPr>
            <a:xfrm rot="19661098">
              <a:off x="2505824" y="5606097"/>
              <a:ext cx="577212" cy="439689"/>
            </a:xfrm>
            <a:custGeom>
              <a:avLst/>
              <a:gdLst>
                <a:gd name="connsiteX0" fmla="*/ 675498 w 1502138"/>
                <a:gd name="connsiteY0" fmla="*/ 1247 h 1144247"/>
                <a:gd name="connsiteX1" fmla="*/ 675498 w 1502138"/>
                <a:gd name="connsiteY1" fmla="*/ 1247 h 1144247"/>
                <a:gd name="connsiteX2" fmla="*/ 1121268 w 1502138"/>
                <a:gd name="connsiteY2" fmla="*/ 58397 h 1144247"/>
                <a:gd name="connsiteX3" fmla="*/ 1269858 w 1502138"/>
                <a:gd name="connsiteY3" fmla="*/ 104117 h 1144247"/>
                <a:gd name="connsiteX4" fmla="*/ 1418448 w 1502138"/>
                <a:gd name="connsiteY4" fmla="*/ 332717 h 1144247"/>
                <a:gd name="connsiteX5" fmla="*/ 1452738 w 1502138"/>
                <a:gd name="connsiteY5" fmla="*/ 424157 h 1144247"/>
                <a:gd name="connsiteX6" fmla="*/ 1487028 w 1502138"/>
                <a:gd name="connsiteY6" fmla="*/ 527027 h 1144247"/>
                <a:gd name="connsiteX7" fmla="*/ 1464168 w 1502138"/>
                <a:gd name="connsiteY7" fmla="*/ 869927 h 1144247"/>
                <a:gd name="connsiteX8" fmla="*/ 1372728 w 1502138"/>
                <a:gd name="connsiteY8" fmla="*/ 972797 h 1144247"/>
                <a:gd name="connsiteX9" fmla="*/ 1166988 w 1502138"/>
                <a:gd name="connsiteY9" fmla="*/ 1075667 h 1144247"/>
                <a:gd name="connsiteX10" fmla="*/ 1086978 w 1502138"/>
                <a:gd name="connsiteY10" fmla="*/ 1109957 h 1144247"/>
                <a:gd name="connsiteX11" fmla="*/ 984108 w 1502138"/>
                <a:gd name="connsiteY11" fmla="*/ 1132817 h 1144247"/>
                <a:gd name="connsiteX12" fmla="*/ 938388 w 1502138"/>
                <a:gd name="connsiteY12" fmla="*/ 1144247 h 1144247"/>
                <a:gd name="connsiteX13" fmla="*/ 321168 w 1502138"/>
                <a:gd name="connsiteY13" fmla="*/ 1132817 h 1144247"/>
                <a:gd name="connsiteX14" fmla="*/ 264018 w 1502138"/>
                <a:gd name="connsiteY14" fmla="*/ 1121387 h 1144247"/>
                <a:gd name="connsiteX15" fmla="*/ 115428 w 1502138"/>
                <a:gd name="connsiteY15" fmla="*/ 1018517 h 1144247"/>
                <a:gd name="connsiteX16" fmla="*/ 69708 w 1502138"/>
                <a:gd name="connsiteY16" fmla="*/ 904217 h 1144247"/>
                <a:gd name="connsiteX17" fmla="*/ 12558 w 1502138"/>
                <a:gd name="connsiteY17" fmla="*/ 698477 h 1144247"/>
                <a:gd name="connsiteX18" fmla="*/ 12558 w 1502138"/>
                <a:gd name="connsiteY18" fmla="*/ 481307 h 1144247"/>
                <a:gd name="connsiteX19" fmla="*/ 35418 w 1502138"/>
                <a:gd name="connsiteY19" fmla="*/ 447017 h 1144247"/>
                <a:gd name="connsiteX20" fmla="*/ 81138 w 1502138"/>
                <a:gd name="connsiteY20" fmla="*/ 389867 h 1144247"/>
                <a:gd name="connsiteX21" fmla="*/ 264018 w 1502138"/>
                <a:gd name="connsiteY21" fmla="*/ 264137 h 1144247"/>
                <a:gd name="connsiteX22" fmla="*/ 332598 w 1502138"/>
                <a:gd name="connsiteY22" fmla="*/ 218417 h 1144247"/>
                <a:gd name="connsiteX23" fmla="*/ 412608 w 1502138"/>
                <a:gd name="connsiteY23" fmla="*/ 184127 h 1144247"/>
                <a:gd name="connsiteX24" fmla="*/ 481188 w 1502138"/>
                <a:gd name="connsiteY24" fmla="*/ 126977 h 1144247"/>
                <a:gd name="connsiteX25" fmla="*/ 641208 w 1502138"/>
                <a:gd name="connsiteY25" fmla="*/ 35537 h 1144247"/>
                <a:gd name="connsiteX26" fmla="*/ 675498 w 1502138"/>
                <a:gd name="connsiteY26" fmla="*/ 24107 h 1144247"/>
                <a:gd name="connsiteX27" fmla="*/ 675498 w 1502138"/>
                <a:gd name="connsiteY27" fmla="*/ 1247 h 1144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1502138" h="1144247">
                  <a:moveTo>
                    <a:pt x="675498" y="1247"/>
                  </a:moveTo>
                  <a:lnTo>
                    <a:pt x="675498" y="1247"/>
                  </a:lnTo>
                  <a:cubicBezTo>
                    <a:pt x="824088" y="20297"/>
                    <a:pt x="973656" y="32849"/>
                    <a:pt x="1121268" y="58397"/>
                  </a:cubicBezTo>
                  <a:cubicBezTo>
                    <a:pt x="1172330" y="67235"/>
                    <a:pt x="1228184" y="73315"/>
                    <a:pt x="1269858" y="104117"/>
                  </a:cubicBezTo>
                  <a:cubicBezTo>
                    <a:pt x="1347801" y="161727"/>
                    <a:pt x="1384640" y="248196"/>
                    <a:pt x="1418448" y="332717"/>
                  </a:cubicBezTo>
                  <a:cubicBezTo>
                    <a:pt x="1430538" y="362941"/>
                    <a:pt x="1441904" y="393460"/>
                    <a:pt x="1452738" y="424157"/>
                  </a:cubicBezTo>
                  <a:cubicBezTo>
                    <a:pt x="1464768" y="458241"/>
                    <a:pt x="1475598" y="492737"/>
                    <a:pt x="1487028" y="527027"/>
                  </a:cubicBezTo>
                  <a:cubicBezTo>
                    <a:pt x="1503125" y="655805"/>
                    <a:pt x="1518652" y="716381"/>
                    <a:pt x="1464168" y="869927"/>
                  </a:cubicBezTo>
                  <a:cubicBezTo>
                    <a:pt x="1448826" y="913164"/>
                    <a:pt x="1409031" y="944745"/>
                    <a:pt x="1372728" y="972797"/>
                  </a:cubicBezTo>
                  <a:cubicBezTo>
                    <a:pt x="1170108" y="1129367"/>
                    <a:pt x="1279713" y="1034676"/>
                    <a:pt x="1166988" y="1075667"/>
                  </a:cubicBezTo>
                  <a:cubicBezTo>
                    <a:pt x="1139719" y="1085583"/>
                    <a:pt x="1114673" y="1101302"/>
                    <a:pt x="1086978" y="1109957"/>
                  </a:cubicBezTo>
                  <a:cubicBezTo>
                    <a:pt x="1053450" y="1120434"/>
                    <a:pt x="1018335" y="1124918"/>
                    <a:pt x="984108" y="1132817"/>
                  </a:cubicBezTo>
                  <a:cubicBezTo>
                    <a:pt x="968801" y="1136349"/>
                    <a:pt x="953628" y="1140437"/>
                    <a:pt x="938388" y="1144247"/>
                  </a:cubicBezTo>
                  <a:lnTo>
                    <a:pt x="321168" y="1132817"/>
                  </a:lnTo>
                  <a:cubicBezTo>
                    <a:pt x="301752" y="1132159"/>
                    <a:pt x="281000" y="1130822"/>
                    <a:pt x="264018" y="1121387"/>
                  </a:cubicBezTo>
                  <a:cubicBezTo>
                    <a:pt x="211358" y="1092131"/>
                    <a:pt x="164958" y="1052807"/>
                    <a:pt x="115428" y="1018517"/>
                  </a:cubicBezTo>
                  <a:cubicBezTo>
                    <a:pt x="100188" y="980417"/>
                    <a:pt x="80691" y="943755"/>
                    <a:pt x="69708" y="904217"/>
                  </a:cubicBezTo>
                  <a:cubicBezTo>
                    <a:pt x="-12891" y="606861"/>
                    <a:pt x="157961" y="1061984"/>
                    <a:pt x="12558" y="698477"/>
                  </a:cubicBezTo>
                  <a:cubicBezTo>
                    <a:pt x="1095" y="606771"/>
                    <a:pt x="-8759" y="580784"/>
                    <a:pt x="12558" y="481307"/>
                  </a:cubicBezTo>
                  <a:cubicBezTo>
                    <a:pt x="15436" y="467875"/>
                    <a:pt x="27176" y="458007"/>
                    <a:pt x="35418" y="447017"/>
                  </a:cubicBezTo>
                  <a:cubicBezTo>
                    <a:pt x="50056" y="427500"/>
                    <a:pt x="63261" y="406467"/>
                    <a:pt x="81138" y="389867"/>
                  </a:cubicBezTo>
                  <a:cubicBezTo>
                    <a:pt x="217108" y="263609"/>
                    <a:pt x="150900" y="330122"/>
                    <a:pt x="264018" y="264137"/>
                  </a:cubicBezTo>
                  <a:cubicBezTo>
                    <a:pt x="287750" y="250293"/>
                    <a:pt x="308408" y="231443"/>
                    <a:pt x="332598" y="218417"/>
                  </a:cubicBezTo>
                  <a:cubicBezTo>
                    <a:pt x="358146" y="204660"/>
                    <a:pt x="387896" y="199334"/>
                    <a:pt x="412608" y="184127"/>
                  </a:cubicBezTo>
                  <a:cubicBezTo>
                    <a:pt x="437951" y="168531"/>
                    <a:pt x="457192" y="144574"/>
                    <a:pt x="481188" y="126977"/>
                  </a:cubicBezTo>
                  <a:cubicBezTo>
                    <a:pt x="565444" y="65189"/>
                    <a:pt x="563560" y="64655"/>
                    <a:pt x="641208" y="35537"/>
                  </a:cubicBezTo>
                  <a:cubicBezTo>
                    <a:pt x="652489" y="31307"/>
                    <a:pt x="664068" y="27917"/>
                    <a:pt x="675498" y="24107"/>
                  </a:cubicBezTo>
                  <a:cubicBezTo>
                    <a:pt x="700471" y="-13353"/>
                    <a:pt x="675498" y="5057"/>
                    <a:pt x="675498" y="1247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54" name="フリーフォーム: 図形 2053">
              <a:extLst>
                <a:ext uri="{FF2B5EF4-FFF2-40B4-BE49-F238E27FC236}">
                  <a16:creationId xmlns:a16="http://schemas.microsoft.com/office/drawing/2014/main" id="{7511E469-B1FE-BEC3-6106-8ECCF612B6D9}"/>
                </a:ext>
              </a:extLst>
            </p:cNvPr>
            <p:cNvSpPr/>
            <p:nvPr/>
          </p:nvSpPr>
          <p:spPr>
            <a:xfrm rot="10189164">
              <a:off x="3018394" y="6182828"/>
              <a:ext cx="577212" cy="439689"/>
            </a:xfrm>
            <a:custGeom>
              <a:avLst/>
              <a:gdLst>
                <a:gd name="connsiteX0" fmla="*/ 675498 w 1502138"/>
                <a:gd name="connsiteY0" fmla="*/ 1247 h 1144247"/>
                <a:gd name="connsiteX1" fmla="*/ 675498 w 1502138"/>
                <a:gd name="connsiteY1" fmla="*/ 1247 h 1144247"/>
                <a:gd name="connsiteX2" fmla="*/ 1121268 w 1502138"/>
                <a:gd name="connsiteY2" fmla="*/ 58397 h 1144247"/>
                <a:gd name="connsiteX3" fmla="*/ 1269858 w 1502138"/>
                <a:gd name="connsiteY3" fmla="*/ 104117 h 1144247"/>
                <a:gd name="connsiteX4" fmla="*/ 1418448 w 1502138"/>
                <a:gd name="connsiteY4" fmla="*/ 332717 h 1144247"/>
                <a:gd name="connsiteX5" fmla="*/ 1452738 w 1502138"/>
                <a:gd name="connsiteY5" fmla="*/ 424157 h 1144247"/>
                <a:gd name="connsiteX6" fmla="*/ 1487028 w 1502138"/>
                <a:gd name="connsiteY6" fmla="*/ 527027 h 1144247"/>
                <a:gd name="connsiteX7" fmla="*/ 1464168 w 1502138"/>
                <a:gd name="connsiteY7" fmla="*/ 869927 h 1144247"/>
                <a:gd name="connsiteX8" fmla="*/ 1372728 w 1502138"/>
                <a:gd name="connsiteY8" fmla="*/ 972797 h 1144247"/>
                <a:gd name="connsiteX9" fmla="*/ 1166988 w 1502138"/>
                <a:gd name="connsiteY9" fmla="*/ 1075667 h 1144247"/>
                <a:gd name="connsiteX10" fmla="*/ 1086978 w 1502138"/>
                <a:gd name="connsiteY10" fmla="*/ 1109957 h 1144247"/>
                <a:gd name="connsiteX11" fmla="*/ 984108 w 1502138"/>
                <a:gd name="connsiteY11" fmla="*/ 1132817 h 1144247"/>
                <a:gd name="connsiteX12" fmla="*/ 938388 w 1502138"/>
                <a:gd name="connsiteY12" fmla="*/ 1144247 h 1144247"/>
                <a:gd name="connsiteX13" fmla="*/ 321168 w 1502138"/>
                <a:gd name="connsiteY13" fmla="*/ 1132817 h 1144247"/>
                <a:gd name="connsiteX14" fmla="*/ 264018 w 1502138"/>
                <a:gd name="connsiteY14" fmla="*/ 1121387 h 1144247"/>
                <a:gd name="connsiteX15" fmla="*/ 115428 w 1502138"/>
                <a:gd name="connsiteY15" fmla="*/ 1018517 h 1144247"/>
                <a:gd name="connsiteX16" fmla="*/ 69708 w 1502138"/>
                <a:gd name="connsiteY16" fmla="*/ 904217 h 1144247"/>
                <a:gd name="connsiteX17" fmla="*/ 12558 w 1502138"/>
                <a:gd name="connsiteY17" fmla="*/ 698477 h 1144247"/>
                <a:gd name="connsiteX18" fmla="*/ 12558 w 1502138"/>
                <a:gd name="connsiteY18" fmla="*/ 481307 h 1144247"/>
                <a:gd name="connsiteX19" fmla="*/ 35418 w 1502138"/>
                <a:gd name="connsiteY19" fmla="*/ 447017 h 1144247"/>
                <a:gd name="connsiteX20" fmla="*/ 81138 w 1502138"/>
                <a:gd name="connsiteY20" fmla="*/ 389867 h 1144247"/>
                <a:gd name="connsiteX21" fmla="*/ 264018 w 1502138"/>
                <a:gd name="connsiteY21" fmla="*/ 264137 h 1144247"/>
                <a:gd name="connsiteX22" fmla="*/ 332598 w 1502138"/>
                <a:gd name="connsiteY22" fmla="*/ 218417 h 1144247"/>
                <a:gd name="connsiteX23" fmla="*/ 412608 w 1502138"/>
                <a:gd name="connsiteY23" fmla="*/ 184127 h 1144247"/>
                <a:gd name="connsiteX24" fmla="*/ 481188 w 1502138"/>
                <a:gd name="connsiteY24" fmla="*/ 126977 h 1144247"/>
                <a:gd name="connsiteX25" fmla="*/ 641208 w 1502138"/>
                <a:gd name="connsiteY25" fmla="*/ 35537 h 1144247"/>
                <a:gd name="connsiteX26" fmla="*/ 675498 w 1502138"/>
                <a:gd name="connsiteY26" fmla="*/ 24107 h 1144247"/>
                <a:gd name="connsiteX27" fmla="*/ 675498 w 1502138"/>
                <a:gd name="connsiteY27" fmla="*/ 1247 h 1144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1502138" h="1144247">
                  <a:moveTo>
                    <a:pt x="675498" y="1247"/>
                  </a:moveTo>
                  <a:lnTo>
                    <a:pt x="675498" y="1247"/>
                  </a:lnTo>
                  <a:cubicBezTo>
                    <a:pt x="824088" y="20297"/>
                    <a:pt x="973656" y="32849"/>
                    <a:pt x="1121268" y="58397"/>
                  </a:cubicBezTo>
                  <a:cubicBezTo>
                    <a:pt x="1172330" y="67235"/>
                    <a:pt x="1228184" y="73315"/>
                    <a:pt x="1269858" y="104117"/>
                  </a:cubicBezTo>
                  <a:cubicBezTo>
                    <a:pt x="1347801" y="161727"/>
                    <a:pt x="1384640" y="248196"/>
                    <a:pt x="1418448" y="332717"/>
                  </a:cubicBezTo>
                  <a:cubicBezTo>
                    <a:pt x="1430538" y="362941"/>
                    <a:pt x="1441904" y="393460"/>
                    <a:pt x="1452738" y="424157"/>
                  </a:cubicBezTo>
                  <a:cubicBezTo>
                    <a:pt x="1464768" y="458241"/>
                    <a:pt x="1475598" y="492737"/>
                    <a:pt x="1487028" y="527027"/>
                  </a:cubicBezTo>
                  <a:cubicBezTo>
                    <a:pt x="1503125" y="655805"/>
                    <a:pt x="1518652" y="716381"/>
                    <a:pt x="1464168" y="869927"/>
                  </a:cubicBezTo>
                  <a:cubicBezTo>
                    <a:pt x="1448826" y="913164"/>
                    <a:pt x="1409031" y="944745"/>
                    <a:pt x="1372728" y="972797"/>
                  </a:cubicBezTo>
                  <a:cubicBezTo>
                    <a:pt x="1170108" y="1129367"/>
                    <a:pt x="1279713" y="1034676"/>
                    <a:pt x="1166988" y="1075667"/>
                  </a:cubicBezTo>
                  <a:cubicBezTo>
                    <a:pt x="1139719" y="1085583"/>
                    <a:pt x="1114673" y="1101302"/>
                    <a:pt x="1086978" y="1109957"/>
                  </a:cubicBezTo>
                  <a:cubicBezTo>
                    <a:pt x="1053450" y="1120434"/>
                    <a:pt x="1018335" y="1124918"/>
                    <a:pt x="984108" y="1132817"/>
                  </a:cubicBezTo>
                  <a:cubicBezTo>
                    <a:pt x="968801" y="1136349"/>
                    <a:pt x="953628" y="1140437"/>
                    <a:pt x="938388" y="1144247"/>
                  </a:cubicBezTo>
                  <a:lnTo>
                    <a:pt x="321168" y="1132817"/>
                  </a:lnTo>
                  <a:cubicBezTo>
                    <a:pt x="301752" y="1132159"/>
                    <a:pt x="281000" y="1130822"/>
                    <a:pt x="264018" y="1121387"/>
                  </a:cubicBezTo>
                  <a:cubicBezTo>
                    <a:pt x="211358" y="1092131"/>
                    <a:pt x="164958" y="1052807"/>
                    <a:pt x="115428" y="1018517"/>
                  </a:cubicBezTo>
                  <a:cubicBezTo>
                    <a:pt x="100188" y="980417"/>
                    <a:pt x="80691" y="943755"/>
                    <a:pt x="69708" y="904217"/>
                  </a:cubicBezTo>
                  <a:cubicBezTo>
                    <a:pt x="-12891" y="606861"/>
                    <a:pt x="157961" y="1061984"/>
                    <a:pt x="12558" y="698477"/>
                  </a:cubicBezTo>
                  <a:cubicBezTo>
                    <a:pt x="1095" y="606771"/>
                    <a:pt x="-8759" y="580784"/>
                    <a:pt x="12558" y="481307"/>
                  </a:cubicBezTo>
                  <a:cubicBezTo>
                    <a:pt x="15436" y="467875"/>
                    <a:pt x="27176" y="458007"/>
                    <a:pt x="35418" y="447017"/>
                  </a:cubicBezTo>
                  <a:cubicBezTo>
                    <a:pt x="50056" y="427500"/>
                    <a:pt x="63261" y="406467"/>
                    <a:pt x="81138" y="389867"/>
                  </a:cubicBezTo>
                  <a:cubicBezTo>
                    <a:pt x="217108" y="263609"/>
                    <a:pt x="150900" y="330122"/>
                    <a:pt x="264018" y="264137"/>
                  </a:cubicBezTo>
                  <a:cubicBezTo>
                    <a:pt x="287750" y="250293"/>
                    <a:pt x="308408" y="231443"/>
                    <a:pt x="332598" y="218417"/>
                  </a:cubicBezTo>
                  <a:cubicBezTo>
                    <a:pt x="358146" y="204660"/>
                    <a:pt x="387896" y="199334"/>
                    <a:pt x="412608" y="184127"/>
                  </a:cubicBezTo>
                  <a:cubicBezTo>
                    <a:pt x="437951" y="168531"/>
                    <a:pt x="457192" y="144574"/>
                    <a:pt x="481188" y="126977"/>
                  </a:cubicBezTo>
                  <a:cubicBezTo>
                    <a:pt x="565444" y="65189"/>
                    <a:pt x="563560" y="64655"/>
                    <a:pt x="641208" y="35537"/>
                  </a:cubicBezTo>
                  <a:cubicBezTo>
                    <a:pt x="652489" y="31307"/>
                    <a:pt x="664068" y="27917"/>
                    <a:pt x="675498" y="24107"/>
                  </a:cubicBezTo>
                  <a:cubicBezTo>
                    <a:pt x="700471" y="-13353"/>
                    <a:pt x="675498" y="5057"/>
                    <a:pt x="675498" y="1247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56" name="フリーフォーム: 図形 2055">
              <a:extLst>
                <a:ext uri="{FF2B5EF4-FFF2-40B4-BE49-F238E27FC236}">
                  <a16:creationId xmlns:a16="http://schemas.microsoft.com/office/drawing/2014/main" id="{76878A1E-E11C-F5B4-D995-477F0BC8D5EC}"/>
                </a:ext>
              </a:extLst>
            </p:cNvPr>
            <p:cNvSpPr/>
            <p:nvPr/>
          </p:nvSpPr>
          <p:spPr>
            <a:xfrm rot="18322789">
              <a:off x="4619528" y="5545750"/>
              <a:ext cx="577212" cy="439689"/>
            </a:xfrm>
            <a:custGeom>
              <a:avLst/>
              <a:gdLst>
                <a:gd name="connsiteX0" fmla="*/ 675498 w 1502138"/>
                <a:gd name="connsiteY0" fmla="*/ 1247 h 1144247"/>
                <a:gd name="connsiteX1" fmla="*/ 675498 w 1502138"/>
                <a:gd name="connsiteY1" fmla="*/ 1247 h 1144247"/>
                <a:gd name="connsiteX2" fmla="*/ 1121268 w 1502138"/>
                <a:gd name="connsiteY2" fmla="*/ 58397 h 1144247"/>
                <a:gd name="connsiteX3" fmla="*/ 1269858 w 1502138"/>
                <a:gd name="connsiteY3" fmla="*/ 104117 h 1144247"/>
                <a:gd name="connsiteX4" fmla="*/ 1418448 w 1502138"/>
                <a:gd name="connsiteY4" fmla="*/ 332717 h 1144247"/>
                <a:gd name="connsiteX5" fmla="*/ 1452738 w 1502138"/>
                <a:gd name="connsiteY5" fmla="*/ 424157 h 1144247"/>
                <a:gd name="connsiteX6" fmla="*/ 1487028 w 1502138"/>
                <a:gd name="connsiteY6" fmla="*/ 527027 h 1144247"/>
                <a:gd name="connsiteX7" fmla="*/ 1464168 w 1502138"/>
                <a:gd name="connsiteY7" fmla="*/ 869927 h 1144247"/>
                <a:gd name="connsiteX8" fmla="*/ 1372728 w 1502138"/>
                <a:gd name="connsiteY8" fmla="*/ 972797 h 1144247"/>
                <a:gd name="connsiteX9" fmla="*/ 1166988 w 1502138"/>
                <a:gd name="connsiteY9" fmla="*/ 1075667 h 1144247"/>
                <a:gd name="connsiteX10" fmla="*/ 1086978 w 1502138"/>
                <a:gd name="connsiteY10" fmla="*/ 1109957 h 1144247"/>
                <a:gd name="connsiteX11" fmla="*/ 984108 w 1502138"/>
                <a:gd name="connsiteY11" fmla="*/ 1132817 h 1144247"/>
                <a:gd name="connsiteX12" fmla="*/ 938388 w 1502138"/>
                <a:gd name="connsiteY12" fmla="*/ 1144247 h 1144247"/>
                <a:gd name="connsiteX13" fmla="*/ 321168 w 1502138"/>
                <a:gd name="connsiteY13" fmla="*/ 1132817 h 1144247"/>
                <a:gd name="connsiteX14" fmla="*/ 264018 w 1502138"/>
                <a:gd name="connsiteY14" fmla="*/ 1121387 h 1144247"/>
                <a:gd name="connsiteX15" fmla="*/ 115428 w 1502138"/>
                <a:gd name="connsiteY15" fmla="*/ 1018517 h 1144247"/>
                <a:gd name="connsiteX16" fmla="*/ 69708 w 1502138"/>
                <a:gd name="connsiteY16" fmla="*/ 904217 h 1144247"/>
                <a:gd name="connsiteX17" fmla="*/ 12558 w 1502138"/>
                <a:gd name="connsiteY17" fmla="*/ 698477 h 1144247"/>
                <a:gd name="connsiteX18" fmla="*/ 12558 w 1502138"/>
                <a:gd name="connsiteY18" fmla="*/ 481307 h 1144247"/>
                <a:gd name="connsiteX19" fmla="*/ 35418 w 1502138"/>
                <a:gd name="connsiteY19" fmla="*/ 447017 h 1144247"/>
                <a:gd name="connsiteX20" fmla="*/ 81138 w 1502138"/>
                <a:gd name="connsiteY20" fmla="*/ 389867 h 1144247"/>
                <a:gd name="connsiteX21" fmla="*/ 264018 w 1502138"/>
                <a:gd name="connsiteY21" fmla="*/ 264137 h 1144247"/>
                <a:gd name="connsiteX22" fmla="*/ 332598 w 1502138"/>
                <a:gd name="connsiteY22" fmla="*/ 218417 h 1144247"/>
                <a:gd name="connsiteX23" fmla="*/ 412608 w 1502138"/>
                <a:gd name="connsiteY23" fmla="*/ 184127 h 1144247"/>
                <a:gd name="connsiteX24" fmla="*/ 481188 w 1502138"/>
                <a:gd name="connsiteY24" fmla="*/ 126977 h 1144247"/>
                <a:gd name="connsiteX25" fmla="*/ 641208 w 1502138"/>
                <a:gd name="connsiteY25" fmla="*/ 35537 h 1144247"/>
                <a:gd name="connsiteX26" fmla="*/ 675498 w 1502138"/>
                <a:gd name="connsiteY26" fmla="*/ 24107 h 1144247"/>
                <a:gd name="connsiteX27" fmla="*/ 675498 w 1502138"/>
                <a:gd name="connsiteY27" fmla="*/ 1247 h 1144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1502138" h="1144247">
                  <a:moveTo>
                    <a:pt x="675498" y="1247"/>
                  </a:moveTo>
                  <a:lnTo>
                    <a:pt x="675498" y="1247"/>
                  </a:lnTo>
                  <a:cubicBezTo>
                    <a:pt x="824088" y="20297"/>
                    <a:pt x="973656" y="32849"/>
                    <a:pt x="1121268" y="58397"/>
                  </a:cubicBezTo>
                  <a:cubicBezTo>
                    <a:pt x="1172330" y="67235"/>
                    <a:pt x="1228184" y="73315"/>
                    <a:pt x="1269858" y="104117"/>
                  </a:cubicBezTo>
                  <a:cubicBezTo>
                    <a:pt x="1347801" y="161727"/>
                    <a:pt x="1384640" y="248196"/>
                    <a:pt x="1418448" y="332717"/>
                  </a:cubicBezTo>
                  <a:cubicBezTo>
                    <a:pt x="1430538" y="362941"/>
                    <a:pt x="1441904" y="393460"/>
                    <a:pt x="1452738" y="424157"/>
                  </a:cubicBezTo>
                  <a:cubicBezTo>
                    <a:pt x="1464768" y="458241"/>
                    <a:pt x="1475598" y="492737"/>
                    <a:pt x="1487028" y="527027"/>
                  </a:cubicBezTo>
                  <a:cubicBezTo>
                    <a:pt x="1503125" y="655805"/>
                    <a:pt x="1518652" y="716381"/>
                    <a:pt x="1464168" y="869927"/>
                  </a:cubicBezTo>
                  <a:cubicBezTo>
                    <a:pt x="1448826" y="913164"/>
                    <a:pt x="1409031" y="944745"/>
                    <a:pt x="1372728" y="972797"/>
                  </a:cubicBezTo>
                  <a:cubicBezTo>
                    <a:pt x="1170108" y="1129367"/>
                    <a:pt x="1279713" y="1034676"/>
                    <a:pt x="1166988" y="1075667"/>
                  </a:cubicBezTo>
                  <a:cubicBezTo>
                    <a:pt x="1139719" y="1085583"/>
                    <a:pt x="1114673" y="1101302"/>
                    <a:pt x="1086978" y="1109957"/>
                  </a:cubicBezTo>
                  <a:cubicBezTo>
                    <a:pt x="1053450" y="1120434"/>
                    <a:pt x="1018335" y="1124918"/>
                    <a:pt x="984108" y="1132817"/>
                  </a:cubicBezTo>
                  <a:cubicBezTo>
                    <a:pt x="968801" y="1136349"/>
                    <a:pt x="953628" y="1140437"/>
                    <a:pt x="938388" y="1144247"/>
                  </a:cubicBezTo>
                  <a:lnTo>
                    <a:pt x="321168" y="1132817"/>
                  </a:lnTo>
                  <a:cubicBezTo>
                    <a:pt x="301752" y="1132159"/>
                    <a:pt x="281000" y="1130822"/>
                    <a:pt x="264018" y="1121387"/>
                  </a:cubicBezTo>
                  <a:cubicBezTo>
                    <a:pt x="211358" y="1092131"/>
                    <a:pt x="164958" y="1052807"/>
                    <a:pt x="115428" y="1018517"/>
                  </a:cubicBezTo>
                  <a:cubicBezTo>
                    <a:pt x="100188" y="980417"/>
                    <a:pt x="80691" y="943755"/>
                    <a:pt x="69708" y="904217"/>
                  </a:cubicBezTo>
                  <a:cubicBezTo>
                    <a:pt x="-12891" y="606861"/>
                    <a:pt x="157961" y="1061984"/>
                    <a:pt x="12558" y="698477"/>
                  </a:cubicBezTo>
                  <a:cubicBezTo>
                    <a:pt x="1095" y="606771"/>
                    <a:pt x="-8759" y="580784"/>
                    <a:pt x="12558" y="481307"/>
                  </a:cubicBezTo>
                  <a:cubicBezTo>
                    <a:pt x="15436" y="467875"/>
                    <a:pt x="27176" y="458007"/>
                    <a:pt x="35418" y="447017"/>
                  </a:cubicBezTo>
                  <a:cubicBezTo>
                    <a:pt x="50056" y="427500"/>
                    <a:pt x="63261" y="406467"/>
                    <a:pt x="81138" y="389867"/>
                  </a:cubicBezTo>
                  <a:cubicBezTo>
                    <a:pt x="217108" y="263609"/>
                    <a:pt x="150900" y="330122"/>
                    <a:pt x="264018" y="264137"/>
                  </a:cubicBezTo>
                  <a:cubicBezTo>
                    <a:pt x="287750" y="250293"/>
                    <a:pt x="308408" y="231443"/>
                    <a:pt x="332598" y="218417"/>
                  </a:cubicBezTo>
                  <a:cubicBezTo>
                    <a:pt x="358146" y="204660"/>
                    <a:pt x="387896" y="199334"/>
                    <a:pt x="412608" y="184127"/>
                  </a:cubicBezTo>
                  <a:cubicBezTo>
                    <a:pt x="437951" y="168531"/>
                    <a:pt x="457192" y="144574"/>
                    <a:pt x="481188" y="126977"/>
                  </a:cubicBezTo>
                  <a:cubicBezTo>
                    <a:pt x="565444" y="65189"/>
                    <a:pt x="563560" y="64655"/>
                    <a:pt x="641208" y="35537"/>
                  </a:cubicBezTo>
                  <a:cubicBezTo>
                    <a:pt x="652489" y="31307"/>
                    <a:pt x="664068" y="27917"/>
                    <a:pt x="675498" y="24107"/>
                  </a:cubicBezTo>
                  <a:cubicBezTo>
                    <a:pt x="700471" y="-13353"/>
                    <a:pt x="675498" y="5057"/>
                    <a:pt x="675498" y="1247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57" name="フリーフォーム: 図形 2056">
              <a:extLst>
                <a:ext uri="{FF2B5EF4-FFF2-40B4-BE49-F238E27FC236}">
                  <a16:creationId xmlns:a16="http://schemas.microsoft.com/office/drawing/2014/main" id="{53AE9394-526B-EACD-86CE-35753E24F1D4}"/>
                </a:ext>
              </a:extLst>
            </p:cNvPr>
            <p:cNvSpPr/>
            <p:nvPr/>
          </p:nvSpPr>
          <p:spPr>
            <a:xfrm rot="20581855">
              <a:off x="4416735" y="6179767"/>
              <a:ext cx="577212" cy="439689"/>
            </a:xfrm>
            <a:custGeom>
              <a:avLst/>
              <a:gdLst>
                <a:gd name="connsiteX0" fmla="*/ 675498 w 1502138"/>
                <a:gd name="connsiteY0" fmla="*/ 1247 h 1144247"/>
                <a:gd name="connsiteX1" fmla="*/ 675498 w 1502138"/>
                <a:gd name="connsiteY1" fmla="*/ 1247 h 1144247"/>
                <a:gd name="connsiteX2" fmla="*/ 1121268 w 1502138"/>
                <a:gd name="connsiteY2" fmla="*/ 58397 h 1144247"/>
                <a:gd name="connsiteX3" fmla="*/ 1269858 w 1502138"/>
                <a:gd name="connsiteY3" fmla="*/ 104117 h 1144247"/>
                <a:gd name="connsiteX4" fmla="*/ 1418448 w 1502138"/>
                <a:gd name="connsiteY4" fmla="*/ 332717 h 1144247"/>
                <a:gd name="connsiteX5" fmla="*/ 1452738 w 1502138"/>
                <a:gd name="connsiteY5" fmla="*/ 424157 h 1144247"/>
                <a:gd name="connsiteX6" fmla="*/ 1487028 w 1502138"/>
                <a:gd name="connsiteY6" fmla="*/ 527027 h 1144247"/>
                <a:gd name="connsiteX7" fmla="*/ 1464168 w 1502138"/>
                <a:gd name="connsiteY7" fmla="*/ 869927 h 1144247"/>
                <a:gd name="connsiteX8" fmla="*/ 1372728 w 1502138"/>
                <a:gd name="connsiteY8" fmla="*/ 972797 h 1144247"/>
                <a:gd name="connsiteX9" fmla="*/ 1166988 w 1502138"/>
                <a:gd name="connsiteY9" fmla="*/ 1075667 h 1144247"/>
                <a:gd name="connsiteX10" fmla="*/ 1086978 w 1502138"/>
                <a:gd name="connsiteY10" fmla="*/ 1109957 h 1144247"/>
                <a:gd name="connsiteX11" fmla="*/ 984108 w 1502138"/>
                <a:gd name="connsiteY11" fmla="*/ 1132817 h 1144247"/>
                <a:gd name="connsiteX12" fmla="*/ 938388 w 1502138"/>
                <a:gd name="connsiteY12" fmla="*/ 1144247 h 1144247"/>
                <a:gd name="connsiteX13" fmla="*/ 321168 w 1502138"/>
                <a:gd name="connsiteY13" fmla="*/ 1132817 h 1144247"/>
                <a:gd name="connsiteX14" fmla="*/ 264018 w 1502138"/>
                <a:gd name="connsiteY14" fmla="*/ 1121387 h 1144247"/>
                <a:gd name="connsiteX15" fmla="*/ 115428 w 1502138"/>
                <a:gd name="connsiteY15" fmla="*/ 1018517 h 1144247"/>
                <a:gd name="connsiteX16" fmla="*/ 69708 w 1502138"/>
                <a:gd name="connsiteY16" fmla="*/ 904217 h 1144247"/>
                <a:gd name="connsiteX17" fmla="*/ 12558 w 1502138"/>
                <a:gd name="connsiteY17" fmla="*/ 698477 h 1144247"/>
                <a:gd name="connsiteX18" fmla="*/ 12558 w 1502138"/>
                <a:gd name="connsiteY18" fmla="*/ 481307 h 1144247"/>
                <a:gd name="connsiteX19" fmla="*/ 35418 w 1502138"/>
                <a:gd name="connsiteY19" fmla="*/ 447017 h 1144247"/>
                <a:gd name="connsiteX20" fmla="*/ 81138 w 1502138"/>
                <a:gd name="connsiteY20" fmla="*/ 389867 h 1144247"/>
                <a:gd name="connsiteX21" fmla="*/ 264018 w 1502138"/>
                <a:gd name="connsiteY21" fmla="*/ 264137 h 1144247"/>
                <a:gd name="connsiteX22" fmla="*/ 332598 w 1502138"/>
                <a:gd name="connsiteY22" fmla="*/ 218417 h 1144247"/>
                <a:gd name="connsiteX23" fmla="*/ 412608 w 1502138"/>
                <a:gd name="connsiteY23" fmla="*/ 184127 h 1144247"/>
                <a:gd name="connsiteX24" fmla="*/ 481188 w 1502138"/>
                <a:gd name="connsiteY24" fmla="*/ 126977 h 1144247"/>
                <a:gd name="connsiteX25" fmla="*/ 641208 w 1502138"/>
                <a:gd name="connsiteY25" fmla="*/ 35537 h 1144247"/>
                <a:gd name="connsiteX26" fmla="*/ 675498 w 1502138"/>
                <a:gd name="connsiteY26" fmla="*/ 24107 h 1144247"/>
                <a:gd name="connsiteX27" fmla="*/ 675498 w 1502138"/>
                <a:gd name="connsiteY27" fmla="*/ 1247 h 1144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1502138" h="1144247">
                  <a:moveTo>
                    <a:pt x="675498" y="1247"/>
                  </a:moveTo>
                  <a:lnTo>
                    <a:pt x="675498" y="1247"/>
                  </a:lnTo>
                  <a:cubicBezTo>
                    <a:pt x="824088" y="20297"/>
                    <a:pt x="973656" y="32849"/>
                    <a:pt x="1121268" y="58397"/>
                  </a:cubicBezTo>
                  <a:cubicBezTo>
                    <a:pt x="1172330" y="67235"/>
                    <a:pt x="1228184" y="73315"/>
                    <a:pt x="1269858" y="104117"/>
                  </a:cubicBezTo>
                  <a:cubicBezTo>
                    <a:pt x="1347801" y="161727"/>
                    <a:pt x="1384640" y="248196"/>
                    <a:pt x="1418448" y="332717"/>
                  </a:cubicBezTo>
                  <a:cubicBezTo>
                    <a:pt x="1430538" y="362941"/>
                    <a:pt x="1441904" y="393460"/>
                    <a:pt x="1452738" y="424157"/>
                  </a:cubicBezTo>
                  <a:cubicBezTo>
                    <a:pt x="1464768" y="458241"/>
                    <a:pt x="1475598" y="492737"/>
                    <a:pt x="1487028" y="527027"/>
                  </a:cubicBezTo>
                  <a:cubicBezTo>
                    <a:pt x="1503125" y="655805"/>
                    <a:pt x="1518652" y="716381"/>
                    <a:pt x="1464168" y="869927"/>
                  </a:cubicBezTo>
                  <a:cubicBezTo>
                    <a:pt x="1448826" y="913164"/>
                    <a:pt x="1409031" y="944745"/>
                    <a:pt x="1372728" y="972797"/>
                  </a:cubicBezTo>
                  <a:cubicBezTo>
                    <a:pt x="1170108" y="1129367"/>
                    <a:pt x="1279713" y="1034676"/>
                    <a:pt x="1166988" y="1075667"/>
                  </a:cubicBezTo>
                  <a:cubicBezTo>
                    <a:pt x="1139719" y="1085583"/>
                    <a:pt x="1114673" y="1101302"/>
                    <a:pt x="1086978" y="1109957"/>
                  </a:cubicBezTo>
                  <a:cubicBezTo>
                    <a:pt x="1053450" y="1120434"/>
                    <a:pt x="1018335" y="1124918"/>
                    <a:pt x="984108" y="1132817"/>
                  </a:cubicBezTo>
                  <a:cubicBezTo>
                    <a:pt x="968801" y="1136349"/>
                    <a:pt x="953628" y="1140437"/>
                    <a:pt x="938388" y="1144247"/>
                  </a:cubicBezTo>
                  <a:lnTo>
                    <a:pt x="321168" y="1132817"/>
                  </a:lnTo>
                  <a:cubicBezTo>
                    <a:pt x="301752" y="1132159"/>
                    <a:pt x="281000" y="1130822"/>
                    <a:pt x="264018" y="1121387"/>
                  </a:cubicBezTo>
                  <a:cubicBezTo>
                    <a:pt x="211358" y="1092131"/>
                    <a:pt x="164958" y="1052807"/>
                    <a:pt x="115428" y="1018517"/>
                  </a:cubicBezTo>
                  <a:cubicBezTo>
                    <a:pt x="100188" y="980417"/>
                    <a:pt x="80691" y="943755"/>
                    <a:pt x="69708" y="904217"/>
                  </a:cubicBezTo>
                  <a:cubicBezTo>
                    <a:pt x="-12891" y="606861"/>
                    <a:pt x="157961" y="1061984"/>
                    <a:pt x="12558" y="698477"/>
                  </a:cubicBezTo>
                  <a:cubicBezTo>
                    <a:pt x="1095" y="606771"/>
                    <a:pt x="-8759" y="580784"/>
                    <a:pt x="12558" y="481307"/>
                  </a:cubicBezTo>
                  <a:cubicBezTo>
                    <a:pt x="15436" y="467875"/>
                    <a:pt x="27176" y="458007"/>
                    <a:pt x="35418" y="447017"/>
                  </a:cubicBezTo>
                  <a:cubicBezTo>
                    <a:pt x="50056" y="427500"/>
                    <a:pt x="63261" y="406467"/>
                    <a:pt x="81138" y="389867"/>
                  </a:cubicBezTo>
                  <a:cubicBezTo>
                    <a:pt x="217108" y="263609"/>
                    <a:pt x="150900" y="330122"/>
                    <a:pt x="264018" y="264137"/>
                  </a:cubicBezTo>
                  <a:cubicBezTo>
                    <a:pt x="287750" y="250293"/>
                    <a:pt x="308408" y="231443"/>
                    <a:pt x="332598" y="218417"/>
                  </a:cubicBezTo>
                  <a:cubicBezTo>
                    <a:pt x="358146" y="204660"/>
                    <a:pt x="387896" y="199334"/>
                    <a:pt x="412608" y="184127"/>
                  </a:cubicBezTo>
                  <a:cubicBezTo>
                    <a:pt x="437951" y="168531"/>
                    <a:pt x="457192" y="144574"/>
                    <a:pt x="481188" y="126977"/>
                  </a:cubicBezTo>
                  <a:cubicBezTo>
                    <a:pt x="565444" y="65189"/>
                    <a:pt x="563560" y="64655"/>
                    <a:pt x="641208" y="35537"/>
                  </a:cubicBezTo>
                  <a:cubicBezTo>
                    <a:pt x="652489" y="31307"/>
                    <a:pt x="664068" y="27917"/>
                    <a:pt x="675498" y="24107"/>
                  </a:cubicBezTo>
                  <a:cubicBezTo>
                    <a:pt x="700471" y="-13353"/>
                    <a:pt x="675498" y="5057"/>
                    <a:pt x="675498" y="1247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062" name="グループ化 2061">
              <a:extLst>
                <a:ext uri="{FF2B5EF4-FFF2-40B4-BE49-F238E27FC236}">
                  <a16:creationId xmlns:a16="http://schemas.microsoft.com/office/drawing/2014/main" id="{A5371E00-B803-DBAC-7046-48CFF76D9B6F}"/>
                </a:ext>
              </a:extLst>
            </p:cNvPr>
            <p:cNvGrpSpPr/>
            <p:nvPr/>
          </p:nvGrpSpPr>
          <p:grpSpPr>
            <a:xfrm>
              <a:off x="2116500" y="5623372"/>
              <a:ext cx="376200" cy="1012910"/>
              <a:chOff x="5751443" y="5850636"/>
              <a:chExt cx="376200" cy="1012910"/>
            </a:xfrm>
          </p:grpSpPr>
          <p:sp>
            <p:nvSpPr>
              <p:cNvPr id="2058" name="楕円 2057">
                <a:extLst>
                  <a:ext uri="{FF2B5EF4-FFF2-40B4-BE49-F238E27FC236}">
                    <a16:creationId xmlns:a16="http://schemas.microsoft.com/office/drawing/2014/main" id="{F39D11E3-49B1-D6AE-AD2D-17B011C3D42C}"/>
                  </a:ext>
                </a:extLst>
              </p:cNvPr>
              <p:cNvSpPr/>
              <p:nvPr/>
            </p:nvSpPr>
            <p:spPr>
              <a:xfrm>
                <a:off x="5960326" y="6777402"/>
                <a:ext cx="86144" cy="86144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59" name="楕円 2058">
                <a:extLst>
                  <a:ext uri="{FF2B5EF4-FFF2-40B4-BE49-F238E27FC236}">
                    <a16:creationId xmlns:a16="http://schemas.microsoft.com/office/drawing/2014/main" id="{584AFBE2-ADDA-81B7-D8D9-6CFB17425A59}"/>
                  </a:ext>
                </a:extLst>
              </p:cNvPr>
              <p:cNvSpPr/>
              <p:nvPr/>
            </p:nvSpPr>
            <p:spPr>
              <a:xfrm>
                <a:off x="5912141" y="6521234"/>
                <a:ext cx="134329" cy="13432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60" name="楕円 2059">
                <a:extLst>
                  <a:ext uri="{FF2B5EF4-FFF2-40B4-BE49-F238E27FC236}">
                    <a16:creationId xmlns:a16="http://schemas.microsoft.com/office/drawing/2014/main" id="{E754A6F9-C08D-7A69-0C7F-DA6E6A62D003}"/>
                  </a:ext>
                </a:extLst>
              </p:cNvPr>
              <p:cNvSpPr/>
              <p:nvPr/>
            </p:nvSpPr>
            <p:spPr>
              <a:xfrm>
                <a:off x="5960327" y="6230361"/>
                <a:ext cx="167316" cy="1673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61" name="楕円 2060">
                <a:extLst>
                  <a:ext uri="{FF2B5EF4-FFF2-40B4-BE49-F238E27FC236}">
                    <a16:creationId xmlns:a16="http://schemas.microsoft.com/office/drawing/2014/main" id="{21E10B07-0C77-F56E-3A62-B11C00E4D05E}"/>
                  </a:ext>
                </a:extLst>
              </p:cNvPr>
              <p:cNvSpPr/>
              <p:nvPr/>
            </p:nvSpPr>
            <p:spPr>
              <a:xfrm>
                <a:off x="5751443" y="5850636"/>
                <a:ext cx="256168" cy="25616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063" name="グループ化 2062">
              <a:extLst>
                <a:ext uri="{FF2B5EF4-FFF2-40B4-BE49-F238E27FC236}">
                  <a16:creationId xmlns:a16="http://schemas.microsoft.com/office/drawing/2014/main" id="{DF244A99-D839-FEC4-9655-389B6227629F}"/>
                </a:ext>
              </a:extLst>
            </p:cNvPr>
            <p:cNvGrpSpPr/>
            <p:nvPr/>
          </p:nvGrpSpPr>
          <p:grpSpPr>
            <a:xfrm>
              <a:off x="3162241" y="5684511"/>
              <a:ext cx="376200" cy="1012910"/>
              <a:chOff x="5751443" y="5850636"/>
              <a:chExt cx="376200" cy="1012910"/>
            </a:xfrm>
          </p:grpSpPr>
          <p:sp>
            <p:nvSpPr>
              <p:cNvPr id="2064" name="楕円 2063">
                <a:extLst>
                  <a:ext uri="{FF2B5EF4-FFF2-40B4-BE49-F238E27FC236}">
                    <a16:creationId xmlns:a16="http://schemas.microsoft.com/office/drawing/2014/main" id="{C290696E-E118-8F93-0CA7-DA5387B16D02}"/>
                  </a:ext>
                </a:extLst>
              </p:cNvPr>
              <p:cNvSpPr/>
              <p:nvPr/>
            </p:nvSpPr>
            <p:spPr>
              <a:xfrm>
                <a:off x="5960326" y="6777402"/>
                <a:ext cx="86144" cy="86144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65" name="楕円 2064">
                <a:extLst>
                  <a:ext uri="{FF2B5EF4-FFF2-40B4-BE49-F238E27FC236}">
                    <a16:creationId xmlns:a16="http://schemas.microsoft.com/office/drawing/2014/main" id="{054D2CB6-F4D7-E41E-CB72-7DD100AADB7D}"/>
                  </a:ext>
                </a:extLst>
              </p:cNvPr>
              <p:cNvSpPr/>
              <p:nvPr/>
            </p:nvSpPr>
            <p:spPr>
              <a:xfrm>
                <a:off x="5912141" y="6521234"/>
                <a:ext cx="134329" cy="13432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66" name="楕円 2065">
                <a:extLst>
                  <a:ext uri="{FF2B5EF4-FFF2-40B4-BE49-F238E27FC236}">
                    <a16:creationId xmlns:a16="http://schemas.microsoft.com/office/drawing/2014/main" id="{4EEEBC51-B9D6-9DE4-4D2C-6D3938F0A5DE}"/>
                  </a:ext>
                </a:extLst>
              </p:cNvPr>
              <p:cNvSpPr/>
              <p:nvPr/>
            </p:nvSpPr>
            <p:spPr>
              <a:xfrm>
                <a:off x="5960327" y="6230361"/>
                <a:ext cx="167316" cy="1673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67" name="楕円 2066">
                <a:extLst>
                  <a:ext uri="{FF2B5EF4-FFF2-40B4-BE49-F238E27FC236}">
                    <a16:creationId xmlns:a16="http://schemas.microsoft.com/office/drawing/2014/main" id="{F13707AA-45DF-83CF-48CD-69B733D7970F}"/>
                  </a:ext>
                </a:extLst>
              </p:cNvPr>
              <p:cNvSpPr/>
              <p:nvPr/>
            </p:nvSpPr>
            <p:spPr>
              <a:xfrm>
                <a:off x="5751443" y="5850636"/>
                <a:ext cx="256168" cy="25616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068" name="グループ化 2067">
              <a:extLst>
                <a:ext uri="{FF2B5EF4-FFF2-40B4-BE49-F238E27FC236}">
                  <a16:creationId xmlns:a16="http://schemas.microsoft.com/office/drawing/2014/main" id="{BE74A754-AD88-4979-621E-CC56F141AD43}"/>
                </a:ext>
              </a:extLst>
            </p:cNvPr>
            <p:cNvGrpSpPr/>
            <p:nvPr/>
          </p:nvGrpSpPr>
          <p:grpSpPr>
            <a:xfrm>
              <a:off x="3759544" y="5621738"/>
              <a:ext cx="376200" cy="1012910"/>
              <a:chOff x="5751443" y="5850636"/>
              <a:chExt cx="376200" cy="1012910"/>
            </a:xfrm>
          </p:grpSpPr>
          <p:sp>
            <p:nvSpPr>
              <p:cNvPr id="2069" name="楕円 2068">
                <a:extLst>
                  <a:ext uri="{FF2B5EF4-FFF2-40B4-BE49-F238E27FC236}">
                    <a16:creationId xmlns:a16="http://schemas.microsoft.com/office/drawing/2014/main" id="{6D0B922C-4C76-408D-4C34-8AF3A7FA2150}"/>
                  </a:ext>
                </a:extLst>
              </p:cNvPr>
              <p:cNvSpPr/>
              <p:nvPr/>
            </p:nvSpPr>
            <p:spPr>
              <a:xfrm>
                <a:off x="5960326" y="6777402"/>
                <a:ext cx="86144" cy="86144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70" name="楕円 2069">
                <a:extLst>
                  <a:ext uri="{FF2B5EF4-FFF2-40B4-BE49-F238E27FC236}">
                    <a16:creationId xmlns:a16="http://schemas.microsoft.com/office/drawing/2014/main" id="{69E3E3F1-C5BE-4B29-402C-8D0AE2EAB74F}"/>
                  </a:ext>
                </a:extLst>
              </p:cNvPr>
              <p:cNvSpPr/>
              <p:nvPr/>
            </p:nvSpPr>
            <p:spPr>
              <a:xfrm>
                <a:off x="5912141" y="6521234"/>
                <a:ext cx="134329" cy="13432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71" name="楕円 2070">
                <a:extLst>
                  <a:ext uri="{FF2B5EF4-FFF2-40B4-BE49-F238E27FC236}">
                    <a16:creationId xmlns:a16="http://schemas.microsoft.com/office/drawing/2014/main" id="{95E6C7AA-9CAF-A6D5-7A38-47BC52267A0F}"/>
                  </a:ext>
                </a:extLst>
              </p:cNvPr>
              <p:cNvSpPr/>
              <p:nvPr/>
            </p:nvSpPr>
            <p:spPr>
              <a:xfrm>
                <a:off x="5960327" y="6230361"/>
                <a:ext cx="167316" cy="1673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72" name="楕円 2071">
                <a:extLst>
                  <a:ext uri="{FF2B5EF4-FFF2-40B4-BE49-F238E27FC236}">
                    <a16:creationId xmlns:a16="http://schemas.microsoft.com/office/drawing/2014/main" id="{974FFBF7-A6DF-6959-9277-B6B5A63D3C29}"/>
                  </a:ext>
                </a:extLst>
              </p:cNvPr>
              <p:cNvSpPr/>
              <p:nvPr/>
            </p:nvSpPr>
            <p:spPr>
              <a:xfrm>
                <a:off x="5751443" y="5850636"/>
                <a:ext cx="256168" cy="25616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073" name="グループ化 2072">
              <a:extLst>
                <a:ext uri="{FF2B5EF4-FFF2-40B4-BE49-F238E27FC236}">
                  <a16:creationId xmlns:a16="http://schemas.microsoft.com/office/drawing/2014/main" id="{7649DF16-6319-377C-8CE7-45CB047BC39B}"/>
                </a:ext>
              </a:extLst>
            </p:cNvPr>
            <p:cNvGrpSpPr/>
            <p:nvPr/>
          </p:nvGrpSpPr>
          <p:grpSpPr>
            <a:xfrm>
              <a:off x="4617185" y="5725097"/>
              <a:ext cx="376200" cy="1012910"/>
              <a:chOff x="5751443" y="5850636"/>
              <a:chExt cx="376200" cy="1012910"/>
            </a:xfrm>
          </p:grpSpPr>
          <p:sp>
            <p:nvSpPr>
              <p:cNvPr id="2074" name="楕円 2073">
                <a:extLst>
                  <a:ext uri="{FF2B5EF4-FFF2-40B4-BE49-F238E27FC236}">
                    <a16:creationId xmlns:a16="http://schemas.microsoft.com/office/drawing/2014/main" id="{640B9800-22B6-B4B0-A83F-9B704B8693A7}"/>
                  </a:ext>
                </a:extLst>
              </p:cNvPr>
              <p:cNvSpPr/>
              <p:nvPr/>
            </p:nvSpPr>
            <p:spPr>
              <a:xfrm>
                <a:off x="5960326" y="6777402"/>
                <a:ext cx="86144" cy="86144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75" name="楕円 2074">
                <a:extLst>
                  <a:ext uri="{FF2B5EF4-FFF2-40B4-BE49-F238E27FC236}">
                    <a16:creationId xmlns:a16="http://schemas.microsoft.com/office/drawing/2014/main" id="{01E9D10A-B271-F971-1818-54FDA163AB4E}"/>
                  </a:ext>
                </a:extLst>
              </p:cNvPr>
              <p:cNvSpPr/>
              <p:nvPr/>
            </p:nvSpPr>
            <p:spPr>
              <a:xfrm>
                <a:off x="5912141" y="6521234"/>
                <a:ext cx="134329" cy="13432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76" name="楕円 2075">
                <a:extLst>
                  <a:ext uri="{FF2B5EF4-FFF2-40B4-BE49-F238E27FC236}">
                    <a16:creationId xmlns:a16="http://schemas.microsoft.com/office/drawing/2014/main" id="{A997E722-2575-6997-F931-327F74FF2782}"/>
                  </a:ext>
                </a:extLst>
              </p:cNvPr>
              <p:cNvSpPr/>
              <p:nvPr/>
            </p:nvSpPr>
            <p:spPr>
              <a:xfrm>
                <a:off x="5960327" y="6230361"/>
                <a:ext cx="167316" cy="1673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77" name="楕円 2076">
                <a:extLst>
                  <a:ext uri="{FF2B5EF4-FFF2-40B4-BE49-F238E27FC236}">
                    <a16:creationId xmlns:a16="http://schemas.microsoft.com/office/drawing/2014/main" id="{467BB126-05D1-DBCD-2857-39B688BDE8E4}"/>
                  </a:ext>
                </a:extLst>
              </p:cNvPr>
              <p:cNvSpPr/>
              <p:nvPr/>
            </p:nvSpPr>
            <p:spPr>
              <a:xfrm>
                <a:off x="5751443" y="5850636"/>
                <a:ext cx="256168" cy="25616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055" name="フリーフォーム: 図形 2054">
              <a:extLst>
                <a:ext uri="{FF2B5EF4-FFF2-40B4-BE49-F238E27FC236}">
                  <a16:creationId xmlns:a16="http://schemas.microsoft.com/office/drawing/2014/main" id="{C839D60C-216B-B2E5-1EF2-40575AF27A7A}"/>
                </a:ext>
              </a:extLst>
            </p:cNvPr>
            <p:cNvSpPr/>
            <p:nvPr/>
          </p:nvSpPr>
          <p:spPr>
            <a:xfrm rot="8532757">
              <a:off x="3660719" y="5615988"/>
              <a:ext cx="577212" cy="439689"/>
            </a:xfrm>
            <a:custGeom>
              <a:avLst/>
              <a:gdLst>
                <a:gd name="connsiteX0" fmla="*/ 675498 w 1502138"/>
                <a:gd name="connsiteY0" fmla="*/ 1247 h 1144247"/>
                <a:gd name="connsiteX1" fmla="*/ 675498 w 1502138"/>
                <a:gd name="connsiteY1" fmla="*/ 1247 h 1144247"/>
                <a:gd name="connsiteX2" fmla="*/ 1121268 w 1502138"/>
                <a:gd name="connsiteY2" fmla="*/ 58397 h 1144247"/>
                <a:gd name="connsiteX3" fmla="*/ 1269858 w 1502138"/>
                <a:gd name="connsiteY3" fmla="*/ 104117 h 1144247"/>
                <a:gd name="connsiteX4" fmla="*/ 1418448 w 1502138"/>
                <a:gd name="connsiteY4" fmla="*/ 332717 h 1144247"/>
                <a:gd name="connsiteX5" fmla="*/ 1452738 w 1502138"/>
                <a:gd name="connsiteY5" fmla="*/ 424157 h 1144247"/>
                <a:gd name="connsiteX6" fmla="*/ 1487028 w 1502138"/>
                <a:gd name="connsiteY6" fmla="*/ 527027 h 1144247"/>
                <a:gd name="connsiteX7" fmla="*/ 1464168 w 1502138"/>
                <a:gd name="connsiteY7" fmla="*/ 869927 h 1144247"/>
                <a:gd name="connsiteX8" fmla="*/ 1372728 w 1502138"/>
                <a:gd name="connsiteY8" fmla="*/ 972797 h 1144247"/>
                <a:gd name="connsiteX9" fmla="*/ 1166988 w 1502138"/>
                <a:gd name="connsiteY9" fmla="*/ 1075667 h 1144247"/>
                <a:gd name="connsiteX10" fmla="*/ 1086978 w 1502138"/>
                <a:gd name="connsiteY10" fmla="*/ 1109957 h 1144247"/>
                <a:gd name="connsiteX11" fmla="*/ 984108 w 1502138"/>
                <a:gd name="connsiteY11" fmla="*/ 1132817 h 1144247"/>
                <a:gd name="connsiteX12" fmla="*/ 938388 w 1502138"/>
                <a:gd name="connsiteY12" fmla="*/ 1144247 h 1144247"/>
                <a:gd name="connsiteX13" fmla="*/ 321168 w 1502138"/>
                <a:gd name="connsiteY13" fmla="*/ 1132817 h 1144247"/>
                <a:gd name="connsiteX14" fmla="*/ 264018 w 1502138"/>
                <a:gd name="connsiteY14" fmla="*/ 1121387 h 1144247"/>
                <a:gd name="connsiteX15" fmla="*/ 115428 w 1502138"/>
                <a:gd name="connsiteY15" fmla="*/ 1018517 h 1144247"/>
                <a:gd name="connsiteX16" fmla="*/ 69708 w 1502138"/>
                <a:gd name="connsiteY16" fmla="*/ 904217 h 1144247"/>
                <a:gd name="connsiteX17" fmla="*/ 12558 w 1502138"/>
                <a:gd name="connsiteY17" fmla="*/ 698477 h 1144247"/>
                <a:gd name="connsiteX18" fmla="*/ 12558 w 1502138"/>
                <a:gd name="connsiteY18" fmla="*/ 481307 h 1144247"/>
                <a:gd name="connsiteX19" fmla="*/ 35418 w 1502138"/>
                <a:gd name="connsiteY19" fmla="*/ 447017 h 1144247"/>
                <a:gd name="connsiteX20" fmla="*/ 81138 w 1502138"/>
                <a:gd name="connsiteY20" fmla="*/ 389867 h 1144247"/>
                <a:gd name="connsiteX21" fmla="*/ 264018 w 1502138"/>
                <a:gd name="connsiteY21" fmla="*/ 264137 h 1144247"/>
                <a:gd name="connsiteX22" fmla="*/ 332598 w 1502138"/>
                <a:gd name="connsiteY22" fmla="*/ 218417 h 1144247"/>
                <a:gd name="connsiteX23" fmla="*/ 412608 w 1502138"/>
                <a:gd name="connsiteY23" fmla="*/ 184127 h 1144247"/>
                <a:gd name="connsiteX24" fmla="*/ 481188 w 1502138"/>
                <a:gd name="connsiteY24" fmla="*/ 126977 h 1144247"/>
                <a:gd name="connsiteX25" fmla="*/ 641208 w 1502138"/>
                <a:gd name="connsiteY25" fmla="*/ 35537 h 1144247"/>
                <a:gd name="connsiteX26" fmla="*/ 675498 w 1502138"/>
                <a:gd name="connsiteY26" fmla="*/ 24107 h 1144247"/>
                <a:gd name="connsiteX27" fmla="*/ 675498 w 1502138"/>
                <a:gd name="connsiteY27" fmla="*/ 1247 h 1144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1502138" h="1144247">
                  <a:moveTo>
                    <a:pt x="675498" y="1247"/>
                  </a:moveTo>
                  <a:lnTo>
                    <a:pt x="675498" y="1247"/>
                  </a:lnTo>
                  <a:cubicBezTo>
                    <a:pt x="824088" y="20297"/>
                    <a:pt x="973656" y="32849"/>
                    <a:pt x="1121268" y="58397"/>
                  </a:cubicBezTo>
                  <a:cubicBezTo>
                    <a:pt x="1172330" y="67235"/>
                    <a:pt x="1228184" y="73315"/>
                    <a:pt x="1269858" y="104117"/>
                  </a:cubicBezTo>
                  <a:cubicBezTo>
                    <a:pt x="1347801" y="161727"/>
                    <a:pt x="1384640" y="248196"/>
                    <a:pt x="1418448" y="332717"/>
                  </a:cubicBezTo>
                  <a:cubicBezTo>
                    <a:pt x="1430538" y="362941"/>
                    <a:pt x="1441904" y="393460"/>
                    <a:pt x="1452738" y="424157"/>
                  </a:cubicBezTo>
                  <a:cubicBezTo>
                    <a:pt x="1464768" y="458241"/>
                    <a:pt x="1475598" y="492737"/>
                    <a:pt x="1487028" y="527027"/>
                  </a:cubicBezTo>
                  <a:cubicBezTo>
                    <a:pt x="1503125" y="655805"/>
                    <a:pt x="1518652" y="716381"/>
                    <a:pt x="1464168" y="869927"/>
                  </a:cubicBezTo>
                  <a:cubicBezTo>
                    <a:pt x="1448826" y="913164"/>
                    <a:pt x="1409031" y="944745"/>
                    <a:pt x="1372728" y="972797"/>
                  </a:cubicBezTo>
                  <a:cubicBezTo>
                    <a:pt x="1170108" y="1129367"/>
                    <a:pt x="1279713" y="1034676"/>
                    <a:pt x="1166988" y="1075667"/>
                  </a:cubicBezTo>
                  <a:cubicBezTo>
                    <a:pt x="1139719" y="1085583"/>
                    <a:pt x="1114673" y="1101302"/>
                    <a:pt x="1086978" y="1109957"/>
                  </a:cubicBezTo>
                  <a:cubicBezTo>
                    <a:pt x="1053450" y="1120434"/>
                    <a:pt x="1018335" y="1124918"/>
                    <a:pt x="984108" y="1132817"/>
                  </a:cubicBezTo>
                  <a:cubicBezTo>
                    <a:pt x="968801" y="1136349"/>
                    <a:pt x="953628" y="1140437"/>
                    <a:pt x="938388" y="1144247"/>
                  </a:cubicBezTo>
                  <a:lnTo>
                    <a:pt x="321168" y="1132817"/>
                  </a:lnTo>
                  <a:cubicBezTo>
                    <a:pt x="301752" y="1132159"/>
                    <a:pt x="281000" y="1130822"/>
                    <a:pt x="264018" y="1121387"/>
                  </a:cubicBezTo>
                  <a:cubicBezTo>
                    <a:pt x="211358" y="1092131"/>
                    <a:pt x="164958" y="1052807"/>
                    <a:pt x="115428" y="1018517"/>
                  </a:cubicBezTo>
                  <a:cubicBezTo>
                    <a:pt x="100188" y="980417"/>
                    <a:pt x="80691" y="943755"/>
                    <a:pt x="69708" y="904217"/>
                  </a:cubicBezTo>
                  <a:cubicBezTo>
                    <a:pt x="-12891" y="606861"/>
                    <a:pt x="157961" y="1061984"/>
                    <a:pt x="12558" y="698477"/>
                  </a:cubicBezTo>
                  <a:cubicBezTo>
                    <a:pt x="1095" y="606771"/>
                    <a:pt x="-8759" y="580784"/>
                    <a:pt x="12558" y="481307"/>
                  </a:cubicBezTo>
                  <a:cubicBezTo>
                    <a:pt x="15436" y="467875"/>
                    <a:pt x="27176" y="458007"/>
                    <a:pt x="35418" y="447017"/>
                  </a:cubicBezTo>
                  <a:cubicBezTo>
                    <a:pt x="50056" y="427500"/>
                    <a:pt x="63261" y="406467"/>
                    <a:pt x="81138" y="389867"/>
                  </a:cubicBezTo>
                  <a:cubicBezTo>
                    <a:pt x="217108" y="263609"/>
                    <a:pt x="150900" y="330122"/>
                    <a:pt x="264018" y="264137"/>
                  </a:cubicBezTo>
                  <a:cubicBezTo>
                    <a:pt x="287750" y="250293"/>
                    <a:pt x="308408" y="231443"/>
                    <a:pt x="332598" y="218417"/>
                  </a:cubicBezTo>
                  <a:cubicBezTo>
                    <a:pt x="358146" y="204660"/>
                    <a:pt x="387896" y="199334"/>
                    <a:pt x="412608" y="184127"/>
                  </a:cubicBezTo>
                  <a:cubicBezTo>
                    <a:pt x="437951" y="168531"/>
                    <a:pt x="457192" y="144574"/>
                    <a:pt x="481188" y="126977"/>
                  </a:cubicBezTo>
                  <a:cubicBezTo>
                    <a:pt x="565444" y="65189"/>
                    <a:pt x="563560" y="64655"/>
                    <a:pt x="641208" y="35537"/>
                  </a:cubicBezTo>
                  <a:cubicBezTo>
                    <a:pt x="652489" y="31307"/>
                    <a:pt x="664068" y="27917"/>
                    <a:pt x="675498" y="24107"/>
                  </a:cubicBezTo>
                  <a:cubicBezTo>
                    <a:pt x="700471" y="-13353"/>
                    <a:pt x="675498" y="5057"/>
                    <a:pt x="675498" y="1247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078" name="テキスト ボックス 2077">
            <a:extLst>
              <a:ext uri="{FF2B5EF4-FFF2-40B4-BE49-F238E27FC236}">
                <a16:creationId xmlns:a16="http://schemas.microsoft.com/office/drawing/2014/main" id="{046B5601-EC41-6A7C-C880-3573D705221C}"/>
              </a:ext>
            </a:extLst>
          </p:cNvPr>
          <p:cNvSpPr txBox="1"/>
          <p:nvPr/>
        </p:nvSpPr>
        <p:spPr>
          <a:xfrm>
            <a:off x="5096458" y="4058928"/>
            <a:ext cx="434843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鍋の中で踊っているジャガイモが </a:t>
            </a:r>
            <a:r>
              <a:rPr kumimoji="1" lang="en-US" altLang="ja-JP" sz="1600" dirty="0"/>
              <a:t>manas</a:t>
            </a:r>
          </a:p>
          <a:p>
            <a:r>
              <a:rPr kumimoji="1" lang="ja-JP" altLang="en-US" sz="1600" dirty="0"/>
              <a:t>ジャガイモは自分で踊っていると信じている</a:t>
            </a:r>
            <a:endParaRPr kumimoji="1" lang="en-US" altLang="ja-JP" sz="1600" dirty="0"/>
          </a:p>
          <a:p>
            <a:endParaRPr kumimoji="1" lang="en-US" altLang="ja-JP" sz="1600" dirty="0"/>
          </a:p>
          <a:p>
            <a:r>
              <a:rPr kumimoji="1" lang="ja-JP" altLang="en-US" sz="1600" dirty="0"/>
              <a:t>鍋が火にかかる</a:t>
            </a:r>
            <a:endParaRPr kumimoji="1" lang="en-US" altLang="ja-JP" sz="1600" dirty="0"/>
          </a:p>
          <a:p>
            <a:r>
              <a:rPr kumimoji="1" lang="ja-JP" altLang="en-US" sz="1600" dirty="0"/>
              <a:t>（</a:t>
            </a:r>
            <a:r>
              <a:rPr kumimoji="1" lang="en-US" altLang="ja-JP" sz="1600" dirty="0" err="1"/>
              <a:t>cit</a:t>
            </a:r>
            <a:r>
              <a:rPr kumimoji="1" lang="en-US" altLang="ja-JP" sz="1600" dirty="0"/>
              <a:t> </a:t>
            </a:r>
            <a:r>
              <a:rPr kumimoji="1" lang="ja-JP" altLang="en-US" sz="1600" dirty="0"/>
              <a:t>が入って</a:t>
            </a:r>
            <a:r>
              <a:rPr kumimoji="1" lang="en-US" altLang="ja-JP" sz="1600" dirty="0"/>
              <a:t>buddhi</a:t>
            </a:r>
            <a:r>
              <a:rPr kumimoji="1" lang="ja-JP" altLang="en-US" sz="1600" dirty="0"/>
              <a:t>が起動すると）、</a:t>
            </a:r>
            <a:endParaRPr kumimoji="1" lang="en-US" altLang="ja-JP" sz="1600" dirty="0"/>
          </a:p>
          <a:p>
            <a:r>
              <a:rPr kumimoji="1" lang="ja-JP" altLang="en-US" sz="1600" dirty="0"/>
              <a:t>ジャガイモが踊る</a:t>
            </a:r>
            <a:endParaRPr kumimoji="1" lang="en-US" altLang="ja-JP" sz="1600" dirty="0"/>
          </a:p>
          <a:p>
            <a:r>
              <a:rPr kumimoji="1" lang="ja-JP" altLang="en-US" sz="1600" dirty="0"/>
              <a:t>（</a:t>
            </a:r>
            <a:r>
              <a:rPr kumimoji="1" lang="en-US" altLang="ja-JP" sz="1600" dirty="0"/>
              <a:t>manas </a:t>
            </a:r>
            <a:r>
              <a:rPr kumimoji="1" lang="ja-JP" altLang="en-US" sz="1600" dirty="0"/>
              <a:t>が起動し、身体を動かす）</a:t>
            </a:r>
          </a:p>
        </p:txBody>
      </p:sp>
      <p:sp>
        <p:nvSpPr>
          <p:cNvPr id="2079" name="テキスト ボックス 2078">
            <a:extLst>
              <a:ext uri="{FF2B5EF4-FFF2-40B4-BE49-F238E27FC236}">
                <a16:creationId xmlns:a16="http://schemas.microsoft.com/office/drawing/2014/main" id="{067C01FA-C131-5DB4-5CBC-F1521F25CA49}"/>
              </a:ext>
            </a:extLst>
          </p:cNvPr>
          <p:cNvSpPr txBox="1"/>
          <p:nvPr/>
        </p:nvSpPr>
        <p:spPr>
          <a:xfrm>
            <a:off x="4581146" y="6758086"/>
            <a:ext cx="46198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dirty="0"/>
              <a:t>manas</a:t>
            </a:r>
            <a:r>
              <a:rPr kumimoji="1" lang="ja-JP" altLang="en-US" dirty="0"/>
              <a:t>を躍らせているのが     光の海 </a:t>
            </a:r>
            <a:r>
              <a:rPr kumimoji="1" lang="en-US" altLang="ja-JP" dirty="0"/>
              <a:t>	</a:t>
            </a:r>
            <a:r>
              <a:rPr kumimoji="1" lang="ja-JP" altLang="en-US" dirty="0"/>
              <a:t>　　　　　　</a:t>
            </a:r>
            <a:endParaRPr kumimoji="1" lang="en-US" altLang="ja-JP" dirty="0"/>
          </a:p>
          <a:p>
            <a:pPr algn="r"/>
            <a:r>
              <a:rPr kumimoji="1" lang="ja-JP" altLang="en-US" dirty="0"/>
              <a:t>＝生命のマユ</a:t>
            </a:r>
            <a:endParaRPr kumimoji="1" lang="en-US" altLang="ja-JP" dirty="0"/>
          </a:p>
          <a:p>
            <a:pPr algn="r"/>
            <a:r>
              <a:rPr kumimoji="1" lang="ja-JP" altLang="en-US" dirty="0"/>
              <a:t>＝世界</a:t>
            </a:r>
            <a:r>
              <a:rPr kumimoji="1" lang="en-US" altLang="ja-JP" dirty="0"/>
              <a:t>		</a:t>
            </a:r>
          </a:p>
          <a:p>
            <a:pPr algn="r"/>
            <a:r>
              <a:rPr kumimoji="1" lang="ja-JP" altLang="en-US" dirty="0"/>
              <a:t>＝ </a:t>
            </a:r>
            <a:r>
              <a:rPr kumimoji="1" lang="en-US" altLang="ja-JP" dirty="0"/>
              <a:t>brahman	</a:t>
            </a:r>
            <a:r>
              <a:rPr kumimoji="1" lang="ja-JP" altLang="en-US" dirty="0"/>
              <a:t>　　　</a:t>
            </a:r>
            <a:endParaRPr kumimoji="1" lang="en-US" altLang="ja-JP" dirty="0"/>
          </a:p>
        </p:txBody>
      </p:sp>
      <p:sp>
        <p:nvSpPr>
          <p:cNvPr id="2081" name="スライド番号プレースホルダー 2080">
            <a:extLst>
              <a:ext uri="{FF2B5EF4-FFF2-40B4-BE49-F238E27FC236}">
                <a16:creationId xmlns:a16="http://schemas.microsoft.com/office/drawing/2014/main" id="{15C77070-9CFF-0AE4-C882-807126829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CA50-EB4D-4EDC-8569-D582E7E662D9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631E7E-5A4D-2CFA-A722-62E8A3E230CD}"/>
              </a:ext>
            </a:extLst>
          </p:cNvPr>
          <p:cNvSpPr txBox="1"/>
          <p:nvPr/>
        </p:nvSpPr>
        <p:spPr>
          <a:xfrm>
            <a:off x="2767979" y="556975"/>
            <a:ext cx="3766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ahamkara </a:t>
            </a:r>
            <a:r>
              <a:rPr kumimoji="1" lang="ja-JP" altLang="en-US" dirty="0"/>
              <a:t>を通る意識＝ </a:t>
            </a:r>
            <a:r>
              <a:rPr kumimoji="1" lang="en-US" altLang="ja-JP" dirty="0" err="1"/>
              <a:t>cit</a:t>
            </a:r>
            <a:r>
              <a:rPr kumimoji="1" lang="en-US" altLang="ja-JP" dirty="0"/>
              <a:t> </a:t>
            </a:r>
            <a:r>
              <a:rPr kumimoji="1" lang="ja-JP" altLang="en-US" dirty="0"/>
              <a:t>が </a:t>
            </a:r>
            <a:r>
              <a:rPr kumimoji="1" lang="en-US" altLang="ja-JP" dirty="0"/>
              <a:t>atman</a:t>
            </a:r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3CAF4F2-50BB-F3A2-D114-7FE407EF49B1}"/>
              </a:ext>
            </a:extLst>
          </p:cNvPr>
          <p:cNvSpPr txBox="1"/>
          <p:nvPr/>
        </p:nvSpPr>
        <p:spPr>
          <a:xfrm>
            <a:off x="2931747" y="3355722"/>
            <a:ext cx="4801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buddhi </a:t>
            </a:r>
            <a:r>
              <a:rPr kumimoji="1" lang="ja-JP" altLang="en-US" dirty="0"/>
              <a:t>が生まれ、</a:t>
            </a:r>
            <a:r>
              <a:rPr kumimoji="1" lang="en-US" altLang="ja-JP" dirty="0"/>
              <a:t>manas </a:t>
            </a:r>
            <a:r>
              <a:rPr kumimoji="1" lang="ja-JP" altLang="en-US" dirty="0"/>
              <a:t>が起動する＝ジブン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DC2D1B2-7388-CFCD-3475-433EBC1DD0E8}"/>
              </a:ext>
            </a:extLst>
          </p:cNvPr>
          <p:cNvSpPr txBox="1"/>
          <p:nvPr/>
        </p:nvSpPr>
        <p:spPr>
          <a:xfrm>
            <a:off x="7225999" y="1031379"/>
            <a:ext cx="32367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DVD</a:t>
            </a:r>
            <a:r>
              <a:rPr kumimoji="1" lang="ja-JP" altLang="en-US" sz="1400" dirty="0"/>
              <a:t>にある透明メダカの血流をみて、</a:t>
            </a:r>
            <a:endParaRPr kumimoji="1" lang="en-US" altLang="ja-JP" sz="1400" dirty="0"/>
          </a:p>
          <a:p>
            <a:r>
              <a:rPr kumimoji="1" lang="ja-JP" altLang="en-US" sz="1400" dirty="0"/>
              <a:t>正木さんはこのイメージを再確認した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3C94351-E13F-3B98-9DCD-8AC2486A55FC}"/>
              </a:ext>
            </a:extLst>
          </p:cNvPr>
          <p:cNvSpPr txBox="1"/>
          <p:nvPr/>
        </p:nvSpPr>
        <p:spPr>
          <a:xfrm>
            <a:off x="4834701" y="5943927"/>
            <a:ext cx="4468467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brahman </a:t>
            </a:r>
            <a:r>
              <a:rPr kumimoji="1" lang="ja-JP" altLang="en-US" sz="1600" dirty="0"/>
              <a:t>の意向と違う踊りを踊ろうとするから</a:t>
            </a:r>
            <a:endParaRPr kumimoji="1" lang="en-US" altLang="ja-JP" sz="1600" dirty="0"/>
          </a:p>
          <a:p>
            <a:r>
              <a:rPr kumimoji="1" lang="ja-JP" altLang="en-US" sz="1600" dirty="0"/>
              <a:t>苦しい、楽にならない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B9E28B4-DF8D-CE81-BA75-37D71573B521}"/>
              </a:ext>
            </a:extLst>
          </p:cNvPr>
          <p:cNvSpPr txBox="1"/>
          <p:nvPr/>
        </p:nvSpPr>
        <p:spPr>
          <a:xfrm>
            <a:off x="375570" y="512457"/>
            <a:ext cx="110799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図８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A3A1920-CEF3-6951-6525-62CCD9BB881F}"/>
              </a:ext>
            </a:extLst>
          </p:cNvPr>
          <p:cNvSpPr txBox="1"/>
          <p:nvPr/>
        </p:nvSpPr>
        <p:spPr>
          <a:xfrm>
            <a:off x="316271" y="3333684"/>
            <a:ext cx="110799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図９</a:t>
            </a:r>
          </a:p>
        </p:txBody>
      </p:sp>
    </p:spTree>
    <p:extLst>
      <p:ext uri="{BB962C8B-B14F-4D97-AF65-F5344CB8AC3E}">
        <p14:creationId xmlns:p14="http://schemas.microsoft.com/office/powerpoint/2010/main" val="1649422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0A5423B9-78C7-7B07-CAE6-9FECCA5394C2}"/>
              </a:ext>
            </a:extLst>
          </p:cNvPr>
          <p:cNvGrpSpPr/>
          <p:nvPr/>
        </p:nvGrpSpPr>
        <p:grpSpPr>
          <a:xfrm>
            <a:off x="721834" y="758221"/>
            <a:ext cx="5165864" cy="6880860"/>
            <a:chOff x="1041874" y="746791"/>
            <a:chExt cx="5165864" cy="6880860"/>
          </a:xfrm>
        </p:grpSpPr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1B3749DC-28F2-7B4A-4330-E41B58FEAA4F}"/>
                </a:ext>
              </a:extLst>
            </p:cNvPr>
            <p:cNvSpPr txBox="1"/>
            <p:nvPr/>
          </p:nvSpPr>
          <p:spPr>
            <a:xfrm>
              <a:off x="3818652" y="6135628"/>
              <a:ext cx="2262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文明が物質面で発達</a:t>
              </a:r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7E982B57-1105-8479-C976-C43C98DFBB71}"/>
                </a:ext>
              </a:extLst>
            </p:cNvPr>
            <p:cNvSpPr txBox="1"/>
            <p:nvPr/>
          </p:nvSpPr>
          <p:spPr>
            <a:xfrm>
              <a:off x="3483915" y="4859252"/>
              <a:ext cx="272382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物質面の発展に</a:t>
              </a:r>
              <a:endParaRPr kumimoji="1" lang="en-US" altLang="ja-JP" dirty="0"/>
            </a:p>
            <a:p>
              <a:r>
                <a:rPr kumimoji="1" lang="ja-JP" altLang="en-US" dirty="0"/>
                <a:t>文明の精神面が追いつく</a:t>
              </a:r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E9A3076F-E02F-F975-C926-3E2289D7F526}"/>
                </a:ext>
              </a:extLst>
            </p:cNvPr>
            <p:cNvSpPr txBox="1"/>
            <p:nvPr/>
          </p:nvSpPr>
          <p:spPr>
            <a:xfrm>
              <a:off x="3942769" y="6633186"/>
              <a:ext cx="1569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文明の精神面</a:t>
              </a:r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F96E6EEF-9014-C6D6-2FD2-A13F4D170FF9}"/>
                </a:ext>
              </a:extLst>
            </p:cNvPr>
            <p:cNvSpPr/>
            <p:nvPr/>
          </p:nvSpPr>
          <p:spPr>
            <a:xfrm rot="20501185">
              <a:off x="2763306" y="746791"/>
              <a:ext cx="342900" cy="688086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2" name="グループ化 21">
              <a:extLst>
                <a:ext uri="{FF2B5EF4-FFF2-40B4-BE49-F238E27FC236}">
                  <a16:creationId xmlns:a16="http://schemas.microsoft.com/office/drawing/2014/main" id="{45AAF62F-2188-9934-23AD-21AFB9C09064}"/>
                </a:ext>
              </a:extLst>
            </p:cNvPr>
            <p:cNvGrpSpPr/>
            <p:nvPr/>
          </p:nvGrpSpPr>
          <p:grpSpPr>
            <a:xfrm rot="20831684">
              <a:off x="2567641" y="5883570"/>
              <a:ext cx="1000138" cy="1213961"/>
              <a:chOff x="2286000" y="2846070"/>
              <a:chExt cx="1469015" cy="1783080"/>
            </a:xfrm>
          </p:grpSpPr>
          <p:sp>
            <p:nvSpPr>
              <p:cNvPr id="23" name="フリーフォーム: 図形 22">
                <a:extLst>
                  <a:ext uri="{FF2B5EF4-FFF2-40B4-BE49-F238E27FC236}">
                    <a16:creationId xmlns:a16="http://schemas.microsoft.com/office/drawing/2014/main" id="{B2780175-8611-740A-6D10-4E60C0140DCB}"/>
                  </a:ext>
                </a:extLst>
              </p:cNvPr>
              <p:cNvSpPr/>
              <p:nvPr/>
            </p:nvSpPr>
            <p:spPr>
              <a:xfrm>
                <a:off x="2286000" y="2846070"/>
                <a:ext cx="1469015" cy="1783080"/>
              </a:xfrm>
              <a:custGeom>
                <a:avLst/>
                <a:gdLst>
                  <a:gd name="connsiteX0" fmla="*/ 880110 w 1469015"/>
                  <a:gd name="connsiteY0" fmla="*/ 160020 h 1783080"/>
                  <a:gd name="connsiteX1" fmla="*/ 880110 w 1469015"/>
                  <a:gd name="connsiteY1" fmla="*/ 160020 h 1783080"/>
                  <a:gd name="connsiteX2" fmla="*/ 777240 w 1469015"/>
                  <a:gd name="connsiteY2" fmla="*/ 240030 h 1783080"/>
                  <a:gd name="connsiteX3" fmla="*/ 708660 w 1469015"/>
                  <a:gd name="connsiteY3" fmla="*/ 285750 h 1783080"/>
                  <a:gd name="connsiteX4" fmla="*/ 571500 w 1469015"/>
                  <a:gd name="connsiteY4" fmla="*/ 400050 h 1783080"/>
                  <a:gd name="connsiteX5" fmla="*/ 537210 w 1469015"/>
                  <a:gd name="connsiteY5" fmla="*/ 434340 h 1783080"/>
                  <a:gd name="connsiteX6" fmla="*/ 445770 w 1469015"/>
                  <a:gd name="connsiteY6" fmla="*/ 491490 h 1783080"/>
                  <a:gd name="connsiteX7" fmla="*/ 400050 w 1469015"/>
                  <a:gd name="connsiteY7" fmla="*/ 537210 h 1783080"/>
                  <a:gd name="connsiteX8" fmla="*/ 354330 w 1469015"/>
                  <a:gd name="connsiteY8" fmla="*/ 571500 h 1783080"/>
                  <a:gd name="connsiteX9" fmla="*/ 320040 w 1469015"/>
                  <a:gd name="connsiteY9" fmla="*/ 605790 h 1783080"/>
                  <a:gd name="connsiteX10" fmla="*/ 285750 w 1469015"/>
                  <a:gd name="connsiteY10" fmla="*/ 628650 h 1783080"/>
                  <a:gd name="connsiteX11" fmla="*/ 251460 w 1469015"/>
                  <a:gd name="connsiteY11" fmla="*/ 662940 h 1783080"/>
                  <a:gd name="connsiteX12" fmla="*/ 114300 w 1469015"/>
                  <a:gd name="connsiteY12" fmla="*/ 788670 h 1783080"/>
                  <a:gd name="connsiteX13" fmla="*/ 68580 w 1469015"/>
                  <a:gd name="connsiteY13" fmla="*/ 834390 h 1783080"/>
                  <a:gd name="connsiteX14" fmla="*/ 22860 w 1469015"/>
                  <a:gd name="connsiteY14" fmla="*/ 902970 h 1783080"/>
                  <a:gd name="connsiteX15" fmla="*/ 0 w 1469015"/>
                  <a:gd name="connsiteY15" fmla="*/ 971550 h 1783080"/>
                  <a:gd name="connsiteX16" fmla="*/ 11430 w 1469015"/>
                  <a:gd name="connsiteY16" fmla="*/ 1131570 h 1783080"/>
                  <a:gd name="connsiteX17" fmla="*/ 91440 w 1469015"/>
                  <a:gd name="connsiteY17" fmla="*/ 1211580 h 1783080"/>
                  <a:gd name="connsiteX18" fmla="*/ 240030 w 1469015"/>
                  <a:gd name="connsiteY18" fmla="*/ 1314450 h 1783080"/>
                  <a:gd name="connsiteX19" fmla="*/ 320040 w 1469015"/>
                  <a:gd name="connsiteY19" fmla="*/ 1371600 h 1783080"/>
                  <a:gd name="connsiteX20" fmla="*/ 388620 w 1469015"/>
                  <a:gd name="connsiteY20" fmla="*/ 1428750 h 1783080"/>
                  <a:gd name="connsiteX21" fmla="*/ 457200 w 1469015"/>
                  <a:gd name="connsiteY21" fmla="*/ 1474470 h 1783080"/>
                  <a:gd name="connsiteX22" fmla="*/ 491490 w 1469015"/>
                  <a:gd name="connsiteY22" fmla="*/ 1508760 h 1783080"/>
                  <a:gd name="connsiteX23" fmla="*/ 537210 w 1469015"/>
                  <a:gd name="connsiteY23" fmla="*/ 1531620 h 1783080"/>
                  <a:gd name="connsiteX24" fmla="*/ 605790 w 1469015"/>
                  <a:gd name="connsiteY24" fmla="*/ 1600200 h 1783080"/>
                  <a:gd name="connsiteX25" fmla="*/ 697230 w 1469015"/>
                  <a:gd name="connsiteY25" fmla="*/ 1634490 h 1783080"/>
                  <a:gd name="connsiteX26" fmla="*/ 754380 w 1469015"/>
                  <a:gd name="connsiteY26" fmla="*/ 1668780 h 1783080"/>
                  <a:gd name="connsiteX27" fmla="*/ 800100 w 1469015"/>
                  <a:gd name="connsiteY27" fmla="*/ 1703070 h 1783080"/>
                  <a:gd name="connsiteX28" fmla="*/ 857250 w 1469015"/>
                  <a:gd name="connsiteY28" fmla="*/ 1714500 h 1783080"/>
                  <a:gd name="connsiteX29" fmla="*/ 891540 w 1469015"/>
                  <a:gd name="connsiteY29" fmla="*/ 1725930 h 1783080"/>
                  <a:gd name="connsiteX30" fmla="*/ 948690 w 1469015"/>
                  <a:gd name="connsiteY30" fmla="*/ 1748790 h 1783080"/>
                  <a:gd name="connsiteX31" fmla="*/ 994410 w 1469015"/>
                  <a:gd name="connsiteY31" fmla="*/ 1771650 h 1783080"/>
                  <a:gd name="connsiteX32" fmla="*/ 1051560 w 1469015"/>
                  <a:gd name="connsiteY32" fmla="*/ 1783080 h 1783080"/>
                  <a:gd name="connsiteX33" fmla="*/ 1360170 w 1469015"/>
                  <a:gd name="connsiteY33" fmla="*/ 1760220 h 1783080"/>
                  <a:gd name="connsiteX34" fmla="*/ 1417320 w 1469015"/>
                  <a:gd name="connsiteY34" fmla="*/ 1737360 h 1783080"/>
                  <a:gd name="connsiteX35" fmla="*/ 1440180 w 1469015"/>
                  <a:gd name="connsiteY35" fmla="*/ 1520190 h 1783080"/>
                  <a:gd name="connsiteX36" fmla="*/ 1268730 w 1469015"/>
                  <a:gd name="connsiteY36" fmla="*/ 1428750 h 1783080"/>
                  <a:gd name="connsiteX37" fmla="*/ 1177290 w 1469015"/>
                  <a:gd name="connsiteY37" fmla="*/ 1394460 h 1783080"/>
                  <a:gd name="connsiteX38" fmla="*/ 1131570 w 1469015"/>
                  <a:gd name="connsiteY38" fmla="*/ 1383030 h 1783080"/>
                  <a:gd name="connsiteX39" fmla="*/ 1062990 w 1469015"/>
                  <a:gd name="connsiteY39" fmla="*/ 1348740 h 1783080"/>
                  <a:gd name="connsiteX40" fmla="*/ 1028700 w 1469015"/>
                  <a:gd name="connsiteY40" fmla="*/ 1337310 h 1783080"/>
                  <a:gd name="connsiteX41" fmla="*/ 960120 w 1469015"/>
                  <a:gd name="connsiteY41" fmla="*/ 1291590 h 1783080"/>
                  <a:gd name="connsiteX42" fmla="*/ 811530 w 1469015"/>
                  <a:gd name="connsiteY42" fmla="*/ 1257300 h 1783080"/>
                  <a:gd name="connsiteX43" fmla="*/ 754380 w 1469015"/>
                  <a:gd name="connsiteY43" fmla="*/ 1234440 h 1783080"/>
                  <a:gd name="connsiteX44" fmla="*/ 708660 w 1469015"/>
                  <a:gd name="connsiteY44" fmla="*/ 1211580 h 1783080"/>
                  <a:gd name="connsiteX45" fmla="*/ 651510 w 1469015"/>
                  <a:gd name="connsiteY45" fmla="*/ 1200150 h 1783080"/>
                  <a:gd name="connsiteX46" fmla="*/ 560070 w 1469015"/>
                  <a:gd name="connsiteY46" fmla="*/ 1143000 h 1783080"/>
                  <a:gd name="connsiteX47" fmla="*/ 525780 w 1469015"/>
                  <a:gd name="connsiteY47" fmla="*/ 1120140 h 1783080"/>
                  <a:gd name="connsiteX48" fmla="*/ 491490 w 1469015"/>
                  <a:gd name="connsiteY48" fmla="*/ 1108710 h 1783080"/>
                  <a:gd name="connsiteX49" fmla="*/ 480060 w 1469015"/>
                  <a:gd name="connsiteY49" fmla="*/ 914400 h 1783080"/>
                  <a:gd name="connsiteX50" fmla="*/ 685800 w 1469015"/>
                  <a:gd name="connsiteY50" fmla="*/ 811530 h 1783080"/>
                  <a:gd name="connsiteX51" fmla="*/ 777240 w 1469015"/>
                  <a:gd name="connsiteY51" fmla="*/ 765810 h 1783080"/>
                  <a:gd name="connsiteX52" fmla="*/ 822960 w 1469015"/>
                  <a:gd name="connsiteY52" fmla="*/ 742950 h 1783080"/>
                  <a:gd name="connsiteX53" fmla="*/ 880110 w 1469015"/>
                  <a:gd name="connsiteY53" fmla="*/ 720090 h 1783080"/>
                  <a:gd name="connsiteX54" fmla="*/ 994410 w 1469015"/>
                  <a:gd name="connsiteY54" fmla="*/ 651510 h 1783080"/>
                  <a:gd name="connsiteX55" fmla="*/ 1074420 w 1469015"/>
                  <a:gd name="connsiteY55" fmla="*/ 605790 h 1783080"/>
                  <a:gd name="connsiteX56" fmla="*/ 1177290 w 1469015"/>
                  <a:gd name="connsiteY56" fmla="*/ 491490 h 1783080"/>
                  <a:gd name="connsiteX57" fmla="*/ 1211580 w 1469015"/>
                  <a:gd name="connsiteY57" fmla="*/ 457200 h 1783080"/>
                  <a:gd name="connsiteX58" fmla="*/ 1268730 w 1469015"/>
                  <a:gd name="connsiteY58" fmla="*/ 388620 h 1783080"/>
                  <a:gd name="connsiteX59" fmla="*/ 1280160 w 1469015"/>
                  <a:gd name="connsiteY59" fmla="*/ 57150 h 1783080"/>
                  <a:gd name="connsiteX60" fmla="*/ 1154430 w 1469015"/>
                  <a:gd name="connsiteY60" fmla="*/ 0 h 1783080"/>
                  <a:gd name="connsiteX61" fmla="*/ 914400 w 1469015"/>
                  <a:gd name="connsiteY61" fmla="*/ 11430 h 1783080"/>
                  <a:gd name="connsiteX62" fmla="*/ 880110 w 1469015"/>
                  <a:gd name="connsiteY62" fmla="*/ 34290 h 1783080"/>
                  <a:gd name="connsiteX63" fmla="*/ 857250 w 1469015"/>
                  <a:gd name="connsiteY63" fmla="*/ 80010 h 1783080"/>
                  <a:gd name="connsiteX64" fmla="*/ 834390 w 1469015"/>
                  <a:gd name="connsiteY64" fmla="*/ 137160 h 1783080"/>
                  <a:gd name="connsiteX65" fmla="*/ 822960 w 1469015"/>
                  <a:gd name="connsiteY65" fmla="*/ 194310 h 17830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</a:cxnLst>
                <a:rect l="l" t="t" r="r" b="b"/>
                <a:pathLst>
                  <a:path w="1469015" h="1783080">
                    <a:moveTo>
                      <a:pt x="880110" y="160020"/>
                    </a:moveTo>
                    <a:lnTo>
                      <a:pt x="880110" y="160020"/>
                    </a:lnTo>
                    <a:cubicBezTo>
                      <a:pt x="845820" y="186690"/>
                      <a:pt x="812271" y="214341"/>
                      <a:pt x="777240" y="240030"/>
                    </a:cubicBezTo>
                    <a:cubicBezTo>
                      <a:pt x="755085" y="256277"/>
                      <a:pt x="730347" y="268882"/>
                      <a:pt x="708660" y="285750"/>
                    </a:cubicBezTo>
                    <a:cubicBezTo>
                      <a:pt x="661682" y="322288"/>
                      <a:pt x="613583" y="357967"/>
                      <a:pt x="571500" y="400050"/>
                    </a:cubicBezTo>
                    <a:cubicBezTo>
                      <a:pt x="560070" y="411480"/>
                      <a:pt x="549483" y="423820"/>
                      <a:pt x="537210" y="434340"/>
                    </a:cubicBezTo>
                    <a:cubicBezTo>
                      <a:pt x="373488" y="574673"/>
                      <a:pt x="601881" y="374407"/>
                      <a:pt x="445770" y="491490"/>
                    </a:cubicBezTo>
                    <a:cubicBezTo>
                      <a:pt x="428528" y="504422"/>
                      <a:pt x="416270" y="523018"/>
                      <a:pt x="400050" y="537210"/>
                    </a:cubicBezTo>
                    <a:cubicBezTo>
                      <a:pt x="385713" y="549755"/>
                      <a:pt x="368794" y="559102"/>
                      <a:pt x="354330" y="571500"/>
                    </a:cubicBezTo>
                    <a:cubicBezTo>
                      <a:pt x="342057" y="582020"/>
                      <a:pt x="332458" y="595442"/>
                      <a:pt x="320040" y="605790"/>
                    </a:cubicBezTo>
                    <a:cubicBezTo>
                      <a:pt x="309487" y="614584"/>
                      <a:pt x="296303" y="619856"/>
                      <a:pt x="285750" y="628650"/>
                    </a:cubicBezTo>
                    <a:cubicBezTo>
                      <a:pt x="273332" y="638998"/>
                      <a:pt x="263625" y="652296"/>
                      <a:pt x="251460" y="662940"/>
                    </a:cubicBezTo>
                    <a:cubicBezTo>
                      <a:pt x="112897" y="784183"/>
                      <a:pt x="291895" y="611075"/>
                      <a:pt x="114300" y="788670"/>
                    </a:cubicBezTo>
                    <a:cubicBezTo>
                      <a:pt x="99060" y="803910"/>
                      <a:pt x="80535" y="816457"/>
                      <a:pt x="68580" y="834390"/>
                    </a:cubicBezTo>
                    <a:cubicBezTo>
                      <a:pt x="53340" y="857250"/>
                      <a:pt x="31548" y="876906"/>
                      <a:pt x="22860" y="902970"/>
                    </a:cubicBezTo>
                    <a:lnTo>
                      <a:pt x="0" y="971550"/>
                    </a:lnTo>
                    <a:cubicBezTo>
                      <a:pt x="3810" y="1024890"/>
                      <a:pt x="-7607" y="1081597"/>
                      <a:pt x="11430" y="1131570"/>
                    </a:cubicBezTo>
                    <a:cubicBezTo>
                      <a:pt x="24857" y="1166816"/>
                      <a:pt x="60429" y="1190111"/>
                      <a:pt x="91440" y="1211580"/>
                    </a:cubicBezTo>
                    <a:lnTo>
                      <a:pt x="240030" y="1314450"/>
                    </a:lnTo>
                    <a:cubicBezTo>
                      <a:pt x="266880" y="1333245"/>
                      <a:pt x="296865" y="1348425"/>
                      <a:pt x="320040" y="1371600"/>
                    </a:cubicBezTo>
                    <a:cubicBezTo>
                      <a:pt x="364044" y="1415604"/>
                      <a:pt x="340880" y="1396924"/>
                      <a:pt x="388620" y="1428750"/>
                    </a:cubicBezTo>
                    <a:cubicBezTo>
                      <a:pt x="438067" y="1502921"/>
                      <a:pt x="377714" y="1429049"/>
                      <a:pt x="457200" y="1474470"/>
                    </a:cubicBezTo>
                    <a:cubicBezTo>
                      <a:pt x="471235" y="1482490"/>
                      <a:pt x="478336" y="1499365"/>
                      <a:pt x="491490" y="1508760"/>
                    </a:cubicBezTo>
                    <a:cubicBezTo>
                      <a:pt x="505355" y="1518664"/>
                      <a:pt x="523905" y="1520976"/>
                      <a:pt x="537210" y="1531620"/>
                    </a:cubicBezTo>
                    <a:cubicBezTo>
                      <a:pt x="562455" y="1551816"/>
                      <a:pt x="575120" y="1589977"/>
                      <a:pt x="605790" y="1600200"/>
                    </a:cubicBezTo>
                    <a:cubicBezTo>
                      <a:pt x="635467" y="1610092"/>
                      <a:pt x="669895" y="1620823"/>
                      <a:pt x="697230" y="1634490"/>
                    </a:cubicBezTo>
                    <a:cubicBezTo>
                      <a:pt x="717101" y="1644425"/>
                      <a:pt x="735895" y="1656457"/>
                      <a:pt x="754380" y="1668780"/>
                    </a:cubicBezTo>
                    <a:cubicBezTo>
                      <a:pt x="770231" y="1679347"/>
                      <a:pt x="782692" y="1695333"/>
                      <a:pt x="800100" y="1703070"/>
                    </a:cubicBezTo>
                    <a:cubicBezTo>
                      <a:pt x="817853" y="1710960"/>
                      <a:pt x="838403" y="1709788"/>
                      <a:pt x="857250" y="1714500"/>
                    </a:cubicBezTo>
                    <a:cubicBezTo>
                      <a:pt x="868939" y="1717422"/>
                      <a:pt x="880259" y="1721700"/>
                      <a:pt x="891540" y="1725930"/>
                    </a:cubicBezTo>
                    <a:cubicBezTo>
                      <a:pt x="910751" y="1733134"/>
                      <a:pt x="929941" y="1740457"/>
                      <a:pt x="948690" y="1748790"/>
                    </a:cubicBezTo>
                    <a:cubicBezTo>
                      <a:pt x="964260" y="1755710"/>
                      <a:pt x="978246" y="1766262"/>
                      <a:pt x="994410" y="1771650"/>
                    </a:cubicBezTo>
                    <a:cubicBezTo>
                      <a:pt x="1012840" y="1777793"/>
                      <a:pt x="1032510" y="1779270"/>
                      <a:pt x="1051560" y="1783080"/>
                    </a:cubicBezTo>
                    <a:cubicBezTo>
                      <a:pt x="1120151" y="1780098"/>
                      <a:pt x="1266965" y="1791288"/>
                      <a:pt x="1360170" y="1760220"/>
                    </a:cubicBezTo>
                    <a:cubicBezTo>
                      <a:pt x="1379635" y="1753732"/>
                      <a:pt x="1398270" y="1744980"/>
                      <a:pt x="1417320" y="1737360"/>
                    </a:cubicBezTo>
                    <a:cubicBezTo>
                      <a:pt x="1461431" y="1663842"/>
                      <a:pt x="1495780" y="1631390"/>
                      <a:pt x="1440180" y="1520190"/>
                    </a:cubicBezTo>
                    <a:cubicBezTo>
                      <a:pt x="1414007" y="1467844"/>
                      <a:pt x="1319838" y="1447335"/>
                      <a:pt x="1268730" y="1428750"/>
                    </a:cubicBezTo>
                    <a:cubicBezTo>
                      <a:pt x="1224445" y="1412646"/>
                      <a:pt x="1216921" y="1405783"/>
                      <a:pt x="1177290" y="1394460"/>
                    </a:cubicBezTo>
                    <a:cubicBezTo>
                      <a:pt x="1162185" y="1390144"/>
                      <a:pt x="1146155" y="1388864"/>
                      <a:pt x="1131570" y="1383030"/>
                    </a:cubicBezTo>
                    <a:cubicBezTo>
                      <a:pt x="1107840" y="1373538"/>
                      <a:pt x="1086345" y="1359120"/>
                      <a:pt x="1062990" y="1348740"/>
                    </a:cubicBezTo>
                    <a:cubicBezTo>
                      <a:pt x="1051980" y="1343847"/>
                      <a:pt x="1039232" y="1343161"/>
                      <a:pt x="1028700" y="1337310"/>
                    </a:cubicBezTo>
                    <a:cubicBezTo>
                      <a:pt x="1004683" y="1323967"/>
                      <a:pt x="985373" y="1302413"/>
                      <a:pt x="960120" y="1291590"/>
                    </a:cubicBezTo>
                    <a:cubicBezTo>
                      <a:pt x="892373" y="1262556"/>
                      <a:pt x="873183" y="1275796"/>
                      <a:pt x="811530" y="1257300"/>
                    </a:cubicBezTo>
                    <a:cubicBezTo>
                      <a:pt x="791878" y="1251404"/>
                      <a:pt x="773129" y="1242773"/>
                      <a:pt x="754380" y="1234440"/>
                    </a:cubicBezTo>
                    <a:cubicBezTo>
                      <a:pt x="738810" y="1227520"/>
                      <a:pt x="724824" y="1216968"/>
                      <a:pt x="708660" y="1211580"/>
                    </a:cubicBezTo>
                    <a:cubicBezTo>
                      <a:pt x="690230" y="1205437"/>
                      <a:pt x="670560" y="1203960"/>
                      <a:pt x="651510" y="1200150"/>
                    </a:cubicBezTo>
                    <a:cubicBezTo>
                      <a:pt x="621030" y="1181100"/>
                      <a:pt x="589977" y="1162938"/>
                      <a:pt x="560070" y="1143000"/>
                    </a:cubicBezTo>
                    <a:cubicBezTo>
                      <a:pt x="548640" y="1135380"/>
                      <a:pt x="538067" y="1126283"/>
                      <a:pt x="525780" y="1120140"/>
                    </a:cubicBezTo>
                    <a:cubicBezTo>
                      <a:pt x="515004" y="1114752"/>
                      <a:pt x="502920" y="1112520"/>
                      <a:pt x="491490" y="1108710"/>
                    </a:cubicBezTo>
                    <a:cubicBezTo>
                      <a:pt x="446329" y="1048496"/>
                      <a:pt x="403804" y="1014486"/>
                      <a:pt x="480060" y="914400"/>
                    </a:cubicBezTo>
                    <a:cubicBezTo>
                      <a:pt x="586690" y="774448"/>
                      <a:pt x="597619" y="848272"/>
                      <a:pt x="685800" y="811530"/>
                    </a:cubicBezTo>
                    <a:cubicBezTo>
                      <a:pt x="717256" y="798423"/>
                      <a:pt x="746760" y="781050"/>
                      <a:pt x="777240" y="765810"/>
                    </a:cubicBezTo>
                    <a:cubicBezTo>
                      <a:pt x="792480" y="758190"/>
                      <a:pt x="807140" y="749278"/>
                      <a:pt x="822960" y="742950"/>
                    </a:cubicBezTo>
                    <a:cubicBezTo>
                      <a:pt x="842010" y="735330"/>
                      <a:pt x="862006" y="729745"/>
                      <a:pt x="880110" y="720090"/>
                    </a:cubicBezTo>
                    <a:cubicBezTo>
                      <a:pt x="919315" y="699181"/>
                      <a:pt x="954669" y="671381"/>
                      <a:pt x="994410" y="651510"/>
                    </a:cubicBezTo>
                    <a:cubicBezTo>
                      <a:pt x="1018065" y="639683"/>
                      <a:pt x="1053648" y="624254"/>
                      <a:pt x="1074420" y="605790"/>
                    </a:cubicBezTo>
                    <a:cubicBezTo>
                      <a:pt x="1178317" y="513438"/>
                      <a:pt x="1110730" y="569144"/>
                      <a:pt x="1177290" y="491490"/>
                    </a:cubicBezTo>
                    <a:cubicBezTo>
                      <a:pt x="1187810" y="479217"/>
                      <a:pt x="1200841" y="469281"/>
                      <a:pt x="1211580" y="457200"/>
                    </a:cubicBezTo>
                    <a:cubicBezTo>
                      <a:pt x="1231350" y="434959"/>
                      <a:pt x="1249680" y="411480"/>
                      <a:pt x="1268730" y="388620"/>
                    </a:cubicBezTo>
                    <a:cubicBezTo>
                      <a:pt x="1313898" y="253115"/>
                      <a:pt x="1334877" y="236934"/>
                      <a:pt x="1280160" y="57150"/>
                    </a:cubicBezTo>
                    <a:cubicBezTo>
                      <a:pt x="1273132" y="34057"/>
                      <a:pt x="1167309" y="4293"/>
                      <a:pt x="1154430" y="0"/>
                    </a:cubicBezTo>
                    <a:cubicBezTo>
                      <a:pt x="1074420" y="3810"/>
                      <a:pt x="993882" y="1495"/>
                      <a:pt x="914400" y="11430"/>
                    </a:cubicBezTo>
                    <a:cubicBezTo>
                      <a:pt x="900769" y="13134"/>
                      <a:pt x="888904" y="23737"/>
                      <a:pt x="880110" y="34290"/>
                    </a:cubicBezTo>
                    <a:cubicBezTo>
                      <a:pt x="869202" y="47380"/>
                      <a:pt x="864170" y="64440"/>
                      <a:pt x="857250" y="80010"/>
                    </a:cubicBezTo>
                    <a:cubicBezTo>
                      <a:pt x="848917" y="98759"/>
                      <a:pt x="841594" y="117949"/>
                      <a:pt x="834390" y="137160"/>
                    </a:cubicBezTo>
                    <a:cubicBezTo>
                      <a:pt x="820550" y="174066"/>
                      <a:pt x="822960" y="162319"/>
                      <a:pt x="822960" y="19431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" name="フローチャート: 結合子 23">
                <a:extLst>
                  <a:ext uri="{FF2B5EF4-FFF2-40B4-BE49-F238E27FC236}">
                    <a16:creationId xmlns:a16="http://schemas.microsoft.com/office/drawing/2014/main" id="{F79A320C-BD86-547E-F8D1-BA0CE804AC9F}"/>
                  </a:ext>
                </a:extLst>
              </p:cNvPr>
              <p:cNvSpPr/>
              <p:nvPr/>
            </p:nvSpPr>
            <p:spPr>
              <a:xfrm>
                <a:off x="3211830" y="2948940"/>
                <a:ext cx="182880" cy="182880"/>
              </a:xfrm>
              <a:prstGeom prst="flowChartConnector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1" name="グループ化 30">
              <a:extLst>
                <a:ext uri="{FF2B5EF4-FFF2-40B4-BE49-F238E27FC236}">
                  <a16:creationId xmlns:a16="http://schemas.microsoft.com/office/drawing/2014/main" id="{B0A4605D-A6E4-BA6E-F52B-2E9CA7312ACF}"/>
                </a:ext>
              </a:extLst>
            </p:cNvPr>
            <p:cNvGrpSpPr/>
            <p:nvPr/>
          </p:nvGrpSpPr>
          <p:grpSpPr>
            <a:xfrm>
              <a:off x="1905509" y="4962547"/>
              <a:ext cx="1244324" cy="909289"/>
              <a:chOff x="4999067" y="3524671"/>
              <a:chExt cx="1244324" cy="909289"/>
            </a:xfrm>
          </p:grpSpPr>
          <p:sp>
            <p:nvSpPr>
              <p:cNvPr id="29" name="フリーフォーム: 図形 28">
                <a:extLst>
                  <a:ext uri="{FF2B5EF4-FFF2-40B4-BE49-F238E27FC236}">
                    <a16:creationId xmlns:a16="http://schemas.microsoft.com/office/drawing/2014/main" id="{29B42947-FF28-EF2A-4481-F603A1CD8462}"/>
                  </a:ext>
                </a:extLst>
              </p:cNvPr>
              <p:cNvSpPr/>
              <p:nvPr/>
            </p:nvSpPr>
            <p:spPr>
              <a:xfrm>
                <a:off x="4999067" y="3524671"/>
                <a:ext cx="1244324" cy="909289"/>
              </a:xfrm>
              <a:custGeom>
                <a:avLst/>
                <a:gdLst>
                  <a:gd name="connsiteX0" fmla="*/ 1074574 w 1391907"/>
                  <a:gd name="connsiteY0" fmla="*/ 34290 h 925830"/>
                  <a:gd name="connsiteX1" fmla="*/ 1074574 w 1391907"/>
                  <a:gd name="connsiteY1" fmla="*/ 34290 h 925830"/>
                  <a:gd name="connsiteX2" fmla="*/ 788824 w 1391907"/>
                  <a:gd name="connsiteY2" fmla="*/ 125730 h 925830"/>
                  <a:gd name="connsiteX3" fmla="*/ 685954 w 1391907"/>
                  <a:gd name="connsiteY3" fmla="*/ 160020 h 925830"/>
                  <a:gd name="connsiteX4" fmla="*/ 423064 w 1391907"/>
                  <a:gd name="connsiteY4" fmla="*/ 285750 h 925830"/>
                  <a:gd name="connsiteX5" fmla="*/ 343054 w 1391907"/>
                  <a:gd name="connsiteY5" fmla="*/ 320040 h 925830"/>
                  <a:gd name="connsiteX6" fmla="*/ 217324 w 1391907"/>
                  <a:gd name="connsiteY6" fmla="*/ 411480 h 925830"/>
                  <a:gd name="connsiteX7" fmla="*/ 171604 w 1391907"/>
                  <a:gd name="connsiteY7" fmla="*/ 434340 h 925830"/>
                  <a:gd name="connsiteX8" fmla="*/ 34444 w 1391907"/>
                  <a:gd name="connsiteY8" fmla="*/ 560070 h 925830"/>
                  <a:gd name="connsiteX9" fmla="*/ 11584 w 1391907"/>
                  <a:gd name="connsiteY9" fmla="*/ 594360 h 925830"/>
                  <a:gd name="connsiteX10" fmla="*/ 154 w 1391907"/>
                  <a:gd name="connsiteY10" fmla="*/ 662940 h 925830"/>
                  <a:gd name="connsiteX11" fmla="*/ 23014 w 1391907"/>
                  <a:gd name="connsiteY11" fmla="*/ 777240 h 925830"/>
                  <a:gd name="connsiteX12" fmla="*/ 103024 w 1391907"/>
                  <a:gd name="connsiteY12" fmla="*/ 868680 h 925830"/>
                  <a:gd name="connsiteX13" fmla="*/ 148744 w 1391907"/>
                  <a:gd name="connsiteY13" fmla="*/ 891540 h 925830"/>
                  <a:gd name="connsiteX14" fmla="*/ 297334 w 1391907"/>
                  <a:gd name="connsiteY14" fmla="*/ 925830 h 925830"/>
                  <a:gd name="connsiteX15" fmla="*/ 651664 w 1391907"/>
                  <a:gd name="connsiteY15" fmla="*/ 891540 h 925830"/>
                  <a:gd name="connsiteX16" fmla="*/ 697384 w 1391907"/>
                  <a:gd name="connsiteY16" fmla="*/ 880110 h 925830"/>
                  <a:gd name="connsiteX17" fmla="*/ 800254 w 1391907"/>
                  <a:gd name="connsiteY17" fmla="*/ 857250 h 925830"/>
                  <a:gd name="connsiteX18" fmla="*/ 880264 w 1391907"/>
                  <a:gd name="connsiteY18" fmla="*/ 845820 h 925830"/>
                  <a:gd name="connsiteX19" fmla="*/ 948844 w 1391907"/>
                  <a:gd name="connsiteY19" fmla="*/ 834390 h 925830"/>
                  <a:gd name="connsiteX20" fmla="*/ 1063144 w 1391907"/>
                  <a:gd name="connsiteY20" fmla="*/ 788670 h 925830"/>
                  <a:gd name="connsiteX21" fmla="*/ 1131724 w 1391907"/>
                  <a:gd name="connsiteY21" fmla="*/ 765810 h 925830"/>
                  <a:gd name="connsiteX22" fmla="*/ 1257454 w 1391907"/>
                  <a:gd name="connsiteY22" fmla="*/ 731520 h 925830"/>
                  <a:gd name="connsiteX23" fmla="*/ 1371754 w 1391907"/>
                  <a:gd name="connsiteY23" fmla="*/ 640080 h 925830"/>
                  <a:gd name="connsiteX24" fmla="*/ 1360324 w 1391907"/>
                  <a:gd name="connsiteY24" fmla="*/ 354330 h 925830"/>
                  <a:gd name="connsiteX25" fmla="*/ 1120294 w 1391907"/>
                  <a:gd name="connsiteY25" fmla="*/ 377190 h 925830"/>
                  <a:gd name="connsiteX26" fmla="*/ 983134 w 1391907"/>
                  <a:gd name="connsiteY26" fmla="*/ 400050 h 925830"/>
                  <a:gd name="connsiteX27" fmla="*/ 765964 w 1391907"/>
                  <a:gd name="connsiteY27" fmla="*/ 457200 h 925830"/>
                  <a:gd name="connsiteX28" fmla="*/ 685954 w 1391907"/>
                  <a:gd name="connsiteY28" fmla="*/ 491490 h 925830"/>
                  <a:gd name="connsiteX29" fmla="*/ 514504 w 1391907"/>
                  <a:gd name="connsiteY29" fmla="*/ 548640 h 925830"/>
                  <a:gd name="connsiteX30" fmla="*/ 480214 w 1391907"/>
                  <a:gd name="connsiteY30" fmla="*/ 571500 h 925830"/>
                  <a:gd name="connsiteX31" fmla="*/ 388774 w 1391907"/>
                  <a:gd name="connsiteY31" fmla="*/ 605790 h 925830"/>
                  <a:gd name="connsiteX32" fmla="*/ 480214 w 1391907"/>
                  <a:gd name="connsiteY32" fmla="*/ 582930 h 925830"/>
                  <a:gd name="connsiteX33" fmla="*/ 537364 w 1391907"/>
                  <a:gd name="connsiteY33" fmla="*/ 560070 h 925830"/>
                  <a:gd name="connsiteX34" fmla="*/ 594514 w 1391907"/>
                  <a:gd name="connsiteY34" fmla="*/ 525780 h 925830"/>
                  <a:gd name="connsiteX35" fmla="*/ 663094 w 1391907"/>
                  <a:gd name="connsiteY35" fmla="*/ 514350 h 925830"/>
                  <a:gd name="connsiteX36" fmla="*/ 788824 w 1391907"/>
                  <a:gd name="connsiteY36" fmla="*/ 457200 h 925830"/>
                  <a:gd name="connsiteX37" fmla="*/ 948844 w 1391907"/>
                  <a:gd name="connsiteY37" fmla="*/ 411480 h 925830"/>
                  <a:gd name="connsiteX38" fmla="*/ 1074574 w 1391907"/>
                  <a:gd name="connsiteY38" fmla="*/ 400050 h 925830"/>
                  <a:gd name="connsiteX39" fmla="*/ 1120294 w 1391907"/>
                  <a:gd name="connsiteY39" fmla="*/ 377190 h 925830"/>
                  <a:gd name="connsiteX40" fmla="*/ 1154584 w 1391907"/>
                  <a:gd name="connsiteY40" fmla="*/ 365760 h 925830"/>
                  <a:gd name="connsiteX41" fmla="*/ 1234594 w 1391907"/>
                  <a:gd name="connsiteY41" fmla="*/ 331470 h 925830"/>
                  <a:gd name="connsiteX42" fmla="*/ 1280314 w 1391907"/>
                  <a:gd name="connsiteY42" fmla="*/ 251460 h 925830"/>
                  <a:gd name="connsiteX43" fmla="*/ 1268884 w 1391907"/>
                  <a:gd name="connsiteY43" fmla="*/ 171450 h 925830"/>
                  <a:gd name="connsiteX44" fmla="*/ 1246024 w 1391907"/>
                  <a:gd name="connsiteY44" fmla="*/ 80010 h 925830"/>
                  <a:gd name="connsiteX45" fmla="*/ 1223164 w 1391907"/>
                  <a:gd name="connsiteY45" fmla="*/ 45720 h 925830"/>
                  <a:gd name="connsiteX46" fmla="*/ 1166014 w 1391907"/>
                  <a:gd name="connsiteY46" fmla="*/ 22860 h 925830"/>
                  <a:gd name="connsiteX47" fmla="*/ 1131724 w 1391907"/>
                  <a:gd name="connsiteY47" fmla="*/ 0 h 925830"/>
                  <a:gd name="connsiteX48" fmla="*/ 1040284 w 1391907"/>
                  <a:gd name="connsiteY48" fmla="*/ 11430 h 925830"/>
                  <a:gd name="connsiteX49" fmla="*/ 1005994 w 1391907"/>
                  <a:gd name="connsiteY49" fmla="*/ 22860 h 9258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</a:cxnLst>
                <a:rect l="l" t="t" r="r" b="b"/>
                <a:pathLst>
                  <a:path w="1391907" h="925830">
                    <a:moveTo>
                      <a:pt x="1074574" y="34290"/>
                    </a:moveTo>
                    <a:lnTo>
                      <a:pt x="1074574" y="34290"/>
                    </a:lnTo>
                    <a:lnTo>
                      <a:pt x="788824" y="125730"/>
                    </a:lnTo>
                    <a:cubicBezTo>
                      <a:pt x="754434" y="136856"/>
                      <a:pt x="718561" y="144425"/>
                      <a:pt x="685954" y="160020"/>
                    </a:cubicBezTo>
                    <a:cubicBezTo>
                      <a:pt x="598324" y="201930"/>
                      <a:pt x="512346" y="247486"/>
                      <a:pt x="423064" y="285750"/>
                    </a:cubicBezTo>
                    <a:cubicBezTo>
                      <a:pt x="396394" y="297180"/>
                      <a:pt x="367813" y="304910"/>
                      <a:pt x="343054" y="320040"/>
                    </a:cubicBezTo>
                    <a:cubicBezTo>
                      <a:pt x="298836" y="347062"/>
                      <a:pt x="263675" y="388305"/>
                      <a:pt x="217324" y="411480"/>
                    </a:cubicBezTo>
                    <a:cubicBezTo>
                      <a:pt x="202084" y="419100"/>
                      <a:pt x="185563" y="424569"/>
                      <a:pt x="171604" y="434340"/>
                    </a:cubicBezTo>
                    <a:cubicBezTo>
                      <a:pt x="131757" y="462233"/>
                      <a:pt x="65866" y="524720"/>
                      <a:pt x="34444" y="560070"/>
                    </a:cubicBezTo>
                    <a:cubicBezTo>
                      <a:pt x="25318" y="570337"/>
                      <a:pt x="19204" y="582930"/>
                      <a:pt x="11584" y="594360"/>
                    </a:cubicBezTo>
                    <a:cubicBezTo>
                      <a:pt x="7774" y="617220"/>
                      <a:pt x="-1292" y="639810"/>
                      <a:pt x="154" y="662940"/>
                    </a:cubicBezTo>
                    <a:cubicBezTo>
                      <a:pt x="2578" y="701719"/>
                      <a:pt x="5638" y="742487"/>
                      <a:pt x="23014" y="777240"/>
                    </a:cubicBezTo>
                    <a:cubicBezTo>
                      <a:pt x="41127" y="813465"/>
                      <a:pt x="73056" y="841436"/>
                      <a:pt x="103024" y="868680"/>
                    </a:cubicBezTo>
                    <a:cubicBezTo>
                      <a:pt x="115632" y="880142"/>
                      <a:pt x="133083" y="884828"/>
                      <a:pt x="148744" y="891540"/>
                    </a:cubicBezTo>
                    <a:cubicBezTo>
                      <a:pt x="190249" y="909328"/>
                      <a:pt x="266825" y="919728"/>
                      <a:pt x="297334" y="925830"/>
                    </a:cubicBezTo>
                    <a:cubicBezTo>
                      <a:pt x="450801" y="914868"/>
                      <a:pt x="491569" y="914411"/>
                      <a:pt x="651664" y="891540"/>
                    </a:cubicBezTo>
                    <a:cubicBezTo>
                      <a:pt x="667215" y="889318"/>
                      <a:pt x="682077" y="883642"/>
                      <a:pt x="697384" y="880110"/>
                    </a:cubicBezTo>
                    <a:cubicBezTo>
                      <a:pt x="731611" y="872211"/>
                      <a:pt x="765729" y="863723"/>
                      <a:pt x="800254" y="857250"/>
                    </a:cubicBezTo>
                    <a:cubicBezTo>
                      <a:pt x="826733" y="852285"/>
                      <a:pt x="853637" y="849917"/>
                      <a:pt x="880264" y="845820"/>
                    </a:cubicBezTo>
                    <a:cubicBezTo>
                      <a:pt x="903170" y="842296"/>
                      <a:pt x="925984" y="838200"/>
                      <a:pt x="948844" y="834390"/>
                    </a:cubicBezTo>
                    <a:cubicBezTo>
                      <a:pt x="1016117" y="800754"/>
                      <a:pt x="978400" y="816918"/>
                      <a:pt x="1063144" y="788670"/>
                    </a:cubicBezTo>
                    <a:cubicBezTo>
                      <a:pt x="1086004" y="781050"/>
                      <a:pt x="1108095" y="770536"/>
                      <a:pt x="1131724" y="765810"/>
                    </a:cubicBezTo>
                    <a:cubicBezTo>
                      <a:pt x="1162396" y="759676"/>
                      <a:pt x="1232594" y="748093"/>
                      <a:pt x="1257454" y="731520"/>
                    </a:cubicBezTo>
                    <a:cubicBezTo>
                      <a:pt x="1343967" y="673845"/>
                      <a:pt x="1306607" y="705227"/>
                      <a:pt x="1371754" y="640080"/>
                    </a:cubicBezTo>
                    <a:cubicBezTo>
                      <a:pt x="1367944" y="544830"/>
                      <a:pt x="1426216" y="423217"/>
                      <a:pt x="1360324" y="354330"/>
                    </a:cubicBezTo>
                    <a:cubicBezTo>
                      <a:pt x="1304769" y="296250"/>
                      <a:pt x="1200082" y="367519"/>
                      <a:pt x="1120294" y="377190"/>
                    </a:cubicBezTo>
                    <a:cubicBezTo>
                      <a:pt x="1074280" y="382767"/>
                      <a:pt x="1027106" y="385393"/>
                      <a:pt x="983134" y="400050"/>
                    </a:cubicBezTo>
                    <a:cubicBezTo>
                      <a:pt x="820416" y="454289"/>
                      <a:pt x="893683" y="438954"/>
                      <a:pt x="765964" y="457200"/>
                    </a:cubicBezTo>
                    <a:cubicBezTo>
                      <a:pt x="699240" y="501683"/>
                      <a:pt x="767144" y="461967"/>
                      <a:pt x="685954" y="491490"/>
                    </a:cubicBezTo>
                    <a:cubicBezTo>
                      <a:pt x="514845" y="553712"/>
                      <a:pt x="701466" y="501899"/>
                      <a:pt x="514504" y="548640"/>
                    </a:cubicBezTo>
                    <a:cubicBezTo>
                      <a:pt x="503074" y="556260"/>
                      <a:pt x="492720" y="565816"/>
                      <a:pt x="480214" y="571500"/>
                    </a:cubicBezTo>
                    <a:cubicBezTo>
                      <a:pt x="450579" y="584970"/>
                      <a:pt x="388774" y="573237"/>
                      <a:pt x="388774" y="605790"/>
                    </a:cubicBezTo>
                    <a:cubicBezTo>
                      <a:pt x="388774" y="637208"/>
                      <a:pt x="450185" y="592170"/>
                      <a:pt x="480214" y="582930"/>
                    </a:cubicBezTo>
                    <a:cubicBezTo>
                      <a:pt x="499824" y="576896"/>
                      <a:pt x="519013" y="569246"/>
                      <a:pt x="537364" y="560070"/>
                    </a:cubicBezTo>
                    <a:cubicBezTo>
                      <a:pt x="557235" y="550135"/>
                      <a:pt x="573636" y="533372"/>
                      <a:pt x="594514" y="525780"/>
                    </a:cubicBezTo>
                    <a:cubicBezTo>
                      <a:pt x="616294" y="517860"/>
                      <a:pt x="640234" y="518160"/>
                      <a:pt x="663094" y="514350"/>
                    </a:cubicBezTo>
                    <a:cubicBezTo>
                      <a:pt x="729419" y="481187"/>
                      <a:pt x="734894" y="473062"/>
                      <a:pt x="788824" y="457200"/>
                    </a:cubicBezTo>
                    <a:cubicBezTo>
                      <a:pt x="842044" y="441547"/>
                      <a:pt x="893597" y="416502"/>
                      <a:pt x="948844" y="411480"/>
                    </a:cubicBezTo>
                    <a:lnTo>
                      <a:pt x="1074574" y="400050"/>
                    </a:lnTo>
                    <a:cubicBezTo>
                      <a:pt x="1089814" y="392430"/>
                      <a:pt x="1104633" y="383902"/>
                      <a:pt x="1120294" y="377190"/>
                    </a:cubicBezTo>
                    <a:cubicBezTo>
                      <a:pt x="1131368" y="372444"/>
                      <a:pt x="1143808" y="371148"/>
                      <a:pt x="1154584" y="365760"/>
                    </a:cubicBezTo>
                    <a:cubicBezTo>
                      <a:pt x="1233519" y="326293"/>
                      <a:pt x="1139441" y="355258"/>
                      <a:pt x="1234594" y="331470"/>
                    </a:cubicBezTo>
                    <a:cubicBezTo>
                      <a:pt x="1244753" y="316232"/>
                      <a:pt x="1278788" y="268251"/>
                      <a:pt x="1280314" y="251460"/>
                    </a:cubicBezTo>
                    <a:cubicBezTo>
                      <a:pt x="1282753" y="224630"/>
                      <a:pt x="1273313" y="198024"/>
                      <a:pt x="1268884" y="171450"/>
                    </a:cubicBezTo>
                    <a:cubicBezTo>
                      <a:pt x="1265623" y="151887"/>
                      <a:pt x="1257066" y="102093"/>
                      <a:pt x="1246024" y="80010"/>
                    </a:cubicBezTo>
                    <a:cubicBezTo>
                      <a:pt x="1239881" y="67723"/>
                      <a:pt x="1234342" y="53705"/>
                      <a:pt x="1223164" y="45720"/>
                    </a:cubicBezTo>
                    <a:cubicBezTo>
                      <a:pt x="1206468" y="33794"/>
                      <a:pt x="1184365" y="32036"/>
                      <a:pt x="1166014" y="22860"/>
                    </a:cubicBezTo>
                    <a:cubicBezTo>
                      <a:pt x="1153727" y="16717"/>
                      <a:pt x="1143154" y="7620"/>
                      <a:pt x="1131724" y="0"/>
                    </a:cubicBezTo>
                    <a:cubicBezTo>
                      <a:pt x="1101244" y="3810"/>
                      <a:pt x="1070506" y="5935"/>
                      <a:pt x="1040284" y="11430"/>
                    </a:cubicBezTo>
                    <a:cubicBezTo>
                      <a:pt x="1028430" y="13585"/>
                      <a:pt x="1005994" y="22860"/>
                      <a:pt x="1005994" y="22860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フローチャート: 結合子 29">
                <a:extLst>
                  <a:ext uri="{FF2B5EF4-FFF2-40B4-BE49-F238E27FC236}">
                    <a16:creationId xmlns:a16="http://schemas.microsoft.com/office/drawing/2014/main" id="{82055274-AE85-5D45-E058-201402367F68}"/>
                  </a:ext>
                </a:extLst>
              </p:cNvPr>
              <p:cNvSpPr/>
              <p:nvPr/>
            </p:nvSpPr>
            <p:spPr>
              <a:xfrm rot="20831684">
                <a:off x="5858983" y="3570886"/>
                <a:ext cx="124509" cy="124509"/>
              </a:xfrm>
              <a:prstGeom prst="flowChartConnector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4" name="グループ化 33">
              <a:extLst>
                <a:ext uri="{FF2B5EF4-FFF2-40B4-BE49-F238E27FC236}">
                  <a16:creationId xmlns:a16="http://schemas.microsoft.com/office/drawing/2014/main" id="{73A38F6A-B8EB-8754-F8F5-D8D6FBCA4C9E}"/>
                </a:ext>
              </a:extLst>
            </p:cNvPr>
            <p:cNvGrpSpPr/>
            <p:nvPr/>
          </p:nvGrpSpPr>
          <p:grpSpPr>
            <a:xfrm rot="20831684">
              <a:off x="1808163" y="3634540"/>
              <a:ext cx="1000138" cy="1213961"/>
              <a:chOff x="2286000" y="2846070"/>
              <a:chExt cx="1469015" cy="1783080"/>
            </a:xfrm>
          </p:grpSpPr>
          <p:sp>
            <p:nvSpPr>
              <p:cNvPr id="35" name="フリーフォーム: 図形 34">
                <a:extLst>
                  <a:ext uri="{FF2B5EF4-FFF2-40B4-BE49-F238E27FC236}">
                    <a16:creationId xmlns:a16="http://schemas.microsoft.com/office/drawing/2014/main" id="{482E45D4-198C-9B9C-F1F2-C81A4F21BDE6}"/>
                  </a:ext>
                </a:extLst>
              </p:cNvPr>
              <p:cNvSpPr/>
              <p:nvPr/>
            </p:nvSpPr>
            <p:spPr>
              <a:xfrm>
                <a:off x="2286000" y="2846070"/>
                <a:ext cx="1469015" cy="1783080"/>
              </a:xfrm>
              <a:custGeom>
                <a:avLst/>
                <a:gdLst>
                  <a:gd name="connsiteX0" fmla="*/ 880110 w 1469015"/>
                  <a:gd name="connsiteY0" fmla="*/ 160020 h 1783080"/>
                  <a:gd name="connsiteX1" fmla="*/ 880110 w 1469015"/>
                  <a:gd name="connsiteY1" fmla="*/ 160020 h 1783080"/>
                  <a:gd name="connsiteX2" fmla="*/ 777240 w 1469015"/>
                  <a:gd name="connsiteY2" fmla="*/ 240030 h 1783080"/>
                  <a:gd name="connsiteX3" fmla="*/ 708660 w 1469015"/>
                  <a:gd name="connsiteY3" fmla="*/ 285750 h 1783080"/>
                  <a:gd name="connsiteX4" fmla="*/ 571500 w 1469015"/>
                  <a:gd name="connsiteY4" fmla="*/ 400050 h 1783080"/>
                  <a:gd name="connsiteX5" fmla="*/ 537210 w 1469015"/>
                  <a:gd name="connsiteY5" fmla="*/ 434340 h 1783080"/>
                  <a:gd name="connsiteX6" fmla="*/ 445770 w 1469015"/>
                  <a:gd name="connsiteY6" fmla="*/ 491490 h 1783080"/>
                  <a:gd name="connsiteX7" fmla="*/ 400050 w 1469015"/>
                  <a:gd name="connsiteY7" fmla="*/ 537210 h 1783080"/>
                  <a:gd name="connsiteX8" fmla="*/ 354330 w 1469015"/>
                  <a:gd name="connsiteY8" fmla="*/ 571500 h 1783080"/>
                  <a:gd name="connsiteX9" fmla="*/ 320040 w 1469015"/>
                  <a:gd name="connsiteY9" fmla="*/ 605790 h 1783080"/>
                  <a:gd name="connsiteX10" fmla="*/ 285750 w 1469015"/>
                  <a:gd name="connsiteY10" fmla="*/ 628650 h 1783080"/>
                  <a:gd name="connsiteX11" fmla="*/ 251460 w 1469015"/>
                  <a:gd name="connsiteY11" fmla="*/ 662940 h 1783080"/>
                  <a:gd name="connsiteX12" fmla="*/ 114300 w 1469015"/>
                  <a:gd name="connsiteY12" fmla="*/ 788670 h 1783080"/>
                  <a:gd name="connsiteX13" fmla="*/ 68580 w 1469015"/>
                  <a:gd name="connsiteY13" fmla="*/ 834390 h 1783080"/>
                  <a:gd name="connsiteX14" fmla="*/ 22860 w 1469015"/>
                  <a:gd name="connsiteY14" fmla="*/ 902970 h 1783080"/>
                  <a:gd name="connsiteX15" fmla="*/ 0 w 1469015"/>
                  <a:gd name="connsiteY15" fmla="*/ 971550 h 1783080"/>
                  <a:gd name="connsiteX16" fmla="*/ 11430 w 1469015"/>
                  <a:gd name="connsiteY16" fmla="*/ 1131570 h 1783080"/>
                  <a:gd name="connsiteX17" fmla="*/ 91440 w 1469015"/>
                  <a:gd name="connsiteY17" fmla="*/ 1211580 h 1783080"/>
                  <a:gd name="connsiteX18" fmla="*/ 240030 w 1469015"/>
                  <a:gd name="connsiteY18" fmla="*/ 1314450 h 1783080"/>
                  <a:gd name="connsiteX19" fmla="*/ 320040 w 1469015"/>
                  <a:gd name="connsiteY19" fmla="*/ 1371600 h 1783080"/>
                  <a:gd name="connsiteX20" fmla="*/ 388620 w 1469015"/>
                  <a:gd name="connsiteY20" fmla="*/ 1428750 h 1783080"/>
                  <a:gd name="connsiteX21" fmla="*/ 457200 w 1469015"/>
                  <a:gd name="connsiteY21" fmla="*/ 1474470 h 1783080"/>
                  <a:gd name="connsiteX22" fmla="*/ 491490 w 1469015"/>
                  <a:gd name="connsiteY22" fmla="*/ 1508760 h 1783080"/>
                  <a:gd name="connsiteX23" fmla="*/ 537210 w 1469015"/>
                  <a:gd name="connsiteY23" fmla="*/ 1531620 h 1783080"/>
                  <a:gd name="connsiteX24" fmla="*/ 605790 w 1469015"/>
                  <a:gd name="connsiteY24" fmla="*/ 1600200 h 1783080"/>
                  <a:gd name="connsiteX25" fmla="*/ 697230 w 1469015"/>
                  <a:gd name="connsiteY25" fmla="*/ 1634490 h 1783080"/>
                  <a:gd name="connsiteX26" fmla="*/ 754380 w 1469015"/>
                  <a:gd name="connsiteY26" fmla="*/ 1668780 h 1783080"/>
                  <a:gd name="connsiteX27" fmla="*/ 800100 w 1469015"/>
                  <a:gd name="connsiteY27" fmla="*/ 1703070 h 1783080"/>
                  <a:gd name="connsiteX28" fmla="*/ 857250 w 1469015"/>
                  <a:gd name="connsiteY28" fmla="*/ 1714500 h 1783080"/>
                  <a:gd name="connsiteX29" fmla="*/ 891540 w 1469015"/>
                  <a:gd name="connsiteY29" fmla="*/ 1725930 h 1783080"/>
                  <a:gd name="connsiteX30" fmla="*/ 948690 w 1469015"/>
                  <a:gd name="connsiteY30" fmla="*/ 1748790 h 1783080"/>
                  <a:gd name="connsiteX31" fmla="*/ 994410 w 1469015"/>
                  <a:gd name="connsiteY31" fmla="*/ 1771650 h 1783080"/>
                  <a:gd name="connsiteX32" fmla="*/ 1051560 w 1469015"/>
                  <a:gd name="connsiteY32" fmla="*/ 1783080 h 1783080"/>
                  <a:gd name="connsiteX33" fmla="*/ 1360170 w 1469015"/>
                  <a:gd name="connsiteY33" fmla="*/ 1760220 h 1783080"/>
                  <a:gd name="connsiteX34" fmla="*/ 1417320 w 1469015"/>
                  <a:gd name="connsiteY34" fmla="*/ 1737360 h 1783080"/>
                  <a:gd name="connsiteX35" fmla="*/ 1440180 w 1469015"/>
                  <a:gd name="connsiteY35" fmla="*/ 1520190 h 1783080"/>
                  <a:gd name="connsiteX36" fmla="*/ 1268730 w 1469015"/>
                  <a:gd name="connsiteY36" fmla="*/ 1428750 h 1783080"/>
                  <a:gd name="connsiteX37" fmla="*/ 1177290 w 1469015"/>
                  <a:gd name="connsiteY37" fmla="*/ 1394460 h 1783080"/>
                  <a:gd name="connsiteX38" fmla="*/ 1131570 w 1469015"/>
                  <a:gd name="connsiteY38" fmla="*/ 1383030 h 1783080"/>
                  <a:gd name="connsiteX39" fmla="*/ 1062990 w 1469015"/>
                  <a:gd name="connsiteY39" fmla="*/ 1348740 h 1783080"/>
                  <a:gd name="connsiteX40" fmla="*/ 1028700 w 1469015"/>
                  <a:gd name="connsiteY40" fmla="*/ 1337310 h 1783080"/>
                  <a:gd name="connsiteX41" fmla="*/ 960120 w 1469015"/>
                  <a:gd name="connsiteY41" fmla="*/ 1291590 h 1783080"/>
                  <a:gd name="connsiteX42" fmla="*/ 811530 w 1469015"/>
                  <a:gd name="connsiteY42" fmla="*/ 1257300 h 1783080"/>
                  <a:gd name="connsiteX43" fmla="*/ 754380 w 1469015"/>
                  <a:gd name="connsiteY43" fmla="*/ 1234440 h 1783080"/>
                  <a:gd name="connsiteX44" fmla="*/ 708660 w 1469015"/>
                  <a:gd name="connsiteY44" fmla="*/ 1211580 h 1783080"/>
                  <a:gd name="connsiteX45" fmla="*/ 651510 w 1469015"/>
                  <a:gd name="connsiteY45" fmla="*/ 1200150 h 1783080"/>
                  <a:gd name="connsiteX46" fmla="*/ 560070 w 1469015"/>
                  <a:gd name="connsiteY46" fmla="*/ 1143000 h 1783080"/>
                  <a:gd name="connsiteX47" fmla="*/ 525780 w 1469015"/>
                  <a:gd name="connsiteY47" fmla="*/ 1120140 h 1783080"/>
                  <a:gd name="connsiteX48" fmla="*/ 491490 w 1469015"/>
                  <a:gd name="connsiteY48" fmla="*/ 1108710 h 1783080"/>
                  <a:gd name="connsiteX49" fmla="*/ 480060 w 1469015"/>
                  <a:gd name="connsiteY49" fmla="*/ 914400 h 1783080"/>
                  <a:gd name="connsiteX50" fmla="*/ 685800 w 1469015"/>
                  <a:gd name="connsiteY50" fmla="*/ 811530 h 1783080"/>
                  <a:gd name="connsiteX51" fmla="*/ 777240 w 1469015"/>
                  <a:gd name="connsiteY51" fmla="*/ 765810 h 1783080"/>
                  <a:gd name="connsiteX52" fmla="*/ 822960 w 1469015"/>
                  <a:gd name="connsiteY52" fmla="*/ 742950 h 1783080"/>
                  <a:gd name="connsiteX53" fmla="*/ 880110 w 1469015"/>
                  <a:gd name="connsiteY53" fmla="*/ 720090 h 1783080"/>
                  <a:gd name="connsiteX54" fmla="*/ 994410 w 1469015"/>
                  <a:gd name="connsiteY54" fmla="*/ 651510 h 1783080"/>
                  <a:gd name="connsiteX55" fmla="*/ 1074420 w 1469015"/>
                  <a:gd name="connsiteY55" fmla="*/ 605790 h 1783080"/>
                  <a:gd name="connsiteX56" fmla="*/ 1177290 w 1469015"/>
                  <a:gd name="connsiteY56" fmla="*/ 491490 h 1783080"/>
                  <a:gd name="connsiteX57" fmla="*/ 1211580 w 1469015"/>
                  <a:gd name="connsiteY57" fmla="*/ 457200 h 1783080"/>
                  <a:gd name="connsiteX58" fmla="*/ 1268730 w 1469015"/>
                  <a:gd name="connsiteY58" fmla="*/ 388620 h 1783080"/>
                  <a:gd name="connsiteX59" fmla="*/ 1280160 w 1469015"/>
                  <a:gd name="connsiteY59" fmla="*/ 57150 h 1783080"/>
                  <a:gd name="connsiteX60" fmla="*/ 1154430 w 1469015"/>
                  <a:gd name="connsiteY60" fmla="*/ 0 h 1783080"/>
                  <a:gd name="connsiteX61" fmla="*/ 914400 w 1469015"/>
                  <a:gd name="connsiteY61" fmla="*/ 11430 h 1783080"/>
                  <a:gd name="connsiteX62" fmla="*/ 880110 w 1469015"/>
                  <a:gd name="connsiteY62" fmla="*/ 34290 h 1783080"/>
                  <a:gd name="connsiteX63" fmla="*/ 857250 w 1469015"/>
                  <a:gd name="connsiteY63" fmla="*/ 80010 h 1783080"/>
                  <a:gd name="connsiteX64" fmla="*/ 834390 w 1469015"/>
                  <a:gd name="connsiteY64" fmla="*/ 137160 h 1783080"/>
                  <a:gd name="connsiteX65" fmla="*/ 822960 w 1469015"/>
                  <a:gd name="connsiteY65" fmla="*/ 194310 h 17830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</a:cxnLst>
                <a:rect l="l" t="t" r="r" b="b"/>
                <a:pathLst>
                  <a:path w="1469015" h="1783080">
                    <a:moveTo>
                      <a:pt x="880110" y="160020"/>
                    </a:moveTo>
                    <a:lnTo>
                      <a:pt x="880110" y="160020"/>
                    </a:lnTo>
                    <a:cubicBezTo>
                      <a:pt x="845820" y="186690"/>
                      <a:pt x="812271" y="214341"/>
                      <a:pt x="777240" y="240030"/>
                    </a:cubicBezTo>
                    <a:cubicBezTo>
                      <a:pt x="755085" y="256277"/>
                      <a:pt x="730347" y="268882"/>
                      <a:pt x="708660" y="285750"/>
                    </a:cubicBezTo>
                    <a:cubicBezTo>
                      <a:pt x="661682" y="322288"/>
                      <a:pt x="613583" y="357967"/>
                      <a:pt x="571500" y="400050"/>
                    </a:cubicBezTo>
                    <a:cubicBezTo>
                      <a:pt x="560070" y="411480"/>
                      <a:pt x="549483" y="423820"/>
                      <a:pt x="537210" y="434340"/>
                    </a:cubicBezTo>
                    <a:cubicBezTo>
                      <a:pt x="373488" y="574673"/>
                      <a:pt x="601881" y="374407"/>
                      <a:pt x="445770" y="491490"/>
                    </a:cubicBezTo>
                    <a:cubicBezTo>
                      <a:pt x="428528" y="504422"/>
                      <a:pt x="416270" y="523018"/>
                      <a:pt x="400050" y="537210"/>
                    </a:cubicBezTo>
                    <a:cubicBezTo>
                      <a:pt x="385713" y="549755"/>
                      <a:pt x="368794" y="559102"/>
                      <a:pt x="354330" y="571500"/>
                    </a:cubicBezTo>
                    <a:cubicBezTo>
                      <a:pt x="342057" y="582020"/>
                      <a:pt x="332458" y="595442"/>
                      <a:pt x="320040" y="605790"/>
                    </a:cubicBezTo>
                    <a:cubicBezTo>
                      <a:pt x="309487" y="614584"/>
                      <a:pt x="296303" y="619856"/>
                      <a:pt x="285750" y="628650"/>
                    </a:cubicBezTo>
                    <a:cubicBezTo>
                      <a:pt x="273332" y="638998"/>
                      <a:pt x="263625" y="652296"/>
                      <a:pt x="251460" y="662940"/>
                    </a:cubicBezTo>
                    <a:cubicBezTo>
                      <a:pt x="112897" y="784183"/>
                      <a:pt x="291895" y="611075"/>
                      <a:pt x="114300" y="788670"/>
                    </a:cubicBezTo>
                    <a:cubicBezTo>
                      <a:pt x="99060" y="803910"/>
                      <a:pt x="80535" y="816457"/>
                      <a:pt x="68580" y="834390"/>
                    </a:cubicBezTo>
                    <a:cubicBezTo>
                      <a:pt x="53340" y="857250"/>
                      <a:pt x="31548" y="876906"/>
                      <a:pt x="22860" y="902970"/>
                    </a:cubicBezTo>
                    <a:lnTo>
                      <a:pt x="0" y="971550"/>
                    </a:lnTo>
                    <a:cubicBezTo>
                      <a:pt x="3810" y="1024890"/>
                      <a:pt x="-7607" y="1081597"/>
                      <a:pt x="11430" y="1131570"/>
                    </a:cubicBezTo>
                    <a:cubicBezTo>
                      <a:pt x="24857" y="1166816"/>
                      <a:pt x="60429" y="1190111"/>
                      <a:pt x="91440" y="1211580"/>
                    </a:cubicBezTo>
                    <a:lnTo>
                      <a:pt x="240030" y="1314450"/>
                    </a:lnTo>
                    <a:cubicBezTo>
                      <a:pt x="266880" y="1333245"/>
                      <a:pt x="296865" y="1348425"/>
                      <a:pt x="320040" y="1371600"/>
                    </a:cubicBezTo>
                    <a:cubicBezTo>
                      <a:pt x="364044" y="1415604"/>
                      <a:pt x="340880" y="1396924"/>
                      <a:pt x="388620" y="1428750"/>
                    </a:cubicBezTo>
                    <a:cubicBezTo>
                      <a:pt x="438067" y="1502921"/>
                      <a:pt x="377714" y="1429049"/>
                      <a:pt x="457200" y="1474470"/>
                    </a:cubicBezTo>
                    <a:cubicBezTo>
                      <a:pt x="471235" y="1482490"/>
                      <a:pt x="478336" y="1499365"/>
                      <a:pt x="491490" y="1508760"/>
                    </a:cubicBezTo>
                    <a:cubicBezTo>
                      <a:pt x="505355" y="1518664"/>
                      <a:pt x="523905" y="1520976"/>
                      <a:pt x="537210" y="1531620"/>
                    </a:cubicBezTo>
                    <a:cubicBezTo>
                      <a:pt x="562455" y="1551816"/>
                      <a:pt x="575120" y="1589977"/>
                      <a:pt x="605790" y="1600200"/>
                    </a:cubicBezTo>
                    <a:cubicBezTo>
                      <a:pt x="635467" y="1610092"/>
                      <a:pt x="669895" y="1620823"/>
                      <a:pt x="697230" y="1634490"/>
                    </a:cubicBezTo>
                    <a:cubicBezTo>
                      <a:pt x="717101" y="1644425"/>
                      <a:pt x="735895" y="1656457"/>
                      <a:pt x="754380" y="1668780"/>
                    </a:cubicBezTo>
                    <a:cubicBezTo>
                      <a:pt x="770231" y="1679347"/>
                      <a:pt x="782692" y="1695333"/>
                      <a:pt x="800100" y="1703070"/>
                    </a:cubicBezTo>
                    <a:cubicBezTo>
                      <a:pt x="817853" y="1710960"/>
                      <a:pt x="838403" y="1709788"/>
                      <a:pt x="857250" y="1714500"/>
                    </a:cubicBezTo>
                    <a:cubicBezTo>
                      <a:pt x="868939" y="1717422"/>
                      <a:pt x="880259" y="1721700"/>
                      <a:pt x="891540" y="1725930"/>
                    </a:cubicBezTo>
                    <a:cubicBezTo>
                      <a:pt x="910751" y="1733134"/>
                      <a:pt x="929941" y="1740457"/>
                      <a:pt x="948690" y="1748790"/>
                    </a:cubicBezTo>
                    <a:cubicBezTo>
                      <a:pt x="964260" y="1755710"/>
                      <a:pt x="978246" y="1766262"/>
                      <a:pt x="994410" y="1771650"/>
                    </a:cubicBezTo>
                    <a:cubicBezTo>
                      <a:pt x="1012840" y="1777793"/>
                      <a:pt x="1032510" y="1779270"/>
                      <a:pt x="1051560" y="1783080"/>
                    </a:cubicBezTo>
                    <a:cubicBezTo>
                      <a:pt x="1120151" y="1780098"/>
                      <a:pt x="1266965" y="1791288"/>
                      <a:pt x="1360170" y="1760220"/>
                    </a:cubicBezTo>
                    <a:cubicBezTo>
                      <a:pt x="1379635" y="1753732"/>
                      <a:pt x="1398270" y="1744980"/>
                      <a:pt x="1417320" y="1737360"/>
                    </a:cubicBezTo>
                    <a:cubicBezTo>
                      <a:pt x="1461431" y="1663842"/>
                      <a:pt x="1495780" y="1631390"/>
                      <a:pt x="1440180" y="1520190"/>
                    </a:cubicBezTo>
                    <a:cubicBezTo>
                      <a:pt x="1414007" y="1467844"/>
                      <a:pt x="1319838" y="1447335"/>
                      <a:pt x="1268730" y="1428750"/>
                    </a:cubicBezTo>
                    <a:cubicBezTo>
                      <a:pt x="1224445" y="1412646"/>
                      <a:pt x="1216921" y="1405783"/>
                      <a:pt x="1177290" y="1394460"/>
                    </a:cubicBezTo>
                    <a:cubicBezTo>
                      <a:pt x="1162185" y="1390144"/>
                      <a:pt x="1146155" y="1388864"/>
                      <a:pt x="1131570" y="1383030"/>
                    </a:cubicBezTo>
                    <a:cubicBezTo>
                      <a:pt x="1107840" y="1373538"/>
                      <a:pt x="1086345" y="1359120"/>
                      <a:pt x="1062990" y="1348740"/>
                    </a:cubicBezTo>
                    <a:cubicBezTo>
                      <a:pt x="1051980" y="1343847"/>
                      <a:pt x="1039232" y="1343161"/>
                      <a:pt x="1028700" y="1337310"/>
                    </a:cubicBezTo>
                    <a:cubicBezTo>
                      <a:pt x="1004683" y="1323967"/>
                      <a:pt x="985373" y="1302413"/>
                      <a:pt x="960120" y="1291590"/>
                    </a:cubicBezTo>
                    <a:cubicBezTo>
                      <a:pt x="892373" y="1262556"/>
                      <a:pt x="873183" y="1275796"/>
                      <a:pt x="811530" y="1257300"/>
                    </a:cubicBezTo>
                    <a:cubicBezTo>
                      <a:pt x="791878" y="1251404"/>
                      <a:pt x="773129" y="1242773"/>
                      <a:pt x="754380" y="1234440"/>
                    </a:cubicBezTo>
                    <a:cubicBezTo>
                      <a:pt x="738810" y="1227520"/>
                      <a:pt x="724824" y="1216968"/>
                      <a:pt x="708660" y="1211580"/>
                    </a:cubicBezTo>
                    <a:cubicBezTo>
                      <a:pt x="690230" y="1205437"/>
                      <a:pt x="670560" y="1203960"/>
                      <a:pt x="651510" y="1200150"/>
                    </a:cubicBezTo>
                    <a:cubicBezTo>
                      <a:pt x="621030" y="1181100"/>
                      <a:pt x="589977" y="1162938"/>
                      <a:pt x="560070" y="1143000"/>
                    </a:cubicBezTo>
                    <a:cubicBezTo>
                      <a:pt x="548640" y="1135380"/>
                      <a:pt x="538067" y="1126283"/>
                      <a:pt x="525780" y="1120140"/>
                    </a:cubicBezTo>
                    <a:cubicBezTo>
                      <a:pt x="515004" y="1114752"/>
                      <a:pt x="502920" y="1112520"/>
                      <a:pt x="491490" y="1108710"/>
                    </a:cubicBezTo>
                    <a:cubicBezTo>
                      <a:pt x="446329" y="1048496"/>
                      <a:pt x="403804" y="1014486"/>
                      <a:pt x="480060" y="914400"/>
                    </a:cubicBezTo>
                    <a:cubicBezTo>
                      <a:pt x="586690" y="774448"/>
                      <a:pt x="597619" y="848272"/>
                      <a:pt x="685800" y="811530"/>
                    </a:cubicBezTo>
                    <a:cubicBezTo>
                      <a:pt x="717256" y="798423"/>
                      <a:pt x="746760" y="781050"/>
                      <a:pt x="777240" y="765810"/>
                    </a:cubicBezTo>
                    <a:cubicBezTo>
                      <a:pt x="792480" y="758190"/>
                      <a:pt x="807140" y="749278"/>
                      <a:pt x="822960" y="742950"/>
                    </a:cubicBezTo>
                    <a:cubicBezTo>
                      <a:pt x="842010" y="735330"/>
                      <a:pt x="862006" y="729745"/>
                      <a:pt x="880110" y="720090"/>
                    </a:cubicBezTo>
                    <a:cubicBezTo>
                      <a:pt x="919315" y="699181"/>
                      <a:pt x="954669" y="671381"/>
                      <a:pt x="994410" y="651510"/>
                    </a:cubicBezTo>
                    <a:cubicBezTo>
                      <a:pt x="1018065" y="639683"/>
                      <a:pt x="1053648" y="624254"/>
                      <a:pt x="1074420" y="605790"/>
                    </a:cubicBezTo>
                    <a:cubicBezTo>
                      <a:pt x="1178317" y="513438"/>
                      <a:pt x="1110730" y="569144"/>
                      <a:pt x="1177290" y="491490"/>
                    </a:cubicBezTo>
                    <a:cubicBezTo>
                      <a:pt x="1187810" y="479217"/>
                      <a:pt x="1200841" y="469281"/>
                      <a:pt x="1211580" y="457200"/>
                    </a:cubicBezTo>
                    <a:cubicBezTo>
                      <a:pt x="1231350" y="434959"/>
                      <a:pt x="1249680" y="411480"/>
                      <a:pt x="1268730" y="388620"/>
                    </a:cubicBezTo>
                    <a:cubicBezTo>
                      <a:pt x="1313898" y="253115"/>
                      <a:pt x="1334877" y="236934"/>
                      <a:pt x="1280160" y="57150"/>
                    </a:cubicBezTo>
                    <a:cubicBezTo>
                      <a:pt x="1273132" y="34057"/>
                      <a:pt x="1167309" y="4293"/>
                      <a:pt x="1154430" y="0"/>
                    </a:cubicBezTo>
                    <a:cubicBezTo>
                      <a:pt x="1074420" y="3810"/>
                      <a:pt x="993882" y="1495"/>
                      <a:pt x="914400" y="11430"/>
                    </a:cubicBezTo>
                    <a:cubicBezTo>
                      <a:pt x="900769" y="13134"/>
                      <a:pt x="888904" y="23737"/>
                      <a:pt x="880110" y="34290"/>
                    </a:cubicBezTo>
                    <a:cubicBezTo>
                      <a:pt x="869202" y="47380"/>
                      <a:pt x="864170" y="64440"/>
                      <a:pt x="857250" y="80010"/>
                    </a:cubicBezTo>
                    <a:cubicBezTo>
                      <a:pt x="848917" y="98759"/>
                      <a:pt x="841594" y="117949"/>
                      <a:pt x="834390" y="137160"/>
                    </a:cubicBezTo>
                    <a:cubicBezTo>
                      <a:pt x="820550" y="174066"/>
                      <a:pt x="822960" y="162319"/>
                      <a:pt x="822960" y="19431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" name="フローチャート: 結合子 35">
                <a:extLst>
                  <a:ext uri="{FF2B5EF4-FFF2-40B4-BE49-F238E27FC236}">
                    <a16:creationId xmlns:a16="http://schemas.microsoft.com/office/drawing/2014/main" id="{F6B6E53F-DA47-77EC-C880-5634C110C0CA}"/>
                  </a:ext>
                </a:extLst>
              </p:cNvPr>
              <p:cNvSpPr/>
              <p:nvPr/>
            </p:nvSpPr>
            <p:spPr>
              <a:xfrm>
                <a:off x="3211830" y="2948940"/>
                <a:ext cx="182880" cy="182880"/>
              </a:xfrm>
              <a:prstGeom prst="flowChartConnector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1B6BC599-2625-71FD-D991-19DE7715E123}"/>
                </a:ext>
              </a:extLst>
            </p:cNvPr>
            <p:cNvSpPr txBox="1"/>
            <p:nvPr/>
          </p:nvSpPr>
          <p:spPr>
            <a:xfrm>
              <a:off x="3101020" y="3969562"/>
              <a:ext cx="29546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文明が物質面でさらに発達</a:t>
              </a:r>
            </a:p>
          </p:txBody>
        </p:sp>
        <p:grpSp>
          <p:nvGrpSpPr>
            <p:cNvPr id="38" name="グループ化 37">
              <a:extLst>
                <a:ext uri="{FF2B5EF4-FFF2-40B4-BE49-F238E27FC236}">
                  <a16:creationId xmlns:a16="http://schemas.microsoft.com/office/drawing/2014/main" id="{5D250E7B-DC63-C701-A8AE-2B2382CFA814}"/>
                </a:ext>
              </a:extLst>
            </p:cNvPr>
            <p:cNvGrpSpPr/>
            <p:nvPr/>
          </p:nvGrpSpPr>
          <p:grpSpPr>
            <a:xfrm>
              <a:off x="1141913" y="2733868"/>
              <a:ext cx="1244324" cy="909289"/>
              <a:chOff x="4999067" y="3524671"/>
              <a:chExt cx="1244324" cy="909289"/>
            </a:xfrm>
          </p:grpSpPr>
          <p:sp>
            <p:nvSpPr>
              <p:cNvPr id="39" name="フリーフォーム: 図形 38">
                <a:extLst>
                  <a:ext uri="{FF2B5EF4-FFF2-40B4-BE49-F238E27FC236}">
                    <a16:creationId xmlns:a16="http://schemas.microsoft.com/office/drawing/2014/main" id="{A1D7B3DE-6261-C2C6-E60A-712D64A88C5E}"/>
                  </a:ext>
                </a:extLst>
              </p:cNvPr>
              <p:cNvSpPr/>
              <p:nvPr/>
            </p:nvSpPr>
            <p:spPr>
              <a:xfrm>
                <a:off x="4999067" y="3524671"/>
                <a:ext cx="1244324" cy="909289"/>
              </a:xfrm>
              <a:custGeom>
                <a:avLst/>
                <a:gdLst>
                  <a:gd name="connsiteX0" fmla="*/ 1074574 w 1391907"/>
                  <a:gd name="connsiteY0" fmla="*/ 34290 h 925830"/>
                  <a:gd name="connsiteX1" fmla="*/ 1074574 w 1391907"/>
                  <a:gd name="connsiteY1" fmla="*/ 34290 h 925830"/>
                  <a:gd name="connsiteX2" fmla="*/ 788824 w 1391907"/>
                  <a:gd name="connsiteY2" fmla="*/ 125730 h 925830"/>
                  <a:gd name="connsiteX3" fmla="*/ 685954 w 1391907"/>
                  <a:gd name="connsiteY3" fmla="*/ 160020 h 925830"/>
                  <a:gd name="connsiteX4" fmla="*/ 423064 w 1391907"/>
                  <a:gd name="connsiteY4" fmla="*/ 285750 h 925830"/>
                  <a:gd name="connsiteX5" fmla="*/ 343054 w 1391907"/>
                  <a:gd name="connsiteY5" fmla="*/ 320040 h 925830"/>
                  <a:gd name="connsiteX6" fmla="*/ 217324 w 1391907"/>
                  <a:gd name="connsiteY6" fmla="*/ 411480 h 925830"/>
                  <a:gd name="connsiteX7" fmla="*/ 171604 w 1391907"/>
                  <a:gd name="connsiteY7" fmla="*/ 434340 h 925830"/>
                  <a:gd name="connsiteX8" fmla="*/ 34444 w 1391907"/>
                  <a:gd name="connsiteY8" fmla="*/ 560070 h 925830"/>
                  <a:gd name="connsiteX9" fmla="*/ 11584 w 1391907"/>
                  <a:gd name="connsiteY9" fmla="*/ 594360 h 925830"/>
                  <a:gd name="connsiteX10" fmla="*/ 154 w 1391907"/>
                  <a:gd name="connsiteY10" fmla="*/ 662940 h 925830"/>
                  <a:gd name="connsiteX11" fmla="*/ 23014 w 1391907"/>
                  <a:gd name="connsiteY11" fmla="*/ 777240 h 925830"/>
                  <a:gd name="connsiteX12" fmla="*/ 103024 w 1391907"/>
                  <a:gd name="connsiteY12" fmla="*/ 868680 h 925830"/>
                  <a:gd name="connsiteX13" fmla="*/ 148744 w 1391907"/>
                  <a:gd name="connsiteY13" fmla="*/ 891540 h 925830"/>
                  <a:gd name="connsiteX14" fmla="*/ 297334 w 1391907"/>
                  <a:gd name="connsiteY14" fmla="*/ 925830 h 925830"/>
                  <a:gd name="connsiteX15" fmla="*/ 651664 w 1391907"/>
                  <a:gd name="connsiteY15" fmla="*/ 891540 h 925830"/>
                  <a:gd name="connsiteX16" fmla="*/ 697384 w 1391907"/>
                  <a:gd name="connsiteY16" fmla="*/ 880110 h 925830"/>
                  <a:gd name="connsiteX17" fmla="*/ 800254 w 1391907"/>
                  <a:gd name="connsiteY17" fmla="*/ 857250 h 925830"/>
                  <a:gd name="connsiteX18" fmla="*/ 880264 w 1391907"/>
                  <a:gd name="connsiteY18" fmla="*/ 845820 h 925830"/>
                  <a:gd name="connsiteX19" fmla="*/ 948844 w 1391907"/>
                  <a:gd name="connsiteY19" fmla="*/ 834390 h 925830"/>
                  <a:gd name="connsiteX20" fmla="*/ 1063144 w 1391907"/>
                  <a:gd name="connsiteY20" fmla="*/ 788670 h 925830"/>
                  <a:gd name="connsiteX21" fmla="*/ 1131724 w 1391907"/>
                  <a:gd name="connsiteY21" fmla="*/ 765810 h 925830"/>
                  <a:gd name="connsiteX22" fmla="*/ 1257454 w 1391907"/>
                  <a:gd name="connsiteY22" fmla="*/ 731520 h 925830"/>
                  <a:gd name="connsiteX23" fmla="*/ 1371754 w 1391907"/>
                  <a:gd name="connsiteY23" fmla="*/ 640080 h 925830"/>
                  <a:gd name="connsiteX24" fmla="*/ 1360324 w 1391907"/>
                  <a:gd name="connsiteY24" fmla="*/ 354330 h 925830"/>
                  <a:gd name="connsiteX25" fmla="*/ 1120294 w 1391907"/>
                  <a:gd name="connsiteY25" fmla="*/ 377190 h 925830"/>
                  <a:gd name="connsiteX26" fmla="*/ 983134 w 1391907"/>
                  <a:gd name="connsiteY26" fmla="*/ 400050 h 925830"/>
                  <a:gd name="connsiteX27" fmla="*/ 765964 w 1391907"/>
                  <a:gd name="connsiteY27" fmla="*/ 457200 h 925830"/>
                  <a:gd name="connsiteX28" fmla="*/ 685954 w 1391907"/>
                  <a:gd name="connsiteY28" fmla="*/ 491490 h 925830"/>
                  <a:gd name="connsiteX29" fmla="*/ 514504 w 1391907"/>
                  <a:gd name="connsiteY29" fmla="*/ 548640 h 925830"/>
                  <a:gd name="connsiteX30" fmla="*/ 480214 w 1391907"/>
                  <a:gd name="connsiteY30" fmla="*/ 571500 h 925830"/>
                  <a:gd name="connsiteX31" fmla="*/ 388774 w 1391907"/>
                  <a:gd name="connsiteY31" fmla="*/ 605790 h 925830"/>
                  <a:gd name="connsiteX32" fmla="*/ 480214 w 1391907"/>
                  <a:gd name="connsiteY32" fmla="*/ 582930 h 925830"/>
                  <a:gd name="connsiteX33" fmla="*/ 537364 w 1391907"/>
                  <a:gd name="connsiteY33" fmla="*/ 560070 h 925830"/>
                  <a:gd name="connsiteX34" fmla="*/ 594514 w 1391907"/>
                  <a:gd name="connsiteY34" fmla="*/ 525780 h 925830"/>
                  <a:gd name="connsiteX35" fmla="*/ 663094 w 1391907"/>
                  <a:gd name="connsiteY35" fmla="*/ 514350 h 925830"/>
                  <a:gd name="connsiteX36" fmla="*/ 788824 w 1391907"/>
                  <a:gd name="connsiteY36" fmla="*/ 457200 h 925830"/>
                  <a:gd name="connsiteX37" fmla="*/ 948844 w 1391907"/>
                  <a:gd name="connsiteY37" fmla="*/ 411480 h 925830"/>
                  <a:gd name="connsiteX38" fmla="*/ 1074574 w 1391907"/>
                  <a:gd name="connsiteY38" fmla="*/ 400050 h 925830"/>
                  <a:gd name="connsiteX39" fmla="*/ 1120294 w 1391907"/>
                  <a:gd name="connsiteY39" fmla="*/ 377190 h 925830"/>
                  <a:gd name="connsiteX40" fmla="*/ 1154584 w 1391907"/>
                  <a:gd name="connsiteY40" fmla="*/ 365760 h 925830"/>
                  <a:gd name="connsiteX41" fmla="*/ 1234594 w 1391907"/>
                  <a:gd name="connsiteY41" fmla="*/ 331470 h 925830"/>
                  <a:gd name="connsiteX42" fmla="*/ 1280314 w 1391907"/>
                  <a:gd name="connsiteY42" fmla="*/ 251460 h 925830"/>
                  <a:gd name="connsiteX43" fmla="*/ 1268884 w 1391907"/>
                  <a:gd name="connsiteY43" fmla="*/ 171450 h 925830"/>
                  <a:gd name="connsiteX44" fmla="*/ 1246024 w 1391907"/>
                  <a:gd name="connsiteY44" fmla="*/ 80010 h 925830"/>
                  <a:gd name="connsiteX45" fmla="*/ 1223164 w 1391907"/>
                  <a:gd name="connsiteY45" fmla="*/ 45720 h 925830"/>
                  <a:gd name="connsiteX46" fmla="*/ 1166014 w 1391907"/>
                  <a:gd name="connsiteY46" fmla="*/ 22860 h 925830"/>
                  <a:gd name="connsiteX47" fmla="*/ 1131724 w 1391907"/>
                  <a:gd name="connsiteY47" fmla="*/ 0 h 925830"/>
                  <a:gd name="connsiteX48" fmla="*/ 1040284 w 1391907"/>
                  <a:gd name="connsiteY48" fmla="*/ 11430 h 925830"/>
                  <a:gd name="connsiteX49" fmla="*/ 1005994 w 1391907"/>
                  <a:gd name="connsiteY49" fmla="*/ 22860 h 9258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</a:cxnLst>
                <a:rect l="l" t="t" r="r" b="b"/>
                <a:pathLst>
                  <a:path w="1391907" h="925830">
                    <a:moveTo>
                      <a:pt x="1074574" y="34290"/>
                    </a:moveTo>
                    <a:lnTo>
                      <a:pt x="1074574" y="34290"/>
                    </a:lnTo>
                    <a:lnTo>
                      <a:pt x="788824" y="125730"/>
                    </a:lnTo>
                    <a:cubicBezTo>
                      <a:pt x="754434" y="136856"/>
                      <a:pt x="718561" y="144425"/>
                      <a:pt x="685954" y="160020"/>
                    </a:cubicBezTo>
                    <a:cubicBezTo>
                      <a:pt x="598324" y="201930"/>
                      <a:pt x="512346" y="247486"/>
                      <a:pt x="423064" y="285750"/>
                    </a:cubicBezTo>
                    <a:cubicBezTo>
                      <a:pt x="396394" y="297180"/>
                      <a:pt x="367813" y="304910"/>
                      <a:pt x="343054" y="320040"/>
                    </a:cubicBezTo>
                    <a:cubicBezTo>
                      <a:pt x="298836" y="347062"/>
                      <a:pt x="263675" y="388305"/>
                      <a:pt x="217324" y="411480"/>
                    </a:cubicBezTo>
                    <a:cubicBezTo>
                      <a:pt x="202084" y="419100"/>
                      <a:pt x="185563" y="424569"/>
                      <a:pt x="171604" y="434340"/>
                    </a:cubicBezTo>
                    <a:cubicBezTo>
                      <a:pt x="131757" y="462233"/>
                      <a:pt x="65866" y="524720"/>
                      <a:pt x="34444" y="560070"/>
                    </a:cubicBezTo>
                    <a:cubicBezTo>
                      <a:pt x="25318" y="570337"/>
                      <a:pt x="19204" y="582930"/>
                      <a:pt x="11584" y="594360"/>
                    </a:cubicBezTo>
                    <a:cubicBezTo>
                      <a:pt x="7774" y="617220"/>
                      <a:pt x="-1292" y="639810"/>
                      <a:pt x="154" y="662940"/>
                    </a:cubicBezTo>
                    <a:cubicBezTo>
                      <a:pt x="2578" y="701719"/>
                      <a:pt x="5638" y="742487"/>
                      <a:pt x="23014" y="777240"/>
                    </a:cubicBezTo>
                    <a:cubicBezTo>
                      <a:pt x="41127" y="813465"/>
                      <a:pt x="73056" y="841436"/>
                      <a:pt x="103024" y="868680"/>
                    </a:cubicBezTo>
                    <a:cubicBezTo>
                      <a:pt x="115632" y="880142"/>
                      <a:pt x="133083" y="884828"/>
                      <a:pt x="148744" y="891540"/>
                    </a:cubicBezTo>
                    <a:cubicBezTo>
                      <a:pt x="190249" y="909328"/>
                      <a:pt x="266825" y="919728"/>
                      <a:pt x="297334" y="925830"/>
                    </a:cubicBezTo>
                    <a:cubicBezTo>
                      <a:pt x="450801" y="914868"/>
                      <a:pt x="491569" y="914411"/>
                      <a:pt x="651664" y="891540"/>
                    </a:cubicBezTo>
                    <a:cubicBezTo>
                      <a:pt x="667215" y="889318"/>
                      <a:pt x="682077" y="883642"/>
                      <a:pt x="697384" y="880110"/>
                    </a:cubicBezTo>
                    <a:cubicBezTo>
                      <a:pt x="731611" y="872211"/>
                      <a:pt x="765729" y="863723"/>
                      <a:pt x="800254" y="857250"/>
                    </a:cubicBezTo>
                    <a:cubicBezTo>
                      <a:pt x="826733" y="852285"/>
                      <a:pt x="853637" y="849917"/>
                      <a:pt x="880264" y="845820"/>
                    </a:cubicBezTo>
                    <a:cubicBezTo>
                      <a:pt x="903170" y="842296"/>
                      <a:pt x="925984" y="838200"/>
                      <a:pt x="948844" y="834390"/>
                    </a:cubicBezTo>
                    <a:cubicBezTo>
                      <a:pt x="1016117" y="800754"/>
                      <a:pt x="978400" y="816918"/>
                      <a:pt x="1063144" y="788670"/>
                    </a:cubicBezTo>
                    <a:cubicBezTo>
                      <a:pt x="1086004" y="781050"/>
                      <a:pt x="1108095" y="770536"/>
                      <a:pt x="1131724" y="765810"/>
                    </a:cubicBezTo>
                    <a:cubicBezTo>
                      <a:pt x="1162396" y="759676"/>
                      <a:pt x="1232594" y="748093"/>
                      <a:pt x="1257454" y="731520"/>
                    </a:cubicBezTo>
                    <a:cubicBezTo>
                      <a:pt x="1343967" y="673845"/>
                      <a:pt x="1306607" y="705227"/>
                      <a:pt x="1371754" y="640080"/>
                    </a:cubicBezTo>
                    <a:cubicBezTo>
                      <a:pt x="1367944" y="544830"/>
                      <a:pt x="1426216" y="423217"/>
                      <a:pt x="1360324" y="354330"/>
                    </a:cubicBezTo>
                    <a:cubicBezTo>
                      <a:pt x="1304769" y="296250"/>
                      <a:pt x="1200082" y="367519"/>
                      <a:pt x="1120294" y="377190"/>
                    </a:cubicBezTo>
                    <a:cubicBezTo>
                      <a:pt x="1074280" y="382767"/>
                      <a:pt x="1027106" y="385393"/>
                      <a:pt x="983134" y="400050"/>
                    </a:cubicBezTo>
                    <a:cubicBezTo>
                      <a:pt x="820416" y="454289"/>
                      <a:pt x="893683" y="438954"/>
                      <a:pt x="765964" y="457200"/>
                    </a:cubicBezTo>
                    <a:cubicBezTo>
                      <a:pt x="699240" y="501683"/>
                      <a:pt x="767144" y="461967"/>
                      <a:pt x="685954" y="491490"/>
                    </a:cubicBezTo>
                    <a:cubicBezTo>
                      <a:pt x="514845" y="553712"/>
                      <a:pt x="701466" y="501899"/>
                      <a:pt x="514504" y="548640"/>
                    </a:cubicBezTo>
                    <a:cubicBezTo>
                      <a:pt x="503074" y="556260"/>
                      <a:pt x="492720" y="565816"/>
                      <a:pt x="480214" y="571500"/>
                    </a:cubicBezTo>
                    <a:cubicBezTo>
                      <a:pt x="450579" y="584970"/>
                      <a:pt x="388774" y="573237"/>
                      <a:pt x="388774" y="605790"/>
                    </a:cubicBezTo>
                    <a:cubicBezTo>
                      <a:pt x="388774" y="637208"/>
                      <a:pt x="450185" y="592170"/>
                      <a:pt x="480214" y="582930"/>
                    </a:cubicBezTo>
                    <a:cubicBezTo>
                      <a:pt x="499824" y="576896"/>
                      <a:pt x="519013" y="569246"/>
                      <a:pt x="537364" y="560070"/>
                    </a:cubicBezTo>
                    <a:cubicBezTo>
                      <a:pt x="557235" y="550135"/>
                      <a:pt x="573636" y="533372"/>
                      <a:pt x="594514" y="525780"/>
                    </a:cubicBezTo>
                    <a:cubicBezTo>
                      <a:pt x="616294" y="517860"/>
                      <a:pt x="640234" y="518160"/>
                      <a:pt x="663094" y="514350"/>
                    </a:cubicBezTo>
                    <a:cubicBezTo>
                      <a:pt x="729419" y="481187"/>
                      <a:pt x="734894" y="473062"/>
                      <a:pt x="788824" y="457200"/>
                    </a:cubicBezTo>
                    <a:cubicBezTo>
                      <a:pt x="842044" y="441547"/>
                      <a:pt x="893597" y="416502"/>
                      <a:pt x="948844" y="411480"/>
                    </a:cubicBezTo>
                    <a:lnTo>
                      <a:pt x="1074574" y="400050"/>
                    </a:lnTo>
                    <a:cubicBezTo>
                      <a:pt x="1089814" y="392430"/>
                      <a:pt x="1104633" y="383902"/>
                      <a:pt x="1120294" y="377190"/>
                    </a:cubicBezTo>
                    <a:cubicBezTo>
                      <a:pt x="1131368" y="372444"/>
                      <a:pt x="1143808" y="371148"/>
                      <a:pt x="1154584" y="365760"/>
                    </a:cubicBezTo>
                    <a:cubicBezTo>
                      <a:pt x="1233519" y="326293"/>
                      <a:pt x="1139441" y="355258"/>
                      <a:pt x="1234594" y="331470"/>
                    </a:cubicBezTo>
                    <a:cubicBezTo>
                      <a:pt x="1244753" y="316232"/>
                      <a:pt x="1278788" y="268251"/>
                      <a:pt x="1280314" y="251460"/>
                    </a:cubicBezTo>
                    <a:cubicBezTo>
                      <a:pt x="1282753" y="224630"/>
                      <a:pt x="1273313" y="198024"/>
                      <a:pt x="1268884" y="171450"/>
                    </a:cubicBezTo>
                    <a:cubicBezTo>
                      <a:pt x="1265623" y="151887"/>
                      <a:pt x="1257066" y="102093"/>
                      <a:pt x="1246024" y="80010"/>
                    </a:cubicBezTo>
                    <a:cubicBezTo>
                      <a:pt x="1239881" y="67723"/>
                      <a:pt x="1234342" y="53705"/>
                      <a:pt x="1223164" y="45720"/>
                    </a:cubicBezTo>
                    <a:cubicBezTo>
                      <a:pt x="1206468" y="33794"/>
                      <a:pt x="1184365" y="32036"/>
                      <a:pt x="1166014" y="22860"/>
                    </a:cubicBezTo>
                    <a:cubicBezTo>
                      <a:pt x="1153727" y="16717"/>
                      <a:pt x="1143154" y="7620"/>
                      <a:pt x="1131724" y="0"/>
                    </a:cubicBezTo>
                    <a:cubicBezTo>
                      <a:pt x="1101244" y="3810"/>
                      <a:pt x="1070506" y="5935"/>
                      <a:pt x="1040284" y="11430"/>
                    </a:cubicBezTo>
                    <a:cubicBezTo>
                      <a:pt x="1028430" y="13585"/>
                      <a:pt x="1005994" y="22860"/>
                      <a:pt x="1005994" y="22860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フローチャート: 結合子 39">
                <a:extLst>
                  <a:ext uri="{FF2B5EF4-FFF2-40B4-BE49-F238E27FC236}">
                    <a16:creationId xmlns:a16="http://schemas.microsoft.com/office/drawing/2014/main" id="{487FD461-2CE5-AD6D-486B-26ACFB0492CC}"/>
                  </a:ext>
                </a:extLst>
              </p:cNvPr>
              <p:cNvSpPr/>
              <p:nvPr/>
            </p:nvSpPr>
            <p:spPr>
              <a:xfrm rot="20831684">
                <a:off x="5858983" y="3570886"/>
                <a:ext cx="124509" cy="124509"/>
              </a:xfrm>
              <a:prstGeom prst="flowChartConnector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2ECF009F-A57C-D175-88CE-C6712F00DC9E}"/>
                </a:ext>
              </a:extLst>
            </p:cNvPr>
            <p:cNvSpPr txBox="1"/>
            <p:nvPr/>
          </p:nvSpPr>
          <p:spPr>
            <a:xfrm>
              <a:off x="2761325" y="2688797"/>
              <a:ext cx="272382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物質面のさらなる発展に</a:t>
              </a:r>
              <a:endParaRPr kumimoji="1" lang="en-US" altLang="ja-JP" dirty="0"/>
            </a:p>
            <a:p>
              <a:r>
                <a:rPr kumimoji="1" lang="ja-JP" altLang="en-US" dirty="0"/>
                <a:t>文明の精神面が追いつく</a:t>
              </a:r>
            </a:p>
          </p:txBody>
        </p:sp>
        <p:grpSp>
          <p:nvGrpSpPr>
            <p:cNvPr id="42" name="グループ化 41">
              <a:extLst>
                <a:ext uri="{FF2B5EF4-FFF2-40B4-BE49-F238E27FC236}">
                  <a16:creationId xmlns:a16="http://schemas.microsoft.com/office/drawing/2014/main" id="{04B4F871-A516-3E9B-FE17-BEDF76FB26ED}"/>
                </a:ext>
              </a:extLst>
            </p:cNvPr>
            <p:cNvGrpSpPr/>
            <p:nvPr/>
          </p:nvGrpSpPr>
          <p:grpSpPr>
            <a:xfrm rot="20831684">
              <a:off x="1041874" y="1436575"/>
              <a:ext cx="1000138" cy="1213961"/>
              <a:chOff x="2286000" y="2846070"/>
              <a:chExt cx="1469015" cy="1783080"/>
            </a:xfrm>
          </p:grpSpPr>
          <p:sp>
            <p:nvSpPr>
              <p:cNvPr id="43" name="フリーフォーム: 図形 42">
                <a:extLst>
                  <a:ext uri="{FF2B5EF4-FFF2-40B4-BE49-F238E27FC236}">
                    <a16:creationId xmlns:a16="http://schemas.microsoft.com/office/drawing/2014/main" id="{FE66F8D7-7F5B-09F6-A45A-F8C8E6197640}"/>
                  </a:ext>
                </a:extLst>
              </p:cNvPr>
              <p:cNvSpPr/>
              <p:nvPr/>
            </p:nvSpPr>
            <p:spPr>
              <a:xfrm>
                <a:off x="2286000" y="2846070"/>
                <a:ext cx="1469015" cy="1783080"/>
              </a:xfrm>
              <a:custGeom>
                <a:avLst/>
                <a:gdLst>
                  <a:gd name="connsiteX0" fmla="*/ 880110 w 1469015"/>
                  <a:gd name="connsiteY0" fmla="*/ 160020 h 1783080"/>
                  <a:gd name="connsiteX1" fmla="*/ 880110 w 1469015"/>
                  <a:gd name="connsiteY1" fmla="*/ 160020 h 1783080"/>
                  <a:gd name="connsiteX2" fmla="*/ 777240 w 1469015"/>
                  <a:gd name="connsiteY2" fmla="*/ 240030 h 1783080"/>
                  <a:gd name="connsiteX3" fmla="*/ 708660 w 1469015"/>
                  <a:gd name="connsiteY3" fmla="*/ 285750 h 1783080"/>
                  <a:gd name="connsiteX4" fmla="*/ 571500 w 1469015"/>
                  <a:gd name="connsiteY4" fmla="*/ 400050 h 1783080"/>
                  <a:gd name="connsiteX5" fmla="*/ 537210 w 1469015"/>
                  <a:gd name="connsiteY5" fmla="*/ 434340 h 1783080"/>
                  <a:gd name="connsiteX6" fmla="*/ 445770 w 1469015"/>
                  <a:gd name="connsiteY6" fmla="*/ 491490 h 1783080"/>
                  <a:gd name="connsiteX7" fmla="*/ 400050 w 1469015"/>
                  <a:gd name="connsiteY7" fmla="*/ 537210 h 1783080"/>
                  <a:gd name="connsiteX8" fmla="*/ 354330 w 1469015"/>
                  <a:gd name="connsiteY8" fmla="*/ 571500 h 1783080"/>
                  <a:gd name="connsiteX9" fmla="*/ 320040 w 1469015"/>
                  <a:gd name="connsiteY9" fmla="*/ 605790 h 1783080"/>
                  <a:gd name="connsiteX10" fmla="*/ 285750 w 1469015"/>
                  <a:gd name="connsiteY10" fmla="*/ 628650 h 1783080"/>
                  <a:gd name="connsiteX11" fmla="*/ 251460 w 1469015"/>
                  <a:gd name="connsiteY11" fmla="*/ 662940 h 1783080"/>
                  <a:gd name="connsiteX12" fmla="*/ 114300 w 1469015"/>
                  <a:gd name="connsiteY12" fmla="*/ 788670 h 1783080"/>
                  <a:gd name="connsiteX13" fmla="*/ 68580 w 1469015"/>
                  <a:gd name="connsiteY13" fmla="*/ 834390 h 1783080"/>
                  <a:gd name="connsiteX14" fmla="*/ 22860 w 1469015"/>
                  <a:gd name="connsiteY14" fmla="*/ 902970 h 1783080"/>
                  <a:gd name="connsiteX15" fmla="*/ 0 w 1469015"/>
                  <a:gd name="connsiteY15" fmla="*/ 971550 h 1783080"/>
                  <a:gd name="connsiteX16" fmla="*/ 11430 w 1469015"/>
                  <a:gd name="connsiteY16" fmla="*/ 1131570 h 1783080"/>
                  <a:gd name="connsiteX17" fmla="*/ 91440 w 1469015"/>
                  <a:gd name="connsiteY17" fmla="*/ 1211580 h 1783080"/>
                  <a:gd name="connsiteX18" fmla="*/ 240030 w 1469015"/>
                  <a:gd name="connsiteY18" fmla="*/ 1314450 h 1783080"/>
                  <a:gd name="connsiteX19" fmla="*/ 320040 w 1469015"/>
                  <a:gd name="connsiteY19" fmla="*/ 1371600 h 1783080"/>
                  <a:gd name="connsiteX20" fmla="*/ 388620 w 1469015"/>
                  <a:gd name="connsiteY20" fmla="*/ 1428750 h 1783080"/>
                  <a:gd name="connsiteX21" fmla="*/ 457200 w 1469015"/>
                  <a:gd name="connsiteY21" fmla="*/ 1474470 h 1783080"/>
                  <a:gd name="connsiteX22" fmla="*/ 491490 w 1469015"/>
                  <a:gd name="connsiteY22" fmla="*/ 1508760 h 1783080"/>
                  <a:gd name="connsiteX23" fmla="*/ 537210 w 1469015"/>
                  <a:gd name="connsiteY23" fmla="*/ 1531620 h 1783080"/>
                  <a:gd name="connsiteX24" fmla="*/ 605790 w 1469015"/>
                  <a:gd name="connsiteY24" fmla="*/ 1600200 h 1783080"/>
                  <a:gd name="connsiteX25" fmla="*/ 697230 w 1469015"/>
                  <a:gd name="connsiteY25" fmla="*/ 1634490 h 1783080"/>
                  <a:gd name="connsiteX26" fmla="*/ 754380 w 1469015"/>
                  <a:gd name="connsiteY26" fmla="*/ 1668780 h 1783080"/>
                  <a:gd name="connsiteX27" fmla="*/ 800100 w 1469015"/>
                  <a:gd name="connsiteY27" fmla="*/ 1703070 h 1783080"/>
                  <a:gd name="connsiteX28" fmla="*/ 857250 w 1469015"/>
                  <a:gd name="connsiteY28" fmla="*/ 1714500 h 1783080"/>
                  <a:gd name="connsiteX29" fmla="*/ 891540 w 1469015"/>
                  <a:gd name="connsiteY29" fmla="*/ 1725930 h 1783080"/>
                  <a:gd name="connsiteX30" fmla="*/ 948690 w 1469015"/>
                  <a:gd name="connsiteY30" fmla="*/ 1748790 h 1783080"/>
                  <a:gd name="connsiteX31" fmla="*/ 994410 w 1469015"/>
                  <a:gd name="connsiteY31" fmla="*/ 1771650 h 1783080"/>
                  <a:gd name="connsiteX32" fmla="*/ 1051560 w 1469015"/>
                  <a:gd name="connsiteY32" fmla="*/ 1783080 h 1783080"/>
                  <a:gd name="connsiteX33" fmla="*/ 1360170 w 1469015"/>
                  <a:gd name="connsiteY33" fmla="*/ 1760220 h 1783080"/>
                  <a:gd name="connsiteX34" fmla="*/ 1417320 w 1469015"/>
                  <a:gd name="connsiteY34" fmla="*/ 1737360 h 1783080"/>
                  <a:gd name="connsiteX35" fmla="*/ 1440180 w 1469015"/>
                  <a:gd name="connsiteY35" fmla="*/ 1520190 h 1783080"/>
                  <a:gd name="connsiteX36" fmla="*/ 1268730 w 1469015"/>
                  <a:gd name="connsiteY36" fmla="*/ 1428750 h 1783080"/>
                  <a:gd name="connsiteX37" fmla="*/ 1177290 w 1469015"/>
                  <a:gd name="connsiteY37" fmla="*/ 1394460 h 1783080"/>
                  <a:gd name="connsiteX38" fmla="*/ 1131570 w 1469015"/>
                  <a:gd name="connsiteY38" fmla="*/ 1383030 h 1783080"/>
                  <a:gd name="connsiteX39" fmla="*/ 1062990 w 1469015"/>
                  <a:gd name="connsiteY39" fmla="*/ 1348740 h 1783080"/>
                  <a:gd name="connsiteX40" fmla="*/ 1028700 w 1469015"/>
                  <a:gd name="connsiteY40" fmla="*/ 1337310 h 1783080"/>
                  <a:gd name="connsiteX41" fmla="*/ 960120 w 1469015"/>
                  <a:gd name="connsiteY41" fmla="*/ 1291590 h 1783080"/>
                  <a:gd name="connsiteX42" fmla="*/ 811530 w 1469015"/>
                  <a:gd name="connsiteY42" fmla="*/ 1257300 h 1783080"/>
                  <a:gd name="connsiteX43" fmla="*/ 754380 w 1469015"/>
                  <a:gd name="connsiteY43" fmla="*/ 1234440 h 1783080"/>
                  <a:gd name="connsiteX44" fmla="*/ 708660 w 1469015"/>
                  <a:gd name="connsiteY44" fmla="*/ 1211580 h 1783080"/>
                  <a:gd name="connsiteX45" fmla="*/ 651510 w 1469015"/>
                  <a:gd name="connsiteY45" fmla="*/ 1200150 h 1783080"/>
                  <a:gd name="connsiteX46" fmla="*/ 560070 w 1469015"/>
                  <a:gd name="connsiteY46" fmla="*/ 1143000 h 1783080"/>
                  <a:gd name="connsiteX47" fmla="*/ 525780 w 1469015"/>
                  <a:gd name="connsiteY47" fmla="*/ 1120140 h 1783080"/>
                  <a:gd name="connsiteX48" fmla="*/ 491490 w 1469015"/>
                  <a:gd name="connsiteY48" fmla="*/ 1108710 h 1783080"/>
                  <a:gd name="connsiteX49" fmla="*/ 480060 w 1469015"/>
                  <a:gd name="connsiteY49" fmla="*/ 914400 h 1783080"/>
                  <a:gd name="connsiteX50" fmla="*/ 685800 w 1469015"/>
                  <a:gd name="connsiteY50" fmla="*/ 811530 h 1783080"/>
                  <a:gd name="connsiteX51" fmla="*/ 777240 w 1469015"/>
                  <a:gd name="connsiteY51" fmla="*/ 765810 h 1783080"/>
                  <a:gd name="connsiteX52" fmla="*/ 822960 w 1469015"/>
                  <a:gd name="connsiteY52" fmla="*/ 742950 h 1783080"/>
                  <a:gd name="connsiteX53" fmla="*/ 880110 w 1469015"/>
                  <a:gd name="connsiteY53" fmla="*/ 720090 h 1783080"/>
                  <a:gd name="connsiteX54" fmla="*/ 994410 w 1469015"/>
                  <a:gd name="connsiteY54" fmla="*/ 651510 h 1783080"/>
                  <a:gd name="connsiteX55" fmla="*/ 1074420 w 1469015"/>
                  <a:gd name="connsiteY55" fmla="*/ 605790 h 1783080"/>
                  <a:gd name="connsiteX56" fmla="*/ 1177290 w 1469015"/>
                  <a:gd name="connsiteY56" fmla="*/ 491490 h 1783080"/>
                  <a:gd name="connsiteX57" fmla="*/ 1211580 w 1469015"/>
                  <a:gd name="connsiteY57" fmla="*/ 457200 h 1783080"/>
                  <a:gd name="connsiteX58" fmla="*/ 1268730 w 1469015"/>
                  <a:gd name="connsiteY58" fmla="*/ 388620 h 1783080"/>
                  <a:gd name="connsiteX59" fmla="*/ 1280160 w 1469015"/>
                  <a:gd name="connsiteY59" fmla="*/ 57150 h 1783080"/>
                  <a:gd name="connsiteX60" fmla="*/ 1154430 w 1469015"/>
                  <a:gd name="connsiteY60" fmla="*/ 0 h 1783080"/>
                  <a:gd name="connsiteX61" fmla="*/ 914400 w 1469015"/>
                  <a:gd name="connsiteY61" fmla="*/ 11430 h 1783080"/>
                  <a:gd name="connsiteX62" fmla="*/ 880110 w 1469015"/>
                  <a:gd name="connsiteY62" fmla="*/ 34290 h 1783080"/>
                  <a:gd name="connsiteX63" fmla="*/ 857250 w 1469015"/>
                  <a:gd name="connsiteY63" fmla="*/ 80010 h 1783080"/>
                  <a:gd name="connsiteX64" fmla="*/ 834390 w 1469015"/>
                  <a:gd name="connsiteY64" fmla="*/ 137160 h 1783080"/>
                  <a:gd name="connsiteX65" fmla="*/ 822960 w 1469015"/>
                  <a:gd name="connsiteY65" fmla="*/ 194310 h 17830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</a:cxnLst>
                <a:rect l="l" t="t" r="r" b="b"/>
                <a:pathLst>
                  <a:path w="1469015" h="1783080">
                    <a:moveTo>
                      <a:pt x="880110" y="160020"/>
                    </a:moveTo>
                    <a:lnTo>
                      <a:pt x="880110" y="160020"/>
                    </a:lnTo>
                    <a:cubicBezTo>
                      <a:pt x="845820" y="186690"/>
                      <a:pt x="812271" y="214341"/>
                      <a:pt x="777240" y="240030"/>
                    </a:cubicBezTo>
                    <a:cubicBezTo>
                      <a:pt x="755085" y="256277"/>
                      <a:pt x="730347" y="268882"/>
                      <a:pt x="708660" y="285750"/>
                    </a:cubicBezTo>
                    <a:cubicBezTo>
                      <a:pt x="661682" y="322288"/>
                      <a:pt x="613583" y="357967"/>
                      <a:pt x="571500" y="400050"/>
                    </a:cubicBezTo>
                    <a:cubicBezTo>
                      <a:pt x="560070" y="411480"/>
                      <a:pt x="549483" y="423820"/>
                      <a:pt x="537210" y="434340"/>
                    </a:cubicBezTo>
                    <a:cubicBezTo>
                      <a:pt x="373488" y="574673"/>
                      <a:pt x="601881" y="374407"/>
                      <a:pt x="445770" y="491490"/>
                    </a:cubicBezTo>
                    <a:cubicBezTo>
                      <a:pt x="428528" y="504422"/>
                      <a:pt x="416270" y="523018"/>
                      <a:pt x="400050" y="537210"/>
                    </a:cubicBezTo>
                    <a:cubicBezTo>
                      <a:pt x="385713" y="549755"/>
                      <a:pt x="368794" y="559102"/>
                      <a:pt x="354330" y="571500"/>
                    </a:cubicBezTo>
                    <a:cubicBezTo>
                      <a:pt x="342057" y="582020"/>
                      <a:pt x="332458" y="595442"/>
                      <a:pt x="320040" y="605790"/>
                    </a:cubicBezTo>
                    <a:cubicBezTo>
                      <a:pt x="309487" y="614584"/>
                      <a:pt x="296303" y="619856"/>
                      <a:pt x="285750" y="628650"/>
                    </a:cubicBezTo>
                    <a:cubicBezTo>
                      <a:pt x="273332" y="638998"/>
                      <a:pt x="263625" y="652296"/>
                      <a:pt x="251460" y="662940"/>
                    </a:cubicBezTo>
                    <a:cubicBezTo>
                      <a:pt x="112897" y="784183"/>
                      <a:pt x="291895" y="611075"/>
                      <a:pt x="114300" y="788670"/>
                    </a:cubicBezTo>
                    <a:cubicBezTo>
                      <a:pt x="99060" y="803910"/>
                      <a:pt x="80535" y="816457"/>
                      <a:pt x="68580" y="834390"/>
                    </a:cubicBezTo>
                    <a:cubicBezTo>
                      <a:pt x="53340" y="857250"/>
                      <a:pt x="31548" y="876906"/>
                      <a:pt x="22860" y="902970"/>
                    </a:cubicBezTo>
                    <a:lnTo>
                      <a:pt x="0" y="971550"/>
                    </a:lnTo>
                    <a:cubicBezTo>
                      <a:pt x="3810" y="1024890"/>
                      <a:pt x="-7607" y="1081597"/>
                      <a:pt x="11430" y="1131570"/>
                    </a:cubicBezTo>
                    <a:cubicBezTo>
                      <a:pt x="24857" y="1166816"/>
                      <a:pt x="60429" y="1190111"/>
                      <a:pt x="91440" y="1211580"/>
                    </a:cubicBezTo>
                    <a:lnTo>
                      <a:pt x="240030" y="1314450"/>
                    </a:lnTo>
                    <a:cubicBezTo>
                      <a:pt x="266880" y="1333245"/>
                      <a:pt x="296865" y="1348425"/>
                      <a:pt x="320040" y="1371600"/>
                    </a:cubicBezTo>
                    <a:cubicBezTo>
                      <a:pt x="364044" y="1415604"/>
                      <a:pt x="340880" y="1396924"/>
                      <a:pt x="388620" y="1428750"/>
                    </a:cubicBezTo>
                    <a:cubicBezTo>
                      <a:pt x="438067" y="1502921"/>
                      <a:pt x="377714" y="1429049"/>
                      <a:pt x="457200" y="1474470"/>
                    </a:cubicBezTo>
                    <a:cubicBezTo>
                      <a:pt x="471235" y="1482490"/>
                      <a:pt x="478336" y="1499365"/>
                      <a:pt x="491490" y="1508760"/>
                    </a:cubicBezTo>
                    <a:cubicBezTo>
                      <a:pt x="505355" y="1518664"/>
                      <a:pt x="523905" y="1520976"/>
                      <a:pt x="537210" y="1531620"/>
                    </a:cubicBezTo>
                    <a:cubicBezTo>
                      <a:pt x="562455" y="1551816"/>
                      <a:pt x="575120" y="1589977"/>
                      <a:pt x="605790" y="1600200"/>
                    </a:cubicBezTo>
                    <a:cubicBezTo>
                      <a:pt x="635467" y="1610092"/>
                      <a:pt x="669895" y="1620823"/>
                      <a:pt x="697230" y="1634490"/>
                    </a:cubicBezTo>
                    <a:cubicBezTo>
                      <a:pt x="717101" y="1644425"/>
                      <a:pt x="735895" y="1656457"/>
                      <a:pt x="754380" y="1668780"/>
                    </a:cubicBezTo>
                    <a:cubicBezTo>
                      <a:pt x="770231" y="1679347"/>
                      <a:pt x="782692" y="1695333"/>
                      <a:pt x="800100" y="1703070"/>
                    </a:cubicBezTo>
                    <a:cubicBezTo>
                      <a:pt x="817853" y="1710960"/>
                      <a:pt x="838403" y="1709788"/>
                      <a:pt x="857250" y="1714500"/>
                    </a:cubicBezTo>
                    <a:cubicBezTo>
                      <a:pt x="868939" y="1717422"/>
                      <a:pt x="880259" y="1721700"/>
                      <a:pt x="891540" y="1725930"/>
                    </a:cubicBezTo>
                    <a:cubicBezTo>
                      <a:pt x="910751" y="1733134"/>
                      <a:pt x="929941" y="1740457"/>
                      <a:pt x="948690" y="1748790"/>
                    </a:cubicBezTo>
                    <a:cubicBezTo>
                      <a:pt x="964260" y="1755710"/>
                      <a:pt x="978246" y="1766262"/>
                      <a:pt x="994410" y="1771650"/>
                    </a:cubicBezTo>
                    <a:cubicBezTo>
                      <a:pt x="1012840" y="1777793"/>
                      <a:pt x="1032510" y="1779270"/>
                      <a:pt x="1051560" y="1783080"/>
                    </a:cubicBezTo>
                    <a:cubicBezTo>
                      <a:pt x="1120151" y="1780098"/>
                      <a:pt x="1266965" y="1791288"/>
                      <a:pt x="1360170" y="1760220"/>
                    </a:cubicBezTo>
                    <a:cubicBezTo>
                      <a:pt x="1379635" y="1753732"/>
                      <a:pt x="1398270" y="1744980"/>
                      <a:pt x="1417320" y="1737360"/>
                    </a:cubicBezTo>
                    <a:cubicBezTo>
                      <a:pt x="1461431" y="1663842"/>
                      <a:pt x="1495780" y="1631390"/>
                      <a:pt x="1440180" y="1520190"/>
                    </a:cubicBezTo>
                    <a:cubicBezTo>
                      <a:pt x="1414007" y="1467844"/>
                      <a:pt x="1319838" y="1447335"/>
                      <a:pt x="1268730" y="1428750"/>
                    </a:cubicBezTo>
                    <a:cubicBezTo>
                      <a:pt x="1224445" y="1412646"/>
                      <a:pt x="1216921" y="1405783"/>
                      <a:pt x="1177290" y="1394460"/>
                    </a:cubicBezTo>
                    <a:cubicBezTo>
                      <a:pt x="1162185" y="1390144"/>
                      <a:pt x="1146155" y="1388864"/>
                      <a:pt x="1131570" y="1383030"/>
                    </a:cubicBezTo>
                    <a:cubicBezTo>
                      <a:pt x="1107840" y="1373538"/>
                      <a:pt x="1086345" y="1359120"/>
                      <a:pt x="1062990" y="1348740"/>
                    </a:cubicBezTo>
                    <a:cubicBezTo>
                      <a:pt x="1051980" y="1343847"/>
                      <a:pt x="1039232" y="1343161"/>
                      <a:pt x="1028700" y="1337310"/>
                    </a:cubicBezTo>
                    <a:cubicBezTo>
                      <a:pt x="1004683" y="1323967"/>
                      <a:pt x="985373" y="1302413"/>
                      <a:pt x="960120" y="1291590"/>
                    </a:cubicBezTo>
                    <a:cubicBezTo>
                      <a:pt x="892373" y="1262556"/>
                      <a:pt x="873183" y="1275796"/>
                      <a:pt x="811530" y="1257300"/>
                    </a:cubicBezTo>
                    <a:cubicBezTo>
                      <a:pt x="791878" y="1251404"/>
                      <a:pt x="773129" y="1242773"/>
                      <a:pt x="754380" y="1234440"/>
                    </a:cubicBezTo>
                    <a:cubicBezTo>
                      <a:pt x="738810" y="1227520"/>
                      <a:pt x="724824" y="1216968"/>
                      <a:pt x="708660" y="1211580"/>
                    </a:cubicBezTo>
                    <a:cubicBezTo>
                      <a:pt x="690230" y="1205437"/>
                      <a:pt x="670560" y="1203960"/>
                      <a:pt x="651510" y="1200150"/>
                    </a:cubicBezTo>
                    <a:cubicBezTo>
                      <a:pt x="621030" y="1181100"/>
                      <a:pt x="589977" y="1162938"/>
                      <a:pt x="560070" y="1143000"/>
                    </a:cubicBezTo>
                    <a:cubicBezTo>
                      <a:pt x="548640" y="1135380"/>
                      <a:pt x="538067" y="1126283"/>
                      <a:pt x="525780" y="1120140"/>
                    </a:cubicBezTo>
                    <a:cubicBezTo>
                      <a:pt x="515004" y="1114752"/>
                      <a:pt x="502920" y="1112520"/>
                      <a:pt x="491490" y="1108710"/>
                    </a:cubicBezTo>
                    <a:cubicBezTo>
                      <a:pt x="446329" y="1048496"/>
                      <a:pt x="403804" y="1014486"/>
                      <a:pt x="480060" y="914400"/>
                    </a:cubicBezTo>
                    <a:cubicBezTo>
                      <a:pt x="586690" y="774448"/>
                      <a:pt x="597619" y="848272"/>
                      <a:pt x="685800" y="811530"/>
                    </a:cubicBezTo>
                    <a:cubicBezTo>
                      <a:pt x="717256" y="798423"/>
                      <a:pt x="746760" y="781050"/>
                      <a:pt x="777240" y="765810"/>
                    </a:cubicBezTo>
                    <a:cubicBezTo>
                      <a:pt x="792480" y="758190"/>
                      <a:pt x="807140" y="749278"/>
                      <a:pt x="822960" y="742950"/>
                    </a:cubicBezTo>
                    <a:cubicBezTo>
                      <a:pt x="842010" y="735330"/>
                      <a:pt x="862006" y="729745"/>
                      <a:pt x="880110" y="720090"/>
                    </a:cubicBezTo>
                    <a:cubicBezTo>
                      <a:pt x="919315" y="699181"/>
                      <a:pt x="954669" y="671381"/>
                      <a:pt x="994410" y="651510"/>
                    </a:cubicBezTo>
                    <a:cubicBezTo>
                      <a:pt x="1018065" y="639683"/>
                      <a:pt x="1053648" y="624254"/>
                      <a:pt x="1074420" y="605790"/>
                    </a:cubicBezTo>
                    <a:cubicBezTo>
                      <a:pt x="1178317" y="513438"/>
                      <a:pt x="1110730" y="569144"/>
                      <a:pt x="1177290" y="491490"/>
                    </a:cubicBezTo>
                    <a:cubicBezTo>
                      <a:pt x="1187810" y="479217"/>
                      <a:pt x="1200841" y="469281"/>
                      <a:pt x="1211580" y="457200"/>
                    </a:cubicBezTo>
                    <a:cubicBezTo>
                      <a:pt x="1231350" y="434959"/>
                      <a:pt x="1249680" y="411480"/>
                      <a:pt x="1268730" y="388620"/>
                    </a:cubicBezTo>
                    <a:cubicBezTo>
                      <a:pt x="1313898" y="253115"/>
                      <a:pt x="1334877" y="236934"/>
                      <a:pt x="1280160" y="57150"/>
                    </a:cubicBezTo>
                    <a:cubicBezTo>
                      <a:pt x="1273132" y="34057"/>
                      <a:pt x="1167309" y="4293"/>
                      <a:pt x="1154430" y="0"/>
                    </a:cubicBezTo>
                    <a:cubicBezTo>
                      <a:pt x="1074420" y="3810"/>
                      <a:pt x="993882" y="1495"/>
                      <a:pt x="914400" y="11430"/>
                    </a:cubicBezTo>
                    <a:cubicBezTo>
                      <a:pt x="900769" y="13134"/>
                      <a:pt x="888904" y="23737"/>
                      <a:pt x="880110" y="34290"/>
                    </a:cubicBezTo>
                    <a:cubicBezTo>
                      <a:pt x="869202" y="47380"/>
                      <a:pt x="864170" y="64440"/>
                      <a:pt x="857250" y="80010"/>
                    </a:cubicBezTo>
                    <a:cubicBezTo>
                      <a:pt x="848917" y="98759"/>
                      <a:pt x="841594" y="117949"/>
                      <a:pt x="834390" y="137160"/>
                    </a:cubicBezTo>
                    <a:cubicBezTo>
                      <a:pt x="820550" y="174066"/>
                      <a:pt x="822960" y="162319"/>
                      <a:pt x="822960" y="19431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" name="フローチャート: 結合子 43">
                <a:extLst>
                  <a:ext uri="{FF2B5EF4-FFF2-40B4-BE49-F238E27FC236}">
                    <a16:creationId xmlns:a16="http://schemas.microsoft.com/office/drawing/2014/main" id="{DFEF4878-2CB7-E031-90EE-16A640751A73}"/>
                  </a:ext>
                </a:extLst>
              </p:cNvPr>
              <p:cNvSpPr/>
              <p:nvPr/>
            </p:nvSpPr>
            <p:spPr>
              <a:xfrm>
                <a:off x="3211830" y="2948940"/>
                <a:ext cx="182880" cy="182880"/>
              </a:xfrm>
              <a:prstGeom prst="flowChartConnector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8DB8C6FC-B9A1-DF51-E0E9-81A48B1BE9BE}"/>
                </a:ext>
              </a:extLst>
            </p:cNvPr>
            <p:cNvSpPr txBox="1"/>
            <p:nvPr/>
          </p:nvSpPr>
          <p:spPr>
            <a:xfrm>
              <a:off x="2155678" y="1175441"/>
              <a:ext cx="36471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文明が物質面でさらにさらに発達</a:t>
              </a:r>
            </a:p>
          </p:txBody>
        </p:sp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0DA211EF-F309-2B76-F492-AF0C56C2486E}"/>
                </a:ext>
              </a:extLst>
            </p:cNvPr>
            <p:cNvSpPr txBox="1"/>
            <p:nvPr/>
          </p:nvSpPr>
          <p:spPr>
            <a:xfrm>
              <a:off x="3608299" y="5687170"/>
              <a:ext cx="1569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文明の物質面</a:t>
              </a:r>
            </a:p>
          </p:txBody>
        </p:sp>
      </p:grp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F4078020-2100-F406-9B76-D9372CCFD66B}"/>
              </a:ext>
            </a:extLst>
          </p:cNvPr>
          <p:cNvSpPr txBox="1"/>
          <p:nvPr/>
        </p:nvSpPr>
        <p:spPr>
          <a:xfrm>
            <a:off x="4701505" y="1730837"/>
            <a:ext cx="50321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止揚＝止観</a:t>
            </a:r>
            <a:endParaRPr kumimoji="1" lang="en-US" altLang="ja-JP" dirty="0"/>
          </a:p>
          <a:p>
            <a:r>
              <a:rPr kumimoji="1" lang="ja-JP" altLang="en-US" dirty="0"/>
              <a:t>今の階に居ることを止めると、一段上にあがる</a:t>
            </a:r>
          </a:p>
        </p:txBody>
      </p:sp>
      <p:sp>
        <p:nvSpPr>
          <p:cNvPr id="50" name="スライド番号プレースホルダー 49">
            <a:extLst>
              <a:ext uri="{FF2B5EF4-FFF2-40B4-BE49-F238E27FC236}">
                <a16:creationId xmlns:a16="http://schemas.microsoft.com/office/drawing/2014/main" id="{6CA6E1F2-F5C5-E4B1-616F-728107C71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CA50-EB4D-4EDC-8569-D582E7E662D9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0B3FC2C-4A4B-918B-B391-BCD4A1BFCCE0}"/>
              </a:ext>
            </a:extLst>
          </p:cNvPr>
          <p:cNvSpPr txBox="1"/>
          <p:nvPr/>
        </p:nvSpPr>
        <p:spPr>
          <a:xfrm>
            <a:off x="6180285" y="5023621"/>
            <a:ext cx="2932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←　これがアセンション？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FDF9064-E5D7-ABC5-CA76-E52804DEDB13}"/>
              </a:ext>
            </a:extLst>
          </p:cNvPr>
          <p:cNvSpPr txBox="1"/>
          <p:nvPr/>
        </p:nvSpPr>
        <p:spPr>
          <a:xfrm>
            <a:off x="5165108" y="2838726"/>
            <a:ext cx="2932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←　これがアセンション？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4EC838C-66F6-FE07-DA4E-9AB4501EEA0C}"/>
              </a:ext>
            </a:extLst>
          </p:cNvPr>
          <p:cNvSpPr txBox="1"/>
          <p:nvPr/>
        </p:nvSpPr>
        <p:spPr>
          <a:xfrm>
            <a:off x="8671014" y="499890"/>
            <a:ext cx="156966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図１０</a:t>
            </a:r>
          </a:p>
        </p:txBody>
      </p:sp>
    </p:spTree>
    <p:extLst>
      <p:ext uri="{BB962C8B-B14F-4D97-AF65-F5344CB8AC3E}">
        <p14:creationId xmlns:p14="http://schemas.microsoft.com/office/powerpoint/2010/main" val="3288403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240</TotalTime>
  <Words>1148</Words>
  <Application>Microsoft Office PowerPoint</Application>
  <PresentationFormat>B4 (ISO) 250x353 mm</PresentationFormat>
  <Paragraphs>190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7" baseType="lpstr">
      <vt:lpstr>游ゴシック</vt:lpstr>
      <vt:lpstr>游明朝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正二 尾田</dc:creator>
  <cp:lastModifiedBy>正二 尾田</cp:lastModifiedBy>
  <cp:revision>24</cp:revision>
  <dcterms:created xsi:type="dcterms:W3CDTF">2023-12-03T05:13:34Z</dcterms:created>
  <dcterms:modified xsi:type="dcterms:W3CDTF">2023-12-11T02:18:13Z</dcterms:modified>
</cp:coreProperties>
</file>