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0"/>
  </p:notesMasterIdLst>
  <p:sldIdLst>
    <p:sldId id="313" r:id="rId3"/>
    <p:sldId id="315" r:id="rId4"/>
    <p:sldId id="320" r:id="rId5"/>
    <p:sldId id="277" r:id="rId6"/>
    <p:sldId id="317" r:id="rId7"/>
    <p:sldId id="321" r:id="rId8"/>
    <p:sldId id="323" r:id="rId9"/>
    <p:sldId id="328" r:id="rId10"/>
    <p:sldId id="324" r:id="rId11"/>
    <p:sldId id="316" r:id="rId12"/>
    <p:sldId id="271" r:id="rId13"/>
    <p:sldId id="273" r:id="rId14"/>
    <p:sldId id="319" r:id="rId15"/>
    <p:sldId id="331" r:id="rId16"/>
    <p:sldId id="338" r:id="rId17"/>
    <p:sldId id="339" r:id="rId18"/>
    <p:sldId id="334" r:id="rId19"/>
    <p:sldId id="341" r:id="rId20"/>
    <p:sldId id="340" r:id="rId21"/>
    <p:sldId id="256" r:id="rId22"/>
    <p:sldId id="344" r:id="rId23"/>
    <p:sldId id="342" r:id="rId24"/>
    <p:sldId id="260" r:id="rId25"/>
    <p:sldId id="343" r:id="rId26"/>
    <p:sldId id="872" r:id="rId27"/>
    <p:sldId id="873" r:id="rId28"/>
    <p:sldId id="874" r:id="rId29"/>
  </p:sldIdLst>
  <p:sldSz cx="9906000" cy="6858000" type="A4"/>
  <p:notesSz cx="9939338" cy="6807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79" d="100"/>
          <a:sy n="79" d="100"/>
        </p:scale>
        <p:origin x="13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D1F1E-B752-4958-A4AC-E2E5CDD20A51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309938" y="850900"/>
            <a:ext cx="3319462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465888"/>
            <a:ext cx="4306888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78B53-68F1-4293-9B5C-6E09744A72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2486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93FBF-073F-80C2-C2DF-D6A52E01D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46F72D6-C31A-F6D9-CF75-E5A279CF6B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4F8FCFA-7CD1-0EB7-0204-DD9BC8E8F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6713FC6-F266-8B18-D545-77DA74974B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F0CA5-09A6-479F-9977-F32272054E32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939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01609-3C7F-B43F-12A9-47C98A1E1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2A0AE90-13B4-A646-9479-E5B8276CF6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DF475EA-98CA-C1A5-B61D-9B9E8CE09A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595CFA9-9147-0491-C590-208E09599D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F0CA5-09A6-479F-9977-F32272054E32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025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C970-7FA0-17F3-5E0E-C72B9DD87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961599A-BCF8-BEC8-C9CA-585CD974D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FD2A24-2FAD-FE31-4D79-B6B353FF9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84232F5-2D52-051D-8F3E-8D01B61518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F0CA5-09A6-479F-9977-F32272054E32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6440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564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685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6764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11C23-2814-477E-A494-D5DFEF714B9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55723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0B785-95AA-48E1-AECD-6DAF8D37E37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82588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AFFC9-4387-4B1B-A471-7F977269B6A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1556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EE0D9-1AD7-49C6-8194-045F0F31621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940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53DC8-4804-4D83-9178-E451E3B560D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05313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8F1C8-49A2-47DC-8DAF-73B2BB575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4817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B0431-DF68-41D6-8CBE-9850EA6EDD6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31593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73953-87D8-4700-AB3D-4D1FCBABEE1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00074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57722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68DD7-BC9F-40C5-9C74-8841D25A5E8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64538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C302C-EEA0-49BD-B04A-8B681729CB9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55836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380D3-05D6-42D2-AEFC-D3611C3A845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7069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1495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767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82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3506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26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990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215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B7690-F5F8-42A4-B45F-2F8B591601ED}" type="datetimeFigureOut">
              <a:rPr kumimoji="1" lang="ja-JP" altLang="en-US" smtClean="0"/>
              <a:t>2024/2/28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B1157-8730-4F40-9851-148B344023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301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13376FA2-CF0A-49DC-ABA8-E71C6094298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4809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コンテンツ プレースホルダー 3">
            <a:extLst>
              <a:ext uri="{FF2B5EF4-FFF2-40B4-BE49-F238E27FC236}">
                <a16:creationId xmlns:a16="http://schemas.microsoft.com/office/drawing/2014/main" id="{B2639BA1-3503-8DE5-AA72-4CB7F4D4C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795" y="579625"/>
            <a:ext cx="3617560" cy="2704325"/>
          </a:xfrm>
          <a:prstGeom prst="rect">
            <a:avLst/>
          </a:prstGeom>
        </p:spPr>
      </p:pic>
      <p:pic>
        <p:nvPicPr>
          <p:cNvPr id="3" name="図 2" descr="グラフ&#10;&#10;自動的に生成された説明">
            <a:extLst>
              <a:ext uri="{FF2B5EF4-FFF2-40B4-BE49-F238E27FC236}">
                <a16:creationId xmlns:a16="http://schemas.microsoft.com/office/drawing/2014/main" id="{B4DA288D-B4DE-CF43-E953-24818049F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703" y="623284"/>
            <a:ext cx="3132452" cy="224556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40B5B71-B54A-003F-48B2-7E8478197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869" y="3307960"/>
            <a:ext cx="4929720" cy="3558757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7ED249A-FF1D-2796-BD0D-44F40F8C769D}"/>
              </a:ext>
            </a:extLst>
          </p:cNvPr>
          <p:cNvSpPr txBox="1"/>
          <p:nvPr/>
        </p:nvSpPr>
        <p:spPr>
          <a:xfrm>
            <a:off x="2362142" y="3178495"/>
            <a:ext cx="716863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ddx4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 (vasa)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9038050-1481-3DD4-DAC0-CE2C0DE3256C}"/>
              </a:ext>
            </a:extLst>
          </p:cNvPr>
          <p:cNvSpPr txBox="1"/>
          <p:nvPr/>
        </p:nvSpPr>
        <p:spPr>
          <a:xfrm>
            <a:off x="3628004" y="3224929"/>
            <a:ext cx="372218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dazl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6D3FADC-AFC8-4C29-EFC6-B312B1C7F5F2}"/>
              </a:ext>
            </a:extLst>
          </p:cNvPr>
          <p:cNvSpPr txBox="1"/>
          <p:nvPr/>
        </p:nvSpPr>
        <p:spPr>
          <a:xfrm>
            <a:off x="5769147" y="3259940"/>
            <a:ext cx="42511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dnd1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778AC78-FB81-2777-FBDE-65031880013A}"/>
              </a:ext>
            </a:extLst>
          </p:cNvPr>
          <p:cNvSpPr txBox="1"/>
          <p:nvPr/>
        </p:nvSpPr>
        <p:spPr>
          <a:xfrm>
            <a:off x="4703437" y="3259940"/>
            <a:ext cx="351378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ckit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9075CB7-8E5B-2E2A-A5E3-D8246C95C635}"/>
              </a:ext>
            </a:extLst>
          </p:cNvPr>
          <p:cNvSpPr txBox="1"/>
          <p:nvPr/>
        </p:nvSpPr>
        <p:spPr>
          <a:xfrm>
            <a:off x="2493558" y="4348435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pcna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08F1218-F205-04AB-2D38-3E13DDA34578}"/>
              </a:ext>
            </a:extLst>
          </p:cNvPr>
          <p:cNvSpPr txBox="1"/>
          <p:nvPr/>
        </p:nvSpPr>
        <p:spPr>
          <a:xfrm>
            <a:off x="3516153" y="4359175"/>
            <a:ext cx="46038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ccnb3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BF8352-FBE6-BDA9-B520-9479C84E4594}"/>
              </a:ext>
            </a:extLst>
          </p:cNvPr>
          <p:cNvSpPr txBox="1"/>
          <p:nvPr/>
        </p:nvSpPr>
        <p:spPr>
          <a:xfrm>
            <a:off x="5735757" y="4359175"/>
            <a:ext cx="44435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dmc1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496659C-CA6C-C399-0615-63BB32A31A5E}"/>
              </a:ext>
            </a:extLst>
          </p:cNvPr>
          <p:cNvSpPr txBox="1"/>
          <p:nvPr/>
        </p:nvSpPr>
        <p:spPr>
          <a:xfrm>
            <a:off x="4617940" y="4359175"/>
            <a:ext cx="4764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mcm4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E0C559E-EAE8-D55F-F216-8714EA617D49}"/>
              </a:ext>
            </a:extLst>
          </p:cNvPr>
          <p:cNvSpPr txBox="1"/>
          <p:nvPr/>
        </p:nvSpPr>
        <p:spPr>
          <a:xfrm>
            <a:off x="2515864" y="5497530"/>
            <a:ext cx="44916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sycp1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26B0D34-9DA5-BBCD-6863-ECB1513BC847}"/>
              </a:ext>
            </a:extLst>
          </p:cNvPr>
          <p:cNvSpPr txBox="1"/>
          <p:nvPr/>
        </p:nvSpPr>
        <p:spPr>
          <a:xfrm>
            <a:off x="3553021" y="5497530"/>
            <a:ext cx="423514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plcz1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5F26303-9E35-69F7-DAAE-4506B9C9F146}"/>
              </a:ext>
            </a:extLst>
          </p:cNvPr>
          <p:cNvSpPr txBox="1"/>
          <p:nvPr/>
        </p:nvSpPr>
        <p:spPr>
          <a:xfrm>
            <a:off x="4617442" y="5497530"/>
            <a:ext cx="4619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cyp17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EC0651B-108C-F318-AB12-28ACAC22FBFE}"/>
              </a:ext>
            </a:extLst>
          </p:cNvPr>
          <p:cNvSpPr txBox="1"/>
          <p:nvPr/>
        </p:nvSpPr>
        <p:spPr>
          <a:xfrm>
            <a:off x="5747142" y="5497530"/>
            <a:ext cx="439544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rgs13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E7B1A11-D2B1-417F-ED57-4BD81794FD91}"/>
              </a:ext>
            </a:extLst>
          </p:cNvPr>
          <p:cNvSpPr txBox="1"/>
          <p:nvPr/>
        </p:nvSpPr>
        <p:spPr>
          <a:xfrm>
            <a:off x="472043" y="5981206"/>
            <a:ext cx="118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1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1A6626E7-5DA8-AFE3-8944-B3CD6BA7FF82}"/>
              </a:ext>
            </a:extLst>
          </p:cNvPr>
          <p:cNvGrpSpPr/>
          <p:nvPr/>
        </p:nvGrpSpPr>
        <p:grpSpPr>
          <a:xfrm>
            <a:off x="1635067" y="645961"/>
            <a:ext cx="5522241" cy="2873007"/>
            <a:chOff x="1635067" y="778937"/>
            <a:chExt cx="5522241" cy="2873007"/>
          </a:xfrm>
        </p:grpSpPr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030DE94-D67E-BD6F-EC1B-9A46148844EF}"/>
                </a:ext>
              </a:extLst>
            </p:cNvPr>
            <p:cNvSpPr txBox="1"/>
            <p:nvPr/>
          </p:nvSpPr>
          <p:spPr>
            <a:xfrm>
              <a:off x="1636831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A</a:t>
              </a:r>
              <a:endParaRPr kumimoji="1" lang="ja-JP" altLang="en-US" sz="2400" dirty="0"/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AC0049FB-650A-4659-1D46-83B5EFD9EE34}"/>
                </a:ext>
              </a:extLst>
            </p:cNvPr>
            <p:cNvSpPr txBox="1"/>
            <p:nvPr/>
          </p:nvSpPr>
          <p:spPr>
            <a:xfrm>
              <a:off x="5406547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B</a:t>
              </a:r>
              <a:endParaRPr kumimoji="1" lang="ja-JP" altLang="en-US" sz="2400" dirty="0"/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6363D016-2CDC-21ED-0B9D-66CF97328BCC}"/>
                </a:ext>
              </a:extLst>
            </p:cNvPr>
            <p:cNvSpPr txBox="1"/>
            <p:nvPr/>
          </p:nvSpPr>
          <p:spPr>
            <a:xfrm>
              <a:off x="1635067" y="3190279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C</a:t>
              </a:r>
              <a:endParaRPr kumimoji="1" lang="ja-JP" altLang="en-US" sz="2400" dirty="0"/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23791D98-148B-D185-F29D-026887B42CBE}"/>
                </a:ext>
              </a:extLst>
            </p:cNvPr>
            <p:cNvSpPr txBox="1"/>
            <p:nvPr/>
          </p:nvSpPr>
          <p:spPr>
            <a:xfrm>
              <a:off x="6783488" y="3190279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D</a:t>
              </a:r>
              <a:endParaRPr kumimoji="1" lang="ja-JP" altLang="en-US" sz="2400" dirty="0"/>
            </a:p>
          </p:txBody>
        </p:sp>
      </p:grpSp>
      <p:pic>
        <p:nvPicPr>
          <p:cNvPr id="36" name="図 35">
            <a:extLst>
              <a:ext uri="{FF2B5EF4-FFF2-40B4-BE49-F238E27FC236}">
                <a16:creationId xmlns:a16="http://schemas.microsoft.com/office/drawing/2014/main" id="{4CB88FA4-2DE4-A346-97E5-429DD0BE7EFF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148750" y="4463851"/>
            <a:ext cx="1260000" cy="108000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59B6D7D1-E2D7-393E-0BDE-66B1AAEFC0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8750" y="3319780"/>
            <a:ext cx="1271776" cy="108000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2685012-928E-1A78-F6B6-AA59F8D112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8750" y="5623456"/>
            <a:ext cx="1271776" cy="108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CE35BD4-116B-AFE4-6D86-FA9EB2913E72}"/>
              </a:ext>
            </a:extLst>
          </p:cNvPr>
          <p:cNvSpPr txBox="1"/>
          <p:nvPr/>
        </p:nvSpPr>
        <p:spPr>
          <a:xfrm>
            <a:off x="7474793" y="4411600"/>
            <a:ext cx="43313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myca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86414AC-F599-CE73-D630-4040C3051A55}"/>
              </a:ext>
            </a:extLst>
          </p:cNvPr>
          <p:cNvSpPr txBox="1"/>
          <p:nvPr/>
        </p:nvSpPr>
        <p:spPr>
          <a:xfrm>
            <a:off x="7396246" y="5497530"/>
            <a:ext cx="577402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c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-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myc17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8CF52761-32E9-F38C-43BA-1DDF36A9806A}"/>
              </a:ext>
            </a:extLst>
          </p:cNvPr>
          <p:cNvSpPr txBox="1"/>
          <p:nvPr/>
        </p:nvSpPr>
        <p:spPr>
          <a:xfrm>
            <a:off x="7429108" y="3216184"/>
            <a:ext cx="524503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nanos2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99C6F62-86A7-9593-22B1-1D2691FF2A13}"/>
              </a:ext>
            </a:extLst>
          </p:cNvPr>
          <p:cNvSpPr txBox="1"/>
          <p:nvPr/>
        </p:nvSpPr>
        <p:spPr>
          <a:xfrm>
            <a:off x="555925" y="6365071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HdrR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_</a:t>
            </a:r>
            <a:r>
              <a:rPr kumimoji="1" lang="en-US" altLang="ja-JP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ctrl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320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450E61EC-E05C-7C5F-0768-14409E493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287" y="3067826"/>
            <a:ext cx="3168748" cy="225190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83FC88A-2A24-BC66-74DD-DF745939922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666" y="880505"/>
            <a:ext cx="2974713" cy="198468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7187F78-BC25-F6AB-15D3-107A04EF75F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7487" y="778937"/>
            <a:ext cx="3051888" cy="203459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4AE6A77-138C-0351-EF0F-A5335E2A2619}"/>
              </a:ext>
            </a:extLst>
          </p:cNvPr>
          <p:cNvSpPr txBox="1"/>
          <p:nvPr/>
        </p:nvSpPr>
        <p:spPr>
          <a:xfrm>
            <a:off x="3758446" y="5894753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S8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B7CF7BC-C5C2-8510-66DB-B93C2CBCCB9F}"/>
              </a:ext>
            </a:extLst>
          </p:cNvPr>
          <p:cNvSpPr txBox="1"/>
          <p:nvPr/>
        </p:nvSpPr>
        <p:spPr>
          <a:xfrm>
            <a:off x="5975908" y="6242134"/>
            <a:ext cx="904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HdrR</a:t>
            </a:r>
            <a:r>
              <a:rPr kumimoji="1" lang="en-US" altLang="ja-JP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_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ir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88D1F34-F0F8-D699-58C4-29E6C32DBA02}"/>
              </a:ext>
            </a:extLst>
          </p:cNvPr>
          <p:cNvGrpSpPr/>
          <p:nvPr/>
        </p:nvGrpSpPr>
        <p:grpSpPr>
          <a:xfrm>
            <a:off x="1636831" y="778937"/>
            <a:ext cx="3686368" cy="2665393"/>
            <a:chOff x="1636831" y="778937"/>
            <a:chExt cx="3686368" cy="2665393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7B4EA2F7-A800-5BF4-AEB4-52AAF41953C4}"/>
                </a:ext>
              </a:extLst>
            </p:cNvPr>
            <p:cNvSpPr txBox="1"/>
            <p:nvPr/>
          </p:nvSpPr>
          <p:spPr>
            <a:xfrm>
              <a:off x="1636831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A</a:t>
              </a:r>
              <a:endParaRPr kumimoji="1" lang="ja-JP" altLang="en-US" sz="2400" dirty="0"/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36A4E06-67B7-CD4F-6F3C-214B4CD579AF}"/>
                </a:ext>
              </a:extLst>
            </p:cNvPr>
            <p:cNvSpPr txBox="1"/>
            <p:nvPr/>
          </p:nvSpPr>
          <p:spPr>
            <a:xfrm>
              <a:off x="4949379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B</a:t>
              </a:r>
              <a:endParaRPr kumimoji="1" lang="ja-JP" altLang="en-US" sz="2400" dirty="0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C73DCFB9-9AA6-0D53-C4FD-64C9E0F9B4A7}"/>
                </a:ext>
              </a:extLst>
            </p:cNvPr>
            <p:cNvSpPr txBox="1"/>
            <p:nvPr/>
          </p:nvSpPr>
          <p:spPr>
            <a:xfrm>
              <a:off x="1636831" y="298266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C</a:t>
              </a:r>
              <a:endParaRPr kumimoji="1" lang="ja-JP" altLang="en-US" sz="2400" dirty="0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9D187ABC-DAEE-FDE9-0A25-797343CBC2E8}"/>
                </a:ext>
              </a:extLst>
            </p:cNvPr>
            <p:cNvSpPr txBox="1"/>
            <p:nvPr/>
          </p:nvSpPr>
          <p:spPr>
            <a:xfrm>
              <a:off x="4949379" y="2982665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D</a:t>
              </a:r>
              <a:endParaRPr kumimoji="1" lang="ja-JP" altLang="en-US" sz="2400" dirty="0"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ED0A440E-08BF-5E8A-EB5C-7B916B375C0F}"/>
              </a:ext>
            </a:extLst>
          </p:cNvPr>
          <p:cNvGrpSpPr/>
          <p:nvPr/>
        </p:nvGrpSpPr>
        <p:grpSpPr>
          <a:xfrm>
            <a:off x="5521908" y="3067826"/>
            <a:ext cx="2589503" cy="2216543"/>
            <a:chOff x="5521908" y="3067826"/>
            <a:chExt cx="2589503" cy="2216543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3FEE257-4290-4B5C-9F32-2BCC76AC1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21908" y="3103184"/>
              <a:ext cx="2589503" cy="2181185"/>
            </a:xfrm>
            <a:prstGeom prst="rect">
              <a:avLst/>
            </a:prstGeom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F443941-352F-6470-6C73-B34C09AC1CDB}"/>
                </a:ext>
              </a:extLst>
            </p:cNvPr>
            <p:cNvSpPr/>
            <p:nvPr/>
          </p:nvSpPr>
          <p:spPr>
            <a:xfrm>
              <a:off x="6400800" y="3067826"/>
              <a:ext cx="1630837" cy="712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3887DA3C-A72A-6AE2-2685-551CA64FBD88}"/>
              </a:ext>
            </a:extLst>
          </p:cNvPr>
          <p:cNvGrpSpPr/>
          <p:nvPr/>
        </p:nvGrpSpPr>
        <p:grpSpPr>
          <a:xfrm>
            <a:off x="2205766" y="2865194"/>
            <a:ext cx="2777264" cy="230832"/>
            <a:chOff x="-1415146" y="2321358"/>
            <a:chExt cx="2777264" cy="230832"/>
          </a:xfrm>
        </p:grpSpPr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C93E8D28-55B1-6A8D-6990-136EA203254F}"/>
                </a:ext>
              </a:extLst>
            </p:cNvPr>
            <p:cNvSpPr txBox="1"/>
            <p:nvPr/>
          </p:nvSpPr>
          <p:spPr>
            <a:xfrm>
              <a:off x="-1415146" y="2321358"/>
              <a:ext cx="7168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ddx4</a:t>
              </a:r>
              <a:r>
                <a:rPr kumimoji="1" lang="en-US" altLang="ja-JP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 (vasa)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AECF0C40-1EFD-9381-FF3F-67A50D852A86}"/>
                </a:ext>
              </a:extLst>
            </p:cNvPr>
            <p:cNvSpPr txBox="1"/>
            <p:nvPr/>
          </p:nvSpPr>
          <p:spPr>
            <a:xfrm>
              <a:off x="-482407" y="2321358"/>
              <a:ext cx="37221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dazl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D9A5AFCC-23A7-9E2E-2C54-8FD2CA1FE66A}"/>
                </a:ext>
              </a:extLst>
            </p:cNvPr>
            <p:cNvSpPr txBox="1"/>
            <p:nvPr/>
          </p:nvSpPr>
          <p:spPr>
            <a:xfrm>
              <a:off x="937002" y="2321358"/>
              <a:ext cx="4251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dnd1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DCCF60FB-956B-2B78-DCA3-228264838098}"/>
                </a:ext>
              </a:extLst>
            </p:cNvPr>
            <p:cNvSpPr txBox="1"/>
            <p:nvPr/>
          </p:nvSpPr>
          <p:spPr>
            <a:xfrm>
              <a:off x="251348" y="2321358"/>
              <a:ext cx="35137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ckit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11C5CCBB-4DB4-CC65-C90D-4D2AE763599D}"/>
              </a:ext>
            </a:extLst>
          </p:cNvPr>
          <p:cNvGrpSpPr/>
          <p:nvPr/>
        </p:nvGrpSpPr>
        <p:grpSpPr>
          <a:xfrm>
            <a:off x="2403197" y="3691025"/>
            <a:ext cx="2831920" cy="239211"/>
            <a:chOff x="-1265449" y="3565249"/>
            <a:chExt cx="2831920" cy="239211"/>
          </a:xfrm>
        </p:grpSpPr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5F0E6627-EFA5-D7E1-DE72-E0AF27C4332C}"/>
                </a:ext>
              </a:extLst>
            </p:cNvPr>
            <p:cNvSpPr txBox="1"/>
            <p:nvPr/>
          </p:nvSpPr>
          <p:spPr>
            <a:xfrm>
              <a:off x="-1265449" y="3565249"/>
              <a:ext cx="4090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pcna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D66298A8-B6E1-6B43-2633-C3296EE7F83F}"/>
                </a:ext>
              </a:extLst>
            </p:cNvPr>
            <p:cNvSpPr txBox="1"/>
            <p:nvPr/>
          </p:nvSpPr>
          <p:spPr>
            <a:xfrm>
              <a:off x="-482407" y="3565249"/>
              <a:ext cx="4603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ccnb3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7A7E9FC1-25DB-59E4-6D8D-E728AABE2010}"/>
                </a:ext>
              </a:extLst>
            </p:cNvPr>
            <p:cNvSpPr txBox="1"/>
            <p:nvPr/>
          </p:nvSpPr>
          <p:spPr>
            <a:xfrm>
              <a:off x="1122119" y="3573628"/>
              <a:ext cx="44435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dmc1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E0021137-F8E7-B59C-776D-5A5C1E656C64}"/>
                </a:ext>
              </a:extLst>
            </p:cNvPr>
            <p:cNvSpPr txBox="1"/>
            <p:nvPr/>
          </p:nvSpPr>
          <p:spPr>
            <a:xfrm>
              <a:off x="311841" y="3565249"/>
              <a:ext cx="4764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mcm4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D87B4C95-B5FD-7346-FF3D-9BA69F5FCD5D}"/>
              </a:ext>
            </a:extLst>
          </p:cNvPr>
          <p:cNvGrpSpPr/>
          <p:nvPr/>
        </p:nvGrpSpPr>
        <p:grpSpPr>
          <a:xfrm>
            <a:off x="2349403" y="4376425"/>
            <a:ext cx="2843665" cy="230832"/>
            <a:chOff x="-1270414" y="4295784"/>
            <a:chExt cx="2843665" cy="230832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568A507A-3CD4-C488-E822-BC8DF3AA94B6}"/>
                </a:ext>
              </a:extLst>
            </p:cNvPr>
            <p:cNvSpPr txBox="1"/>
            <p:nvPr/>
          </p:nvSpPr>
          <p:spPr>
            <a:xfrm>
              <a:off x="-1270414" y="4295784"/>
              <a:ext cx="44916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sycp1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C6ADFE9-1BC8-A078-C012-9E2F231B89DA}"/>
                </a:ext>
              </a:extLst>
            </p:cNvPr>
            <p:cNvSpPr txBox="1"/>
            <p:nvPr/>
          </p:nvSpPr>
          <p:spPr>
            <a:xfrm>
              <a:off x="-462459" y="4295784"/>
              <a:ext cx="42351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plcz1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909AB976-AA3B-5E2A-3508-5A8836A6C4C4}"/>
                </a:ext>
              </a:extLst>
            </p:cNvPr>
            <p:cNvSpPr txBox="1"/>
            <p:nvPr/>
          </p:nvSpPr>
          <p:spPr>
            <a:xfrm>
              <a:off x="292510" y="4295784"/>
              <a:ext cx="4619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cyp17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98DDC7C-9B42-2955-B3A6-6D3D815AB547}"/>
                </a:ext>
              </a:extLst>
            </p:cNvPr>
            <p:cNvSpPr txBox="1"/>
            <p:nvPr/>
          </p:nvSpPr>
          <p:spPr>
            <a:xfrm>
              <a:off x="1133707" y="4295784"/>
              <a:ext cx="4395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rgs13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1FB55B8F-DEC9-ED77-47B3-B4B7A37B5AC5}"/>
              </a:ext>
            </a:extLst>
          </p:cNvPr>
          <p:cNvGrpSpPr/>
          <p:nvPr/>
        </p:nvGrpSpPr>
        <p:grpSpPr>
          <a:xfrm>
            <a:off x="6011399" y="3644556"/>
            <a:ext cx="2014235" cy="243314"/>
            <a:chOff x="8659578" y="3692577"/>
            <a:chExt cx="2014235" cy="243314"/>
          </a:xfrm>
        </p:grpSpPr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51927083-98A3-91A4-2A14-038D47463980}"/>
                </a:ext>
              </a:extLst>
            </p:cNvPr>
            <p:cNvSpPr txBox="1"/>
            <p:nvPr/>
          </p:nvSpPr>
          <p:spPr>
            <a:xfrm>
              <a:off x="8659578" y="3705511"/>
              <a:ext cx="4892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nanos3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B0469293-6B50-75C7-C46B-B3889CC99D44}"/>
                </a:ext>
              </a:extLst>
            </p:cNvPr>
            <p:cNvSpPr txBox="1"/>
            <p:nvPr/>
          </p:nvSpPr>
          <p:spPr>
            <a:xfrm>
              <a:off x="9403088" y="3720447"/>
              <a:ext cx="44595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nanog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FFF5D0B2-1753-0EED-19E9-98A9F150A2B2}"/>
                </a:ext>
              </a:extLst>
            </p:cNvPr>
            <p:cNvSpPr txBox="1"/>
            <p:nvPr/>
          </p:nvSpPr>
          <p:spPr>
            <a:xfrm>
              <a:off x="10312817" y="3692577"/>
              <a:ext cx="36099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mos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6310400A-3F71-55B1-61D9-00D61E57935D}"/>
              </a:ext>
            </a:extLst>
          </p:cNvPr>
          <p:cNvGrpSpPr/>
          <p:nvPr/>
        </p:nvGrpSpPr>
        <p:grpSpPr>
          <a:xfrm>
            <a:off x="6181494" y="4369515"/>
            <a:ext cx="2069447" cy="244652"/>
            <a:chOff x="8623602" y="4852101"/>
            <a:chExt cx="2069447" cy="244652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B9C3F5ED-14DD-9E00-97EA-7E0A874175E5}"/>
                </a:ext>
              </a:extLst>
            </p:cNvPr>
            <p:cNvSpPr txBox="1"/>
            <p:nvPr/>
          </p:nvSpPr>
          <p:spPr>
            <a:xfrm>
              <a:off x="8623602" y="4852101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nobox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8668574E-B96C-910B-4FFA-7F85DA399D7D}"/>
                </a:ext>
              </a:extLst>
            </p:cNvPr>
            <p:cNvSpPr txBox="1"/>
            <p:nvPr/>
          </p:nvSpPr>
          <p:spPr>
            <a:xfrm>
              <a:off x="9460625" y="4881309"/>
              <a:ext cx="37382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h</a:t>
              </a: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1f</a:t>
              </a:r>
              <a:r>
                <a:rPr kumimoji="1" lang="en-US" altLang="ja-JP" sz="80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8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21D33853-F0CD-97CE-EE83-857DA99BE933}"/>
                </a:ext>
              </a:extLst>
            </p:cNvPr>
            <p:cNvSpPr txBox="1"/>
            <p:nvPr/>
          </p:nvSpPr>
          <p:spPr>
            <a:xfrm>
              <a:off x="10253506" y="4853040"/>
              <a:ext cx="4395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zpbp4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CDB264E-3C1D-3216-A256-EA9EFB14DF84}"/>
              </a:ext>
            </a:extLst>
          </p:cNvPr>
          <p:cNvSpPr txBox="1"/>
          <p:nvPr/>
        </p:nvSpPr>
        <p:spPr>
          <a:xfrm>
            <a:off x="6096455" y="2945465"/>
            <a:ext cx="489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nanos2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1424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BA89DA2-0CF8-109A-53DD-82D8C6EC8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51" y="491370"/>
            <a:ext cx="3198462" cy="1800000"/>
          </a:xfrm>
          <a:prstGeom prst="rect">
            <a:avLst/>
          </a:prstGeom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3A6E4FF-91DB-BE71-D888-4B1F586E3BBA}"/>
              </a:ext>
            </a:extLst>
          </p:cNvPr>
          <p:cNvSpPr txBox="1"/>
          <p:nvPr/>
        </p:nvSpPr>
        <p:spPr>
          <a:xfrm>
            <a:off x="7389393" y="5946833"/>
            <a:ext cx="106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3A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869B54F-5247-E7FE-3DAB-AE9B3048B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50" y="2558386"/>
            <a:ext cx="3065282" cy="1800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1267641-1D2B-E73A-BE7F-B00823588988}"/>
              </a:ext>
            </a:extLst>
          </p:cNvPr>
          <p:cNvSpPr txBox="1"/>
          <p:nvPr/>
        </p:nvSpPr>
        <p:spPr>
          <a:xfrm>
            <a:off x="1872925" y="143810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pcna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CC062A-BA55-357F-F264-55DBE95A79E0}"/>
              </a:ext>
            </a:extLst>
          </p:cNvPr>
          <p:cNvSpPr txBox="1"/>
          <p:nvPr/>
        </p:nvSpPr>
        <p:spPr>
          <a:xfrm>
            <a:off x="1809606" y="2236405"/>
            <a:ext cx="635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PCLAF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6D567695-56C5-C2B1-F077-603B78C20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531" y="476311"/>
            <a:ext cx="3065281" cy="18000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8542E18-B8CF-07EF-3CE8-7178645401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531" y="2529000"/>
            <a:ext cx="3065281" cy="180000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CC5CF7C-7449-AD8C-F6AF-D5B42F5737F1}"/>
              </a:ext>
            </a:extLst>
          </p:cNvPr>
          <p:cNvSpPr txBox="1"/>
          <p:nvPr/>
        </p:nvSpPr>
        <p:spPr>
          <a:xfrm>
            <a:off x="5230466" y="143810"/>
            <a:ext cx="6158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ccnb1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DD1BC3A-4DE1-CB41-149B-DB83E2ED8FEF}"/>
              </a:ext>
            </a:extLst>
          </p:cNvPr>
          <p:cNvSpPr txBox="1"/>
          <p:nvPr/>
        </p:nvSpPr>
        <p:spPr>
          <a:xfrm>
            <a:off x="5167147" y="2236405"/>
            <a:ext cx="6158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ccnb3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D029F4D3-B196-14E9-6667-10B089E0E0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318" y="4566631"/>
            <a:ext cx="3017314" cy="2067327"/>
          </a:xfrm>
          <a:prstGeom prst="rect">
            <a:avLst/>
          </a:prstGeom>
        </p:spPr>
      </p:pic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73E3258F-9AFC-C501-5CFD-D84FF93CB8FB}"/>
              </a:ext>
            </a:extLst>
          </p:cNvPr>
          <p:cNvGrpSpPr/>
          <p:nvPr/>
        </p:nvGrpSpPr>
        <p:grpSpPr>
          <a:xfrm>
            <a:off x="1060453" y="401820"/>
            <a:ext cx="2262798" cy="276999"/>
            <a:chOff x="1060453" y="401820"/>
            <a:chExt cx="2262798" cy="276999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FC156ABE-0CF2-458A-689C-B97F838A1B5F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DDB05307-92F0-0882-C16F-EB52AE78B81F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0197315-9A52-2CC7-44E2-37599C092E57}"/>
              </a:ext>
            </a:extLst>
          </p:cNvPr>
          <p:cNvGrpSpPr/>
          <p:nvPr/>
        </p:nvGrpSpPr>
        <p:grpSpPr>
          <a:xfrm>
            <a:off x="4488615" y="401819"/>
            <a:ext cx="2262798" cy="276999"/>
            <a:chOff x="1212853" y="554220"/>
            <a:chExt cx="2262798" cy="276999"/>
          </a:xfrm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A8E014B3-9333-3D6E-6942-0D0A4FF46F47}"/>
                </a:ext>
              </a:extLst>
            </p:cNvPr>
            <p:cNvSpPr txBox="1"/>
            <p:nvPr/>
          </p:nvSpPr>
          <p:spPr>
            <a:xfrm>
              <a:off x="1212853" y="5542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CF66F17E-DE07-4D6C-615B-C7550E054E4C}"/>
                </a:ext>
              </a:extLst>
            </p:cNvPr>
            <p:cNvSpPr txBox="1"/>
            <p:nvPr/>
          </p:nvSpPr>
          <p:spPr>
            <a:xfrm>
              <a:off x="2813290" y="5542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693F2D74-7574-EAA8-863C-650249C94A13}"/>
              </a:ext>
            </a:extLst>
          </p:cNvPr>
          <p:cNvGrpSpPr/>
          <p:nvPr/>
        </p:nvGrpSpPr>
        <p:grpSpPr>
          <a:xfrm>
            <a:off x="4488615" y="2438912"/>
            <a:ext cx="2262798" cy="276999"/>
            <a:chOff x="1212853" y="554220"/>
            <a:chExt cx="2262798" cy="276999"/>
          </a:xfrm>
        </p:grpSpPr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E47BDA2B-A37F-7EE4-28FB-C973BD7A9159}"/>
                </a:ext>
              </a:extLst>
            </p:cNvPr>
            <p:cNvSpPr txBox="1"/>
            <p:nvPr/>
          </p:nvSpPr>
          <p:spPr>
            <a:xfrm>
              <a:off x="1212853" y="5542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B1733335-423B-F675-A7B6-0B6EAA90D72E}"/>
                </a:ext>
              </a:extLst>
            </p:cNvPr>
            <p:cNvSpPr txBox="1"/>
            <p:nvPr/>
          </p:nvSpPr>
          <p:spPr>
            <a:xfrm>
              <a:off x="2813290" y="5542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B4F6DB0D-D148-3E6D-8DF4-4B32CB29F801}"/>
              </a:ext>
            </a:extLst>
          </p:cNvPr>
          <p:cNvGrpSpPr/>
          <p:nvPr/>
        </p:nvGrpSpPr>
        <p:grpSpPr>
          <a:xfrm>
            <a:off x="1060453" y="2438912"/>
            <a:ext cx="2262798" cy="276999"/>
            <a:chOff x="1212853" y="554220"/>
            <a:chExt cx="2262798" cy="276999"/>
          </a:xfrm>
        </p:grpSpPr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95721A77-7D1A-F5C2-CA8B-6324E5C0BEA9}"/>
                </a:ext>
              </a:extLst>
            </p:cNvPr>
            <p:cNvSpPr txBox="1"/>
            <p:nvPr/>
          </p:nvSpPr>
          <p:spPr>
            <a:xfrm>
              <a:off x="1212853" y="5542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AA19E95B-F456-8499-7CCE-29A2BA12BC54}"/>
                </a:ext>
              </a:extLst>
            </p:cNvPr>
            <p:cNvSpPr txBox="1"/>
            <p:nvPr/>
          </p:nvSpPr>
          <p:spPr>
            <a:xfrm>
              <a:off x="2813290" y="5542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988B8216-073F-08A7-1048-F853C18C4F3F}"/>
              </a:ext>
            </a:extLst>
          </p:cNvPr>
          <p:cNvGrpSpPr/>
          <p:nvPr/>
        </p:nvGrpSpPr>
        <p:grpSpPr>
          <a:xfrm>
            <a:off x="1060453" y="4566427"/>
            <a:ext cx="2262798" cy="276999"/>
            <a:chOff x="1212853" y="554220"/>
            <a:chExt cx="2262798" cy="276999"/>
          </a:xfrm>
        </p:grpSpPr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81DF2454-A61E-949A-7F7F-3E437C69AA50}"/>
                </a:ext>
              </a:extLst>
            </p:cNvPr>
            <p:cNvSpPr txBox="1"/>
            <p:nvPr/>
          </p:nvSpPr>
          <p:spPr>
            <a:xfrm>
              <a:off x="1212853" y="5542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75459246-C18C-55BB-B8DC-646AFB41640A}"/>
                </a:ext>
              </a:extLst>
            </p:cNvPr>
            <p:cNvSpPr txBox="1"/>
            <p:nvPr/>
          </p:nvSpPr>
          <p:spPr>
            <a:xfrm>
              <a:off x="2813290" y="5542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99896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1F555F79-45B9-D631-7A54-4A3D16A1651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53395" y="4394168"/>
            <a:ext cx="2628000" cy="180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D8CEF42-0EEA-1F85-C5F9-A26AF8692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662" y="368382"/>
            <a:ext cx="2800714" cy="18000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CD56BB-B499-B3F0-2292-0253E1902BB0}"/>
              </a:ext>
            </a:extLst>
          </p:cNvPr>
          <p:cNvSpPr txBox="1"/>
          <p:nvPr/>
        </p:nvSpPr>
        <p:spPr>
          <a:xfrm>
            <a:off x="4727106" y="17893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plcz1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FAB760C-0DBE-FC08-68C3-5FC8940FC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1825" y="4419971"/>
            <a:ext cx="2800714" cy="18000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B93E071D-D179-3C4F-8922-7341ACC2E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395" y="376380"/>
            <a:ext cx="2627143" cy="18000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8A3E7AB-AD9D-D7C7-25C3-0375DA83F1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581" y="2385274"/>
            <a:ext cx="2627143" cy="180000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871CFB8-219D-42C3-B7F6-45EDBDDC189E}"/>
              </a:ext>
            </a:extLst>
          </p:cNvPr>
          <p:cNvSpPr txBox="1"/>
          <p:nvPr/>
        </p:nvSpPr>
        <p:spPr>
          <a:xfrm>
            <a:off x="1931260" y="2237490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scp3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C050312-EFA2-D009-66B8-849F5CA15603}"/>
              </a:ext>
            </a:extLst>
          </p:cNvPr>
          <p:cNvSpPr txBox="1"/>
          <p:nvPr/>
        </p:nvSpPr>
        <p:spPr>
          <a:xfrm>
            <a:off x="1855085" y="118045"/>
            <a:ext cx="592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sycp1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95BB042-FD3D-01DC-C55A-BEF746C98E64}"/>
              </a:ext>
            </a:extLst>
          </p:cNvPr>
          <p:cNvSpPr txBox="1"/>
          <p:nvPr/>
        </p:nvSpPr>
        <p:spPr>
          <a:xfrm>
            <a:off x="1931260" y="4158845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dmc1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1D037AE-EF7C-F6E0-1AC0-DA599B2E9BB4}"/>
              </a:ext>
            </a:extLst>
          </p:cNvPr>
          <p:cNvSpPr txBox="1"/>
          <p:nvPr/>
        </p:nvSpPr>
        <p:spPr>
          <a:xfrm>
            <a:off x="7389393" y="5946833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3B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94BC0E6-688F-AF2E-68B3-0A7E54230E12}"/>
              </a:ext>
            </a:extLst>
          </p:cNvPr>
          <p:cNvGrpSpPr/>
          <p:nvPr/>
        </p:nvGrpSpPr>
        <p:grpSpPr>
          <a:xfrm>
            <a:off x="3619164" y="2189823"/>
            <a:ext cx="2627143" cy="1995451"/>
            <a:chOff x="3619164" y="4292709"/>
            <a:chExt cx="2627143" cy="1995451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6754E993-36EC-D9FF-F67D-F50E575A4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19164" y="4488160"/>
              <a:ext cx="2627143" cy="1800000"/>
            </a:xfrm>
            <a:prstGeom prst="rect">
              <a:avLst/>
            </a:prstGeom>
          </p:spPr>
        </p:pic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A943C20-65F1-696F-97C5-A7957553809D}"/>
                </a:ext>
              </a:extLst>
            </p:cNvPr>
            <p:cNvSpPr txBox="1"/>
            <p:nvPr/>
          </p:nvSpPr>
          <p:spPr>
            <a:xfrm>
              <a:off x="4513685" y="4292709"/>
              <a:ext cx="6158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ccnb2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49E4F8B-B5C0-D998-36D8-B8842FD98E90}"/>
              </a:ext>
            </a:extLst>
          </p:cNvPr>
          <p:cNvGrpSpPr/>
          <p:nvPr/>
        </p:nvGrpSpPr>
        <p:grpSpPr>
          <a:xfrm>
            <a:off x="1015362" y="315270"/>
            <a:ext cx="2262798" cy="276999"/>
            <a:chOff x="1060453" y="401820"/>
            <a:chExt cx="2262798" cy="276999"/>
          </a:xfrm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2CB5A52-DC21-FD83-D2AD-930623A1EDA8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4910CF4-789E-05F8-259D-8DAD0CA79321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79CDCCD1-EAF5-CF30-4C0C-EEFF5AA070D5}"/>
              </a:ext>
            </a:extLst>
          </p:cNvPr>
          <p:cNvGrpSpPr/>
          <p:nvPr/>
        </p:nvGrpSpPr>
        <p:grpSpPr>
          <a:xfrm>
            <a:off x="3800783" y="297254"/>
            <a:ext cx="2262798" cy="276999"/>
            <a:chOff x="1060453" y="401820"/>
            <a:chExt cx="2262798" cy="276999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43A877B1-10EF-D861-815A-5D4F674BB3F6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25DBFDB-3A72-5556-1917-68E9BFDB2B6A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6D34EFF-22C7-0C9A-E5E9-854742A1C796}"/>
              </a:ext>
            </a:extLst>
          </p:cNvPr>
          <p:cNvGrpSpPr/>
          <p:nvPr/>
        </p:nvGrpSpPr>
        <p:grpSpPr>
          <a:xfrm>
            <a:off x="3800783" y="2268268"/>
            <a:ext cx="2262798" cy="276999"/>
            <a:chOff x="1060453" y="401820"/>
            <a:chExt cx="2262798" cy="276999"/>
          </a:xfrm>
        </p:grpSpPr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B39F38B7-5FB2-4AA7-A9AC-22D495091FF7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5FD5F5C6-CA54-72F4-C88A-2BA5B7F28320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3857A3A4-76A4-20F0-7D53-D683CA340D08}"/>
              </a:ext>
            </a:extLst>
          </p:cNvPr>
          <p:cNvGrpSpPr/>
          <p:nvPr/>
        </p:nvGrpSpPr>
        <p:grpSpPr>
          <a:xfrm>
            <a:off x="3800783" y="4345267"/>
            <a:ext cx="2262798" cy="276999"/>
            <a:chOff x="1060453" y="401820"/>
            <a:chExt cx="2262798" cy="276999"/>
          </a:xfrm>
        </p:grpSpPr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FD2FDBAD-1FD1-049D-66BB-EAC72C8DB69A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413AEEE-84F0-8646-AF87-5C2F3046072A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938E905-6EA7-F5FB-2EE4-F7B2845BF498}"/>
              </a:ext>
            </a:extLst>
          </p:cNvPr>
          <p:cNvSpPr txBox="1"/>
          <p:nvPr/>
        </p:nvSpPr>
        <p:spPr>
          <a:xfrm>
            <a:off x="4037433" y="4185274"/>
            <a:ext cx="2208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ENSORLG00000021836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 (</a:t>
            </a: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spatcl1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)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CC685420-C7BA-33A5-ACEF-A80BB7D81B3C}"/>
              </a:ext>
            </a:extLst>
          </p:cNvPr>
          <p:cNvGrpSpPr/>
          <p:nvPr/>
        </p:nvGrpSpPr>
        <p:grpSpPr>
          <a:xfrm>
            <a:off x="1015362" y="2273350"/>
            <a:ext cx="2262798" cy="276999"/>
            <a:chOff x="1060453" y="401820"/>
            <a:chExt cx="2262798" cy="276999"/>
          </a:xfrm>
        </p:grpSpPr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3BB6BB6B-568E-0280-317C-B6A7E039583C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DDE7A242-0052-24A7-8AF3-2C30809D7D85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791FB851-791D-1D3E-9A23-50ADBFF798C2}"/>
              </a:ext>
            </a:extLst>
          </p:cNvPr>
          <p:cNvGrpSpPr/>
          <p:nvPr/>
        </p:nvGrpSpPr>
        <p:grpSpPr>
          <a:xfrm>
            <a:off x="1015362" y="4281471"/>
            <a:ext cx="2262798" cy="276999"/>
            <a:chOff x="1060453" y="401820"/>
            <a:chExt cx="2262798" cy="276999"/>
          </a:xfrm>
        </p:grpSpPr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F3A17526-2045-5687-F07B-DC21389D4E65}"/>
                </a:ext>
              </a:extLst>
            </p:cNvPr>
            <p:cNvSpPr txBox="1"/>
            <p:nvPr/>
          </p:nvSpPr>
          <p:spPr>
            <a:xfrm>
              <a:off x="1060453" y="401820"/>
              <a:ext cx="77938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HdrR_ctrl</a:t>
              </a:r>
              <a:endParaRPr kumimoji="1" lang="ja-JP" altLang="en-US" sz="1200" dirty="0"/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C029FA6D-5444-A198-6657-E4CBA747B48B}"/>
                </a:ext>
              </a:extLst>
            </p:cNvPr>
            <p:cNvSpPr txBox="1"/>
            <p:nvPr/>
          </p:nvSpPr>
          <p:spPr>
            <a:xfrm>
              <a:off x="2660890" y="401820"/>
              <a:ext cx="66236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err="1"/>
                <a:t>HdrR_ir</a:t>
              </a:r>
              <a:endParaRPr kumimoji="1" lang="ja-JP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83583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53B0F5-B355-7ACA-AF2F-6BE2E0CC169E}"/>
              </a:ext>
            </a:extLst>
          </p:cNvPr>
          <p:cNvSpPr txBox="1"/>
          <p:nvPr/>
        </p:nvSpPr>
        <p:spPr>
          <a:xfrm>
            <a:off x="4441573" y="5893459"/>
            <a:ext cx="118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4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84EE2F2-B1B4-AC54-50E8-56D692A5E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550" y="204282"/>
            <a:ext cx="4760899" cy="560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08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53B0F5-B355-7ACA-AF2F-6BE2E0CC169E}"/>
              </a:ext>
            </a:extLst>
          </p:cNvPr>
          <p:cNvSpPr txBox="1"/>
          <p:nvPr/>
        </p:nvSpPr>
        <p:spPr>
          <a:xfrm>
            <a:off x="6364965" y="254233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S9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0279CE65-5A8F-F223-9F29-13217CF5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97" y="831511"/>
            <a:ext cx="9315450" cy="5887869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05CA11C-3F0C-0FA2-0B00-06B933364911}"/>
              </a:ext>
            </a:extLst>
          </p:cNvPr>
          <p:cNvSpPr txBox="1"/>
          <p:nvPr/>
        </p:nvSpPr>
        <p:spPr>
          <a:xfrm>
            <a:off x="2858814" y="2744789"/>
            <a:ext cx="254306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/>
              <a:t>psmb6</a:t>
            </a:r>
            <a:r>
              <a:rPr kumimoji="1" lang="en-US" altLang="ja-JP" sz="1400" dirty="0"/>
              <a:t> (</a:t>
            </a:r>
            <a:r>
              <a:rPr kumimoji="1" lang="en-US" altLang="ja-JP" sz="1400" dirty="0" err="1"/>
              <a:t>ENSORLG00000006662</a:t>
            </a:r>
            <a:r>
              <a:rPr kumimoji="1" lang="en-US" altLang="ja-JP" sz="1400" dirty="0"/>
              <a:t>)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21877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239FA21-4296-3C37-970F-03B11C391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377" y="812260"/>
            <a:ext cx="7200000" cy="523348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C9EB987-80F1-D30E-6D50-B5365E580D13}"/>
              </a:ext>
            </a:extLst>
          </p:cNvPr>
          <p:cNvSpPr txBox="1"/>
          <p:nvPr/>
        </p:nvSpPr>
        <p:spPr>
          <a:xfrm>
            <a:off x="6050640" y="235183"/>
            <a:ext cx="3453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S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10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70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C995705-C63E-3D84-E27A-FEECC5DD9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02" y="790575"/>
            <a:ext cx="7920000" cy="5756828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D6C4FB5-E527-CE3B-BB8F-A3E132C3F4FF}"/>
              </a:ext>
            </a:extLst>
          </p:cNvPr>
          <p:cNvSpPr txBox="1"/>
          <p:nvPr/>
        </p:nvSpPr>
        <p:spPr>
          <a:xfrm>
            <a:off x="6050640" y="235183"/>
            <a:ext cx="3453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S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11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252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53B0F5-B355-7ACA-AF2F-6BE2E0CC169E}"/>
              </a:ext>
            </a:extLst>
          </p:cNvPr>
          <p:cNvSpPr txBox="1"/>
          <p:nvPr/>
        </p:nvSpPr>
        <p:spPr>
          <a:xfrm>
            <a:off x="8149178" y="5792394"/>
            <a:ext cx="118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5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A18810F4-E3F6-9BFC-1911-F02B50199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715" y="558914"/>
            <a:ext cx="7200000" cy="5233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A440736-91CA-D9DE-7A21-70711BC13BAE}"/>
              </a:ext>
            </a:extLst>
          </p:cNvPr>
          <p:cNvSpPr txBox="1"/>
          <p:nvPr/>
        </p:nvSpPr>
        <p:spPr>
          <a:xfrm>
            <a:off x="5316427" y="516901"/>
            <a:ext cx="95731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dnmt3bb.1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8954B1-79DA-ABF4-8AE1-DD5B9BBC0330}"/>
              </a:ext>
            </a:extLst>
          </p:cNvPr>
          <p:cNvSpPr txBox="1"/>
          <p:nvPr/>
        </p:nvSpPr>
        <p:spPr>
          <a:xfrm>
            <a:off x="2057085" y="516902"/>
            <a:ext cx="64312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dnmt1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FD51E1D-E34C-FFD5-5CE8-AC366442D03E}"/>
              </a:ext>
            </a:extLst>
          </p:cNvPr>
          <p:cNvSpPr txBox="1"/>
          <p:nvPr/>
        </p:nvSpPr>
        <p:spPr>
          <a:xfrm>
            <a:off x="5550465" y="3175655"/>
            <a:ext cx="72327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kmt5ab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BE5CD-4B04-2334-1E85-38B22CA9CC41}"/>
              </a:ext>
            </a:extLst>
          </p:cNvPr>
          <p:cNvSpPr txBox="1"/>
          <p:nvPr/>
        </p:nvSpPr>
        <p:spPr>
          <a:xfrm>
            <a:off x="1976935" y="3175654"/>
            <a:ext cx="77296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hmgn3</a:t>
            </a:r>
            <a:r>
              <a:rPr lang="en-US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b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816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, 散布図&#10;&#10;自動的に生成された説明">
            <a:extLst>
              <a:ext uri="{FF2B5EF4-FFF2-40B4-BE49-F238E27FC236}">
                <a16:creationId xmlns:a16="http://schemas.microsoft.com/office/drawing/2014/main" id="{5147FC7E-5610-A446-CEA2-3A9CE565A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764" y="3926885"/>
            <a:ext cx="2160000" cy="2736000"/>
          </a:xfrm>
          <a:prstGeom prst="rect">
            <a:avLst/>
          </a:prstGeom>
        </p:spPr>
      </p:pic>
      <p:pic>
        <p:nvPicPr>
          <p:cNvPr id="32" name="図 31" descr="グラフ, 散布図&#10;&#10;自動的に生成された説明">
            <a:extLst>
              <a:ext uri="{FF2B5EF4-FFF2-40B4-BE49-F238E27FC236}">
                <a16:creationId xmlns:a16="http://schemas.microsoft.com/office/drawing/2014/main" id="{A4F727A8-F565-BFD6-64AA-BD1BBB5C3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18" y="5798402"/>
            <a:ext cx="1440000" cy="720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53B0F5-B355-7ACA-AF2F-6BE2E0CC169E}"/>
              </a:ext>
            </a:extLst>
          </p:cNvPr>
          <p:cNvSpPr txBox="1"/>
          <p:nvPr/>
        </p:nvSpPr>
        <p:spPr>
          <a:xfrm>
            <a:off x="8215338" y="5567570"/>
            <a:ext cx="118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6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41" name="図 40" descr="グラフ&#10;&#10;自動的に生成された説明">
            <a:extLst>
              <a:ext uri="{FF2B5EF4-FFF2-40B4-BE49-F238E27FC236}">
                <a16:creationId xmlns:a16="http://schemas.microsoft.com/office/drawing/2014/main" id="{D319A48C-B843-C315-66BA-25F6D21A4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99" y="3212573"/>
            <a:ext cx="2160000" cy="2376000"/>
          </a:xfrm>
          <a:prstGeom prst="rect">
            <a:avLst/>
          </a:prstGeom>
        </p:spPr>
      </p:pic>
      <p:pic>
        <p:nvPicPr>
          <p:cNvPr id="39" name="図 38" descr="グラフ, 散布図&#10;&#10;自動的に生成された説明">
            <a:extLst>
              <a:ext uri="{FF2B5EF4-FFF2-40B4-BE49-F238E27FC236}">
                <a16:creationId xmlns:a16="http://schemas.microsoft.com/office/drawing/2014/main" id="{DB9F4D0E-214C-CF42-0983-1172EEDDF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99" y="1503067"/>
            <a:ext cx="2160000" cy="1656000"/>
          </a:xfrm>
          <a:prstGeom prst="rect">
            <a:avLst/>
          </a:prstGeom>
        </p:spPr>
      </p:pic>
      <p:pic>
        <p:nvPicPr>
          <p:cNvPr id="43" name="図 42" descr="グラフ, 散布図&#10;&#10;自動的に生成された説明">
            <a:extLst>
              <a:ext uri="{FF2B5EF4-FFF2-40B4-BE49-F238E27FC236}">
                <a16:creationId xmlns:a16="http://schemas.microsoft.com/office/drawing/2014/main" id="{E73A792C-3837-98AE-1DD1-D3090D45C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101" y="382984"/>
            <a:ext cx="2160000" cy="1440000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625D502-EBEC-5E9C-8EED-ADAEF7636212}"/>
              </a:ext>
            </a:extLst>
          </p:cNvPr>
          <p:cNvSpPr txBox="1"/>
          <p:nvPr/>
        </p:nvSpPr>
        <p:spPr>
          <a:xfrm>
            <a:off x="5047472" y="195115"/>
            <a:ext cx="790794" cy="2840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ncPRC1.1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37" name="図 36" descr="グラフ, 散布図, 箱ひげ図&#10;&#10;自動的に生成された説明">
            <a:extLst>
              <a:ext uri="{FF2B5EF4-FFF2-40B4-BE49-F238E27FC236}">
                <a16:creationId xmlns:a16="http://schemas.microsoft.com/office/drawing/2014/main" id="{E4F57714-E19E-E6B2-8DBC-8914E5D147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99" y="380104"/>
            <a:ext cx="2160000" cy="1080000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8FED9C0-9B4E-5DA2-F97D-5574BF653AC2}"/>
              </a:ext>
            </a:extLst>
          </p:cNvPr>
          <p:cNvSpPr txBox="1"/>
          <p:nvPr/>
        </p:nvSpPr>
        <p:spPr>
          <a:xfrm>
            <a:off x="5210652" y="3759806"/>
            <a:ext cx="790794" cy="2840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ncPRC1.6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DB2AF07-542E-0B33-27CA-3835FAF3958E}"/>
              </a:ext>
            </a:extLst>
          </p:cNvPr>
          <p:cNvSpPr txBox="1"/>
          <p:nvPr/>
        </p:nvSpPr>
        <p:spPr>
          <a:xfrm>
            <a:off x="3413072" y="5582909"/>
            <a:ext cx="750687" cy="2840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ncPRC1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7518DF13-86CC-7F38-9B7B-4020028E5EBC}"/>
              </a:ext>
            </a:extLst>
          </p:cNvPr>
          <p:cNvGrpSpPr/>
          <p:nvPr/>
        </p:nvGrpSpPr>
        <p:grpSpPr>
          <a:xfrm>
            <a:off x="4829101" y="1847797"/>
            <a:ext cx="2160000" cy="1978855"/>
            <a:chOff x="3714899" y="1989680"/>
            <a:chExt cx="2160000" cy="1978855"/>
          </a:xfrm>
        </p:grpSpPr>
        <p:pic>
          <p:nvPicPr>
            <p:cNvPr id="45" name="図 44" descr="グラフ, 散布図&#10;&#10;自動的に生成された説明">
              <a:extLst>
                <a:ext uri="{FF2B5EF4-FFF2-40B4-BE49-F238E27FC236}">
                  <a16:creationId xmlns:a16="http://schemas.microsoft.com/office/drawing/2014/main" id="{0045BA7D-0CB0-28A1-35F2-85C856A45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4899" y="2168535"/>
              <a:ext cx="2160000" cy="1800000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68CE01E-E1E5-D6C5-1B97-C3D6265B1608}"/>
                </a:ext>
              </a:extLst>
            </p:cNvPr>
            <p:cNvSpPr txBox="1"/>
            <p:nvPr/>
          </p:nvSpPr>
          <p:spPr>
            <a:xfrm>
              <a:off x="4096450" y="1989680"/>
              <a:ext cx="1071319" cy="28405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46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ncPRC1.3</a:t>
              </a:r>
              <a:r>
                <a:rPr kumimoji="1" lang="en-US" altLang="ja-JP" sz="12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, 1.5</a:t>
              </a:r>
              <a:endParaRPr kumimoji="1" lang="ja-JP" altLang="en-US" sz="124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89930C2-9A6E-2DDF-2320-232A46DF53E1}"/>
              </a:ext>
            </a:extLst>
          </p:cNvPr>
          <p:cNvSpPr txBox="1"/>
          <p:nvPr/>
        </p:nvSpPr>
        <p:spPr>
          <a:xfrm>
            <a:off x="3411289" y="3020431"/>
            <a:ext cx="585610" cy="2840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cPRC1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F517086-FB8C-02E9-2C50-726CD5FA79D6}"/>
              </a:ext>
            </a:extLst>
          </p:cNvPr>
          <p:cNvSpPr txBox="1"/>
          <p:nvPr/>
        </p:nvSpPr>
        <p:spPr>
          <a:xfrm>
            <a:off x="3408314" y="1331363"/>
            <a:ext cx="640112" cy="2840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PRC2.2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E877B0-8B36-9D7D-61A2-B11A6A5A4B34}"/>
              </a:ext>
            </a:extLst>
          </p:cNvPr>
          <p:cNvSpPr txBox="1"/>
          <p:nvPr/>
        </p:nvSpPr>
        <p:spPr>
          <a:xfrm>
            <a:off x="3356787" y="195115"/>
            <a:ext cx="640112" cy="2840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46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PRC2.1</a:t>
            </a:r>
            <a:endParaRPr kumimoji="1" lang="ja-JP" altLang="en-US" sz="124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5991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D0A0EF99-F54A-7670-03D4-41F8711F8BE3}"/>
              </a:ext>
            </a:extLst>
          </p:cNvPr>
          <p:cNvGrpSpPr/>
          <p:nvPr/>
        </p:nvGrpSpPr>
        <p:grpSpPr>
          <a:xfrm>
            <a:off x="2598834" y="344228"/>
            <a:ext cx="4275292" cy="5341544"/>
            <a:chOff x="2598834" y="344228"/>
            <a:chExt cx="4275292" cy="5341544"/>
          </a:xfrm>
        </p:grpSpPr>
        <p:pic>
          <p:nvPicPr>
            <p:cNvPr id="18" name="図 17" descr="グラフ&#10;&#10;低い精度で自動的に生成された説明">
              <a:extLst>
                <a:ext uri="{FF2B5EF4-FFF2-40B4-BE49-F238E27FC236}">
                  <a16:creationId xmlns:a16="http://schemas.microsoft.com/office/drawing/2014/main" id="{A98C7BDA-DD84-8197-E211-A09BDE649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834" y="2574081"/>
              <a:ext cx="2160000" cy="2628000"/>
            </a:xfrm>
            <a:prstGeom prst="rect">
              <a:avLst/>
            </a:prstGeom>
          </p:spPr>
        </p:pic>
        <p:pic>
          <p:nvPicPr>
            <p:cNvPr id="20" name="図 19" descr="グラフ, 散布図&#10;&#10;自動的に生成された説明">
              <a:extLst>
                <a:ext uri="{FF2B5EF4-FFF2-40B4-BE49-F238E27FC236}">
                  <a16:creationId xmlns:a16="http://schemas.microsoft.com/office/drawing/2014/main" id="{83E17FD8-D1CA-90CD-9DCD-BFA51CC70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8834" y="5085772"/>
              <a:ext cx="1800000" cy="600000"/>
            </a:xfrm>
            <a:prstGeom prst="rect">
              <a:avLst/>
            </a:prstGeom>
          </p:spPr>
        </p:pic>
        <p:pic>
          <p:nvPicPr>
            <p:cNvPr id="22" name="図 21" descr="グラフ&#10;&#10;自動的に生成された説明">
              <a:extLst>
                <a:ext uri="{FF2B5EF4-FFF2-40B4-BE49-F238E27FC236}">
                  <a16:creationId xmlns:a16="http://schemas.microsoft.com/office/drawing/2014/main" id="{1B7B8CB7-A8CD-9678-FED5-E5F44C4C0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834" y="344228"/>
              <a:ext cx="2160000" cy="2268000"/>
            </a:xfrm>
            <a:prstGeom prst="rect">
              <a:avLst/>
            </a:prstGeom>
          </p:spPr>
        </p:pic>
        <p:pic>
          <p:nvPicPr>
            <p:cNvPr id="24" name="図 23" descr="グラフ, 散布図&#10;&#10;自動的に生成された説明">
              <a:extLst>
                <a:ext uri="{FF2B5EF4-FFF2-40B4-BE49-F238E27FC236}">
                  <a16:creationId xmlns:a16="http://schemas.microsoft.com/office/drawing/2014/main" id="{080A96DA-16EB-74CA-0105-CE8AE29AA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4126" y="344228"/>
              <a:ext cx="2160000" cy="1548000"/>
            </a:xfrm>
            <a:prstGeom prst="rect">
              <a:avLst/>
            </a:prstGeom>
          </p:spPr>
        </p:pic>
        <p:pic>
          <p:nvPicPr>
            <p:cNvPr id="26" name="図 25" descr="グラフ, 散布図&#10;&#10;自動的に生成された説明">
              <a:extLst>
                <a:ext uri="{FF2B5EF4-FFF2-40B4-BE49-F238E27FC236}">
                  <a16:creationId xmlns:a16="http://schemas.microsoft.com/office/drawing/2014/main" id="{4817E51C-DDAA-81A2-000A-2235E884B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4126" y="1848743"/>
              <a:ext cx="2160000" cy="1296000"/>
            </a:xfrm>
            <a:prstGeom prst="rect">
              <a:avLst/>
            </a:prstGeom>
          </p:spPr>
        </p:pic>
        <p:pic>
          <p:nvPicPr>
            <p:cNvPr id="28" name="図 27" descr="グラフ, 散布図&#10;&#10;自動的に生成された説明">
              <a:extLst>
                <a:ext uri="{FF2B5EF4-FFF2-40B4-BE49-F238E27FC236}">
                  <a16:creationId xmlns:a16="http://schemas.microsoft.com/office/drawing/2014/main" id="{BA677DEE-94C2-17E0-1CCB-6C4A1B31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4126" y="3101258"/>
              <a:ext cx="2160000" cy="1188000"/>
            </a:xfrm>
            <a:prstGeom prst="rect">
              <a:avLst/>
            </a:prstGeom>
          </p:spPr>
        </p:pic>
        <p:pic>
          <p:nvPicPr>
            <p:cNvPr id="30" name="図 29" descr="グラフ, 散布図&#10;&#10;自動的に生成された説明">
              <a:extLst>
                <a:ext uri="{FF2B5EF4-FFF2-40B4-BE49-F238E27FC236}">
                  <a16:creationId xmlns:a16="http://schemas.microsoft.com/office/drawing/2014/main" id="{73D9DCF5-E238-E7C4-084F-F36F72077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4126" y="4245772"/>
              <a:ext cx="2160000" cy="1440000"/>
            </a:xfrm>
            <a:prstGeom prst="rect">
              <a:avLst/>
            </a:prstGeom>
          </p:spPr>
        </p:pic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747E85-61B0-3DCD-3627-F32DBF48FCEB}"/>
              </a:ext>
            </a:extLst>
          </p:cNvPr>
          <p:cNvSpPr txBox="1"/>
          <p:nvPr/>
        </p:nvSpPr>
        <p:spPr>
          <a:xfrm>
            <a:off x="3226213" y="6020621"/>
            <a:ext cx="3453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S12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021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2793147-3D04-4A64-8A17-2080E0027BC3}"/>
              </a:ext>
            </a:extLst>
          </p:cNvPr>
          <p:cNvSpPr txBox="1"/>
          <p:nvPr/>
        </p:nvSpPr>
        <p:spPr>
          <a:xfrm>
            <a:off x="3706478" y="6049166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E30EDA9-2AA4-A782-197F-F8D122430F29}"/>
              </a:ext>
            </a:extLst>
          </p:cNvPr>
          <p:cNvSpPr txBox="1"/>
          <p:nvPr/>
        </p:nvSpPr>
        <p:spPr>
          <a:xfrm>
            <a:off x="5907773" y="6488375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p53ctrl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2EEC52E-72CC-FDB3-0EAE-B7F10B76350A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936" y="993559"/>
            <a:ext cx="3024283" cy="192863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D317C0C-180F-46BA-33CC-4DF20F365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487" y="963247"/>
            <a:ext cx="3595111" cy="187792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2782456-DB0A-8014-C381-A5B79EB73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881" y="3320998"/>
            <a:ext cx="3600000" cy="2305584"/>
          </a:xfrm>
          <a:prstGeom prst="rect">
            <a:avLst/>
          </a:prstGeom>
        </p:spPr>
      </p:pic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654160B0-FDD1-2740-2AD0-E9693DF291CA}"/>
              </a:ext>
            </a:extLst>
          </p:cNvPr>
          <p:cNvGrpSpPr/>
          <p:nvPr/>
        </p:nvGrpSpPr>
        <p:grpSpPr>
          <a:xfrm>
            <a:off x="5782461" y="3342951"/>
            <a:ext cx="3090642" cy="2293958"/>
            <a:chOff x="5829299" y="3559673"/>
            <a:chExt cx="3090642" cy="2293958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8A99528E-07EE-A05C-0795-8B002C777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9299" y="3618140"/>
              <a:ext cx="2859127" cy="2235491"/>
            </a:xfrm>
            <a:prstGeom prst="rect">
              <a:avLst/>
            </a:prstGeom>
          </p:spPr>
        </p:pic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E3765C6D-B9AC-B0BA-0C31-B2C394B2CB0C}"/>
                </a:ext>
              </a:extLst>
            </p:cNvPr>
            <p:cNvSpPr/>
            <p:nvPr/>
          </p:nvSpPr>
          <p:spPr>
            <a:xfrm>
              <a:off x="6775964" y="3559673"/>
              <a:ext cx="2143977" cy="849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834EB8DD-6C83-0ED0-7255-1119115B1B55}"/>
              </a:ext>
            </a:extLst>
          </p:cNvPr>
          <p:cNvGrpSpPr/>
          <p:nvPr/>
        </p:nvGrpSpPr>
        <p:grpSpPr>
          <a:xfrm>
            <a:off x="6177300" y="4453719"/>
            <a:ext cx="2014235" cy="215444"/>
            <a:chOff x="6177300" y="4453719"/>
            <a:chExt cx="2014235" cy="215444"/>
          </a:xfrm>
        </p:grpSpPr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58DE1EE5-F591-A8E5-B254-5C9DBA7EED6F}"/>
                </a:ext>
              </a:extLst>
            </p:cNvPr>
            <p:cNvSpPr txBox="1"/>
            <p:nvPr/>
          </p:nvSpPr>
          <p:spPr>
            <a:xfrm>
              <a:off x="6177300" y="4453719"/>
              <a:ext cx="4892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nanos3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D8946ED5-C42F-E591-AD29-EA1047B3BE16}"/>
                </a:ext>
              </a:extLst>
            </p:cNvPr>
            <p:cNvSpPr txBox="1"/>
            <p:nvPr/>
          </p:nvSpPr>
          <p:spPr>
            <a:xfrm>
              <a:off x="6924896" y="4453719"/>
              <a:ext cx="44595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nanog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B891C91B-862F-BF67-B074-B5615416CA48}"/>
                </a:ext>
              </a:extLst>
            </p:cNvPr>
            <p:cNvSpPr txBox="1"/>
            <p:nvPr/>
          </p:nvSpPr>
          <p:spPr>
            <a:xfrm>
              <a:off x="7830539" y="4453719"/>
              <a:ext cx="36099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mos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E66B224F-3CEB-504A-679A-F0B6A331697E}"/>
              </a:ext>
            </a:extLst>
          </p:cNvPr>
          <p:cNvGrpSpPr/>
          <p:nvPr/>
        </p:nvGrpSpPr>
        <p:grpSpPr>
          <a:xfrm>
            <a:off x="6177300" y="5067823"/>
            <a:ext cx="2069447" cy="244652"/>
            <a:chOff x="7594002" y="4945497"/>
            <a:chExt cx="2069447" cy="244652"/>
          </a:xfrm>
        </p:grpSpPr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E2C3E3D4-A3FC-8F2A-6958-D88225F3A914}"/>
                </a:ext>
              </a:extLst>
            </p:cNvPr>
            <p:cNvSpPr txBox="1"/>
            <p:nvPr/>
          </p:nvSpPr>
          <p:spPr>
            <a:xfrm>
              <a:off x="7594002" y="4945497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nobox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FE7A2A0E-69BC-E53E-1AFB-4D6CBE46DD19}"/>
                </a:ext>
              </a:extLst>
            </p:cNvPr>
            <p:cNvSpPr txBox="1"/>
            <p:nvPr/>
          </p:nvSpPr>
          <p:spPr>
            <a:xfrm>
              <a:off x="8431025" y="4974705"/>
              <a:ext cx="37382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h</a:t>
              </a: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1f</a:t>
              </a:r>
              <a:r>
                <a:rPr kumimoji="1" lang="en-US" altLang="ja-JP" sz="80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8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438C514F-6D49-B346-8736-BBC7DE1EECF4}"/>
                </a:ext>
              </a:extLst>
            </p:cNvPr>
            <p:cNvSpPr txBox="1"/>
            <p:nvPr/>
          </p:nvSpPr>
          <p:spPr>
            <a:xfrm>
              <a:off x="9223906" y="4946436"/>
              <a:ext cx="4395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zpbp4</a:t>
              </a:r>
              <a:endPara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AC39AD7-7E99-442B-C08B-49A866D7B530}"/>
              </a:ext>
            </a:extLst>
          </p:cNvPr>
          <p:cNvSpPr txBox="1"/>
          <p:nvPr/>
        </p:nvSpPr>
        <p:spPr>
          <a:xfrm>
            <a:off x="6087310" y="3285372"/>
            <a:ext cx="489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nanos2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4EF6D077-2472-1DB9-8914-384F8B0ED752}"/>
              </a:ext>
            </a:extLst>
          </p:cNvPr>
          <p:cNvGrpSpPr/>
          <p:nvPr/>
        </p:nvGrpSpPr>
        <p:grpSpPr>
          <a:xfrm>
            <a:off x="2336654" y="3112119"/>
            <a:ext cx="2964285" cy="230832"/>
            <a:chOff x="-1201206" y="2804000"/>
            <a:chExt cx="2964285" cy="230832"/>
          </a:xfrm>
        </p:grpSpPr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BCAE2A35-9EC9-6E82-2FF0-1A8AA7FE08EE}"/>
                </a:ext>
              </a:extLst>
            </p:cNvPr>
            <p:cNvSpPr txBox="1"/>
            <p:nvPr/>
          </p:nvSpPr>
          <p:spPr>
            <a:xfrm>
              <a:off x="-1201206" y="2804000"/>
              <a:ext cx="7168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ddx4</a:t>
              </a:r>
              <a:r>
                <a:rPr kumimoji="1" lang="en-US" altLang="ja-JP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 (vasa)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E937D0AB-10E5-936D-E434-918D5F43CE1E}"/>
                </a:ext>
              </a:extLst>
            </p:cNvPr>
            <p:cNvSpPr txBox="1"/>
            <p:nvPr/>
          </p:nvSpPr>
          <p:spPr>
            <a:xfrm>
              <a:off x="-268467" y="2804000"/>
              <a:ext cx="37221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dazl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F7039DD1-D138-1C24-D3FC-DA2D7358504D}"/>
                </a:ext>
              </a:extLst>
            </p:cNvPr>
            <p:cNvSpPr txBox="1"/>
            <p:nvPr/>
          </p:nvSpPr>
          <p:spPr>
            <a:xfrm>
              <a:off x="1337963" y="2804000"/>
              <a:ext cx="4251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dnd1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041EBE88-81FE-AE31-7D39-9A1A6A868060}"/>
                </a:ext>
              </a:extLst>
            </p:cNvPr>
            <p:cNvSpPr txBox="1"/>
            <p:nvPr/>
          </p:nvSpPr>
          <p:spPr>
            <a:xfrm>
              <a:off x="465288" y="2804000"/>
              <a:ext cx="35137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ckit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E562C134-8A7E-B13C-E862-E8A49FC4CDB1}"/>
              </a:ext>
            </a:extLst>
          </p:cNvPr>
          <p:cNvGrpSpPr/>
          <p:nvPr/>
        </p:nvGrpSpPr>
        <p:grpSpPr>
          <a:xfrm>
            <a:off x="2336654" y="3952826"/>
            <a:ext cx="2831920" cy="239211"/>
            <a:chOff x="-1051509" y="4047891"/>
            <a:chExt cx="2831920" cy="239211"/>
          </a:xfrm>
        </p:grpSpPr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EDC2492-5DC9-B123-17FB-264AD955DA0F}"/>
                </a:ext>
              </a:extLst>
            </p:cNvPr>
            <p:cNvSpPr txBox="1"/>
            <p:nvPr/>
          </p:nvSpPr>
          <p:spPr>
            <a:xfrm>
              <a:off x="-1051509" y="4047891"/>
              <a:ext cx="4090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pcna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F4F171E4-9C26-E152-D000-05EFD0C938DE}"/>
                </a:ext>
              </a:extLst>
            </p:cNvPr>
            <p:cNvSpPr txBox="1"/>
            <p:nvPr/>
          </p:nvSpPr>
          <p:spPr>
            <a:xfrm>
              <a:off x="-268467" y="4047891"/>
              <a:ext cx="4603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ccnb3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4A405344-03B8-7B39-118C-7ED6180003AB}"/>
                </a:ext>
              </a:extLst>
            </p:cNvPr>
            <p:cNvSpPr txBox="1"/>
            <p:nvPr/>
          </p:nvSpPr>
          <p:spPr>
            <a:xfrm>
              <a:off x="1336059" y="4056270"/>
              <a:ext cx="44435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dmc1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19F72E75-4A20-FBDF-6374-16D45957FA2E}"/>
                </a:ext>
              </a:extLst>
            </p:cNvPr>
            <p:cNvSpPr txBox="1"/>
            <p:nvPr/>
          </p:nvSpPr>
          <p:spPr>
            <a:xfrm>
              <a:off x="525781" y="4047891"/>
              <a:ext cx="4764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mcm4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561119C0-826C-8BA5-8AA6-D3F6E1F0484A}"/>
              </a:ext>
            </a:extLst>
          </p:cNvPr>
          <p:cNvGrpSpPr/>
          <p:nvPr/>
        </p:nvGrpSpPr>
        <p:grpSpPr>
          <a:xfrm>
            <a:off x="2336654" y="4686496"/>
            <a:ext cx="2843665" cy="230832"/>
            <a:chOff x="2143554" y="4789704"/>
            <a:chExt cx="2843665" cy="230832"/>
          </a:xfrm>
        </p:grpSpPr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D8B97866-5608-6C1A-E068-3B3AF9A883AD}"/>
                </a:ext>
              </a:extLst>
            </p:cNvPr>
            <p:cNvSpPr txBox="1"/>
            <p:nvPr/>
          </p:nvSpPr>
          <p:spPr>
            <a:xfrm>
              <a:off x="2143554" y="4789704"/>
              <a:ext cx="44916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sycp1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98BAAFE9-D35B-52AB-7B74-BFF10178A38C}"/>
                </a:ext>
              </a:extLst>
            </p:cNvPr>
            <p:cNvSpPr txBox="1"/>
            <p:nvPr/>
          </p:nvSpPr>
          <p:spPr>
            <a:xfrm>
              <a:off x="2951509" y="4789704"/>
              <a:ext cx="42351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plcz1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A5770742-5065-CF98-8B83-BF0F106E4B7B}"/>
                </a:ext>
              </a:extLst>
            </p:cNvPr>
            <p:cNvSpPr txBox="1"/>
            <p:nvPr/>
          </p:nvSpPr>
          <p:spPr>
            <a:xfrm>
              <a:off x="3706478" y="4789704"/>
              <a:ext cx="4619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cyp17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C87C3535-03C3-2F58-0EF5-172D9570B6A6}"/>
                </a:ext>
              </a:extLst>
            </p:cNvPr>
            <p:cNvSpPr txBox="1"/>
            <p:nvPr/>
          </p:nvSpPr>
          <p:spPr>
            <a:xfrm>
              <a:off x="4547675" y="4789704"/>
              <a:ext cx="4395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rgs13</a:t>
              </a:r>
              <a:endPara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2FD88EBE-7B84-07DF-3F98-DDF2F6F18A2C}"/>
              </a:ext>
            </a:extLst>
          </p:cNvPr>
          <p:cNvGrpSpPr/>
          <p:nvPr/>
        </p:nvGrpSpPr>
        <p:grpSpPr>
          <a:xfrm>
            <a:off x="1636831" y="778937"/>
            <a:ext cx="4037928" cy="2665393"/>
            <a:chOff x="1636831" y="778937"/>
            <a:chExt cx="4037928" cy="2665393"/>
          </a:xfrm>
        </p:grpSpPr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B8DDE2E8-289D-EE5A-C51F-1C27C85DA9FE}"/>
                </a:ext>
              </a:extLst>
            </p:cNvPr>
            <p:cNvSpPr txBox="1"/>
            <p:nvPr/>
          </p:nvSpPr>
          <p:spPr>
            <a:xfrm>
              <a:off x="1636831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A</a:t>
              </a:r>
              <a:endParaRPr kumimoji="1" lang="ja-JP" altLang="en-US" sz="2400" dirty="0"/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6B2BF6E2-AEC4-BF25-6760-442B0A6A5332}"/>
                </a:ext>
              </a:extLst>
            </p:cNvPr>
            <p:cNvSpPr txBox="1"/>
            <p:nvPr/>
          </p:nvSpPr>
          <p:spPr>
            <a:xfrm>
              <a:off x="4949379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B</a:t>
              </a:r>
              <a:endParaRPr kumimoji="1" lang="ja-JP" altLang="en-US" sz="2400" dirty="0"/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926E6141-C5F2-EFA3-7BF3-6A95B4BC1C88}"/>
                </a:ext>
              </a:extLst>
            </p:cNvPr>
            <p:cNvSpPr txBox="1"/>
            <p:nvPr/>
          </p:nvSpPr>
          <p:spPr>
            <a:xfrm>
              <a:off x="1636831" y="298266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C</a:t>
              </a:r>
              <a:endParaRPr kumimoji="1" lang="ja-JP" altLang="en-US" sz="2400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6361F3C1-C26B-8FD1-208B-6A28D3FA9BBC}"/>
                </a:ext>
              </a:extLst>
            </p:cNvPr>
            <p:cNvSpPr txBox="1"/>
            <p:nvPr/>
          </p:nvSpPr>
          <p:spPr>
            <a:xfrm>
              <a:off x="5300939" y="2982665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D</a:t>
              </a:r>
              <a:endParaRPr kumimoji="1" lang="ja-JP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26760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A4F0DA-A083-3FF5-FC4F-C185CCA8A47C}"/>
              </a:ext>
            </a:extLst>
          </p:cNvPr>
          <p:cNvGrpSpPr/>
          <p:nvPr/>
        </p:nvGrpSpPr>
        <p:grpSpPr>
          <a:xfrm>
            <a:off x="3432706" y="2484196"/>
            <a:ext cx="2880000" cy="2006798"/>
            <a:chOff x="3432706" y="5065719"/>
            <a:chExt cx="2880000" cy="2006798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4BE83F2F-A331-B52C-73D8-69F974CFC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2706" y="5065719"/>
              <a:ext cx="2880000" cy="2006798"/>
            </a:xfrm>
            <a:prstGeom prst="rect">
              <a:avLst/>
            </a:prstGeom>
          </p:spPr>
        </p:pic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3E629DF2-6D31-79C6-7A81-AF30E37848F7}"/>
                </a:ext>
              </a:extLst>
            </p:cNvPr>
            <p:cNvSpPr txBox="1"/>
            <p:nvPr/>
          </p:nvSpPr>
          <p:spPr>
            <a:xfrm>
              <a:off x="4060991" y="5348166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myca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pic>
        <p:nvPicPr>
          <p:cNvPr id="14" name="図 13">
            <a:extLst>
              <a:ext uri="{FF2B5EF4-FFF2-40B4-BE49-F238E27FC236}">
                <a16:creationId xmlns:a16="http://schemas.microsoft.com/office/drawing/2014/main" id="{2FEDB519-4E0F-2ECC-8232-AA1E1281C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46" y="357714"/>
            <a:ext cx="2880000" cy="199732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CA2BD4C-EFF3-4E38-018C-F6A27328F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706" y="435723"/>
            <a:ext cx="2880000" cy="1995807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BB19791-C663-7CDA-8DB3-27C844F7D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066" y="4760287"/>
            <a:ext cx="2880000" cy="1995807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9F2B872F-F72E-FC34-CA40-E13E152B5E65}"/>
              </a:ext>
            </a:extLst>
          </p:cNvPr>
          <p:cNvGrpSpPr/>
          <p:nvPr/>
        </p:nvGrpSpPr>
        <p:grpSpPr>
          <a:xfrm>
            <a:off x="667518" y="2522140"/>
            <a:ext cx="2880000" cy="2010864"/>
            <a:chOff x="-1837611" y="435723"/>
            <a:chExt cx="2880000" cy="2010864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BB7C1EAC-82AD-1CD4-0AE2-37C5042F8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837611" y="435723"/>
              <a:ext cx="2880000" cy="2010864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D0996E80-E56E-B904-9DE8-C2E3517EEB05}"/>
                </a:ext>
              </a:extLst>
            </p:cNvPr>
            <p:cNvSpPr txBox="1"/>
            <p:nvPr/>
          </p:nvSpPr>
          <p:spPr>
            <a:xfrm>
              <a:off x="-1301490" y="450780"/>
              <a:ext cx="664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skp2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4B1E4D2-EB83-A35C-E3E1-E7D44E8ECEF0}"/>
              </a:ext>
            </a:extLst>
          </p:cNvPr>
          <p:cNvSpPr txBox="1"/>
          <p:nvPr/>
        </p:nvSpPr>
        <p:spPr>
          <a:xfrm>
            <a:off x="4060991" y="450780"/>
            <a:ext cx="76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ccnb3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EEBDC4-8C32-87FB-A607-EEF1226DE789}"/>
              </a:ext>
            </a:extLst>
          </p:cNvPr>
          <p:cNvSpPr txBox="1"/>
          <p:nvPr/>
        </p:nvSpPr>
        <p:spPr>
          <a:xfrm>
            <a:off x="1367267" y="630687"/>
            <a:ext cx="664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pcna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D469722-938C-AAF0-6AD3-7019959B338C}"/>
              </a:ext>
            </a:extLst>
          </p:cNvPr>
          <p:cNvGrpSpPr/>
          <p:nvPr/>
        </p:nvGrpSpPr>
        <p:grpSpPr>
          <a:xfrm>
            <a:off x="3432706" y="4669300"/>
            <a:ext cx="2880000" cy="2016196"/>
            <a:chOff x="831146" y="2461644"/>
            <a:chExt cx="2880000" cy="2016196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90A50D09-6A2A-EFA2-E8B6-C848CF8D6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1146" y="2461644"/>
              <a:ext cx="2880000" cy="2016196"/>
            </a:xfrm>
            <a:prstGeom prst="rect">
              <a:avLst/>
            </a:prstGeom>
          </p:spPr>
        </p:pic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659EE841-B34C-E72B-D130-BE473E1607F0}"/>
                </a:ext>
              </a:extLst>
            </p:cNvPr>
            <p:cNvSpPr txBox="1"/>
            <p:nvPr/>
          </p:nvSpPr>
          <p:spPr>
            <a:xfrm>
              <a:off x="1367267" y="2613812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scp3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6324218-49B3-035A-BF7D-922B0CB491B5}"/>
              </a:ext>
            </a:extLst>
          </p:cNvPr>
          <p:cNvSpPr txBox="1"/>
          <p:nvPr/>
        </p:nvSpPr>
        <p:spPr>
          <a:xfrm>
            <a:off x="6814351" y="4912455"/>
            <a:ext cx="76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rec8b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B25AEA1-2F59-1599-0B1C-269BBDC245D9}"/>
              </a:ext>
            </a:extLst>
          </p:cNvPr>
          <p:cNvSpPr txBox="1"/>
          <p:nvPr/>
        </p:nvSpPr>
        <p:spPr>
          <a:xfrm>
            <a:off x="4437193" y="6301791"/>
            <a:ext cx="13620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</a:t>
            </a:r>
            <a:r>
              <a:rPr kumimoji="1" lang="en-US" altLang="ja-JP" sz="240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7A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085EED0-A1B9-6329-CD26-15A18F83DE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7548" y="722540"/>
            <a:ext cx="2880000" cy="142217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7E17AB8-65A1-9BFD-E976-85666A41A6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86005" y="2798478"/>
            <a:ext cx="2880000" cy="1422172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868928C-3BF9-CECF-A5F9-1D94EC5733B3}"/>
              </a:ext>
            </a:extLst>
          </p:cNvPr>
          <p:cNvSpPr txBox="1"/>
          <p:nvPr/>
        </p:nvSpPr>
        <p:spPr>
          <a:xfrm>
            <a:off x="7541769" y="2613812"/>
            <a:ext cx="971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pthlha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957A8890-671D-DC5C-8291-18BD49416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9934" y="5002944"/>
            <a:ext cx="2719412" cy="1464810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FC9E84A-7958-72F2-00A8-3B538F494A12}"/>
              </a:ext>
            </a:extLst>
          </p:cNvPr>
          <p:cNvSpPr txBox="1"/>
          <p:nvPr/>
        </p:nvSpPr>
        <p:spPr>
          <a:xfrm>
            <a:off x="1007022" y="4559426"/>
            <a:ext cx="254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ENSORLG00000006147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 (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Sycp3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815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AB6D5D3-E97C-8017-BFB1-72FDEAB3021A}"/>
              </a:ext>
            </a:extLst>
          </p:cNvPr>
          <p:cNvSpPr txBox="1"/>
          <p:nvPr/>
        </p:nvSpPr>
        <p:spPr>
          <a:xfrm>
            <a:off x="4437193" y="5984799"/>
            <a:ext cx="1350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7B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D97E117-52A4-CBD4-3F40-975384176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799" y="1966651"/>
            <a:ext cx="4764648" cy="292469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65C1C16-3181-D57F-AFB5-F819E89D693B}"/>
              </a:ext>
            </a:extLst>
          </p:cNvPr>
          <p:cNvSpPr txBox="1"/>
          <p:nvPr/>
        </p:nvSpPr>
        <p:spPr>
          <a:xfrm>
            <a:off x="3450336" y="5437632"/>
            <a:ext cx="387798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李さん作成の新しい図にさしかえる</a:t>
            </a:r>
          </a:p>
        </p:txBody>
      </p:sp>
    </p:spTree>
    <p:extLst>
      <p:ext uri="{BB962C8B-B14F-4D97-AF65-F5344CB8AC3E}">
        <p14:creationId xmlns:p14="http://schemas.microsoft.com/office/powerpoint/2010/main" val="29982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8B98FC29-642B-4BB9-81D3-CEDD998C3A3A}"/>
              </a:ext>
            </a:extLst>
          </p:cNvPr>
          <p:cNvGrpSpPr/>
          <p:nvPr/>
        </p:nvGrpSpPr>
        <p:grpSpPr>
          <a:xfrm>
            <a:off x="2553530" y="371612"/>
            <a:ext cx="4485561" cy="6376444"/>
            <a:chOff x="755210" y="168412"/>
            <a:chExt cx="4485561" cy="637644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95422451-9685-8A12-E642-541DE6B0CECA}"/>
                </a:ext>
              </a:extLst>
            </p:cNvPr>
            <p:cNvGrpSpPr/>
            <p:nvPr/>
          </p:nvGrpSpPr>
          <p:grpSpPr>
            <a:xfrm>
              <a:off x="945458" y="313144"/>
              <a:ext cx="4295313" cy="6231712"/>
              <a:chOff x="945458" y="313144"/>
              <a:chExt cx="4295313" cy="6231712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799856A8-F44C-469F-508D-74A836EBF3F7}"/>
                  </a:ext>
                </a:extLst>
              </p:cNvPr>
              <p:cNvGrpSpPr/>
              <p:nvPr/>
            </p:nvGrpSpPr>
            <p:grpSpPr>
              <a:xfrm>
                <a:off x="945458" y="313144"/>
                <a:ext cx="4295313" cy="1542613"/>
                <a:chOff x="945458" y="313144"/>
                <a:chExt cx="4295313" cy="1542613"/>
              </a:xfrm>
            </p:grpSpPr>
            <p:pic>
              <p:nvPicPr>
                <p:cNvPr id="3" name="図 2">
                  <a:extLst>
                    <a:ext uri="{FF2B5EF4-FFF2-40B4-BE49-F238E27FC236}">
                      <a16:creationId xmlns:a16="http://schemas.microsoft.com/office/drawing/2014/main" id="{B6B5344F-5ACB-1CFB-4798-C567B6E101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45458" y="313144"/>
                  <a:ext cx="2160000" cy="1542613"/>
                </a:xfrm>
                <a:prstGeom prst="rect">
                  <a:avLst/>
                </a:prstGeom>
              </p:spPr>
            </p:pic>
            <p:pic>
              <p:nvPicPr>
                <p:cNvPr id="9" name="図 8">
                  <a:extLst>
                    <a:ext uri="{FF2B5EF4-FFF2-40B4-BE49-F238E27FC236}">
                      <a16:creationId xmlns:a16="http://schemas.microsoft.com/office/drawing/2014/main" id="{70EF7799-1796-A950-4D33-6005CAD290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80771" y="410047"/>
                  <a:ext cx="2160000" cy="1445710"/>
                </a:xfrm>
                <a:prstGeom prst="rect">
                  <a:avLst/>
                </a:prstGeom>
              </p:spPr>
            </p:pic>
          </p:grpSp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A0BC6D22-81BA-5E6C-BA48-BF910CA3DE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5458" y="4991826"/>
                <a:ext cx="2160000" cy="1553030"/>
              </a:xfrm>
              <a:prstGeom prst="rect">
                <a:avLst/>
              </a:prstGeom>
            </p:spPr>
          </p:pic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36F7B627-F9B8-5A21-2882-5C48A040702D}"/>
                  </a:ext>
                </a:extLst>
              </p:cNvPr>
              <p:cNvGrpSpPr/>
              <p:nvPr/>
            </p:nvGrpSpPr>
            <p:grpSpPr>
              <a:xfrm>
                <a:off x="945458" y="3418421"/>
                <a:ext cx="4295313" cy="1557921"/>
                <a:chOff x="945458" y="3551971"/>
                <a:chExt cx="4295313" cy="1557921"/>
              </a:xfrm>
            </p:grpSpPr>
            <p:pic>
              <p:nvPicPr>
                <p:cNvPr id="14" name="図 13">
                  <a:extLst>
                    <a:ext uri="{FF2B5EF4-FFF2-40B4-BE49-F238E27FC236}">
                      <a16:creationId xmlns:a16="http://schemas.microsoft.com/office/drawing/2014/main" id="{8D770833-F8A8-D1BF-5F5C-93DDEFFAF2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080771" y="3604541"/>
                  <a:ext cx="2160000" cy="1505351"/>
                </a:xfrm>
                <a:prstGeom prst="rect">
                  <a:avLst/>
                </a:prstGeom>
              </p:spPr>
            </p:pic>
            <p:pic>
              <p:nvPicPr>
                <p:cNvPr id="18" name="図 17">
                  <a:extLst>
                    <a:ext uri="{FF2B5EF4-FFF2-40B4-BE49-F238E27FC236}">
                      <a16:creationId xmlns:a16="http://schemas.microsoft.com/office/drawing/2014/main" id="{B8EEE168-D6A0-6DA7-A48A-DBFA922895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45458" y="3551971"/>
                  <a:ext cx="2160000" cy="1557921"/>
                </a:xfrm>
                <a:prstGeom prst="rect">
                  <a:avLst/>
                </a:prstGeom>
              </p:spPr>
            </p:pic>
          </p:grpSp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8A73728C-9A74-6897-AAFA-4FC171EDE177}"/>
                  </a:ext>
                </a:extLst>
              </p:cNvPr>
              <p:cNvGrpSpPr/>
              <p:nvPr/>
            </p:nvGrpSpPr>
            <p:grpSpPr>
              <a:xfrm>
                <a:off x="945458" y="1871240"/>
                <a:ext cx="4295313" cy="1531698"/>
                <a:chOff x="945458" y="1960954"/>
                <a:chExt cx="4295313" cy="1531698"/>
              </a:xfrm>
            </p:grpSpPr>
            <p:pic>
              <p:nvPicPr>
                <p:cNvPr id="11" name="図 10">
                  <a:extLst>
                    <a:ext uri="{FF2B5EF4-FFF2-40B4-BE49-F238E27FC236}">
                      <a16:creationId xmlns:a16="http://schemas.microsoft.com/office/drawing/2014/main" id="{28FF64A7-4662-CFCD-10EA-8491336ACF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45458" y="1960954"/>
                  <a:ext cx="2160000" cy="1531698"/>
                </a:xfrm>
                <a:prstGeom prst="rect">
                  <a:avLst/>
                </a:prstGeom>
              </p:spPr>
            </p:pic>
            <p:pic>
              <p:nvPicPr>
                <p:cNvPr id="21" name="図 20">
                  <a:extLst>
                    <a:ext uri="{FF2B5EF4-FFF2-40B4-BE49-F238E27FC236}">
                      <a16:creationId xmlns:a16="http://schemas.microsoft.com/office/drawing/2014/main" id="{AF5F4EF3-D8BE-E1FF-33F3-7DF6722044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080771" y="1960954"/>
                  <a:ext cx="2160000" cy="1522792"/>
                </a:xfrm>
                <a:prstGeom prst="rect">
                  <a:avLst/>
                </a:prstGeom>
              </p:spPr>
            </p:pic>
          </p:grpSp>
        </p:grp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C3550FD3-3699-A0FE-F751-617E78EC559E}"/>
                </a:ext>
              </a:extLst>
            </p:cNvPr>
            <p:cNvSpPr txBox="1"/>
            <p:nvPr/>
          </p:nvSpPr>
          <p:spPr>
            <a:xfrm>
              <a:off x="1068962" y="168412"/>
              <a:ext cx="664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skp2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2380DCE-993F-0EC6-7ECB-D1C36C462F7E}"/>
                </a:ext>
              </a:extLst>
            </p:cNvPr>
            <p:cNvSpPr txBox="1"/>
            <p:nvPr/>
          </p:nvSpPr>
          <p:spPr>
            <a:xfrm>
              <a:off x="3422843" y="3492652"/>
              <a:ext cx="763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scp3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938437F9-C502-DD8E-3EF7-7ED6FA77DD4D}"/>
                </a:ext>
              </a:extLst>
            </p:cNvPr>
            <p:cNvSpPr txBox="1"/>
            <p:nvPr/>
          </p:nvSpPr>
          <p:spPr>
            <a:xfrm>
              <a:off x="3422843" y="168412"/>
              <a:ext cx="763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ccnb3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6DCCF22-1537-EBDF-2302-D1D44DC2A131}"/>
                </a:ext>
              </a:extLst>
            </p:cNvPr>
            <p:cNvSpPr txBox="1"/>
            <p:nvPr/>
          </p:nvSpPr>
          <p:spPr>
            <a:xfrm>
              <a:off x="1068962" y="1846851"/>
              <a:ext cx="763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myca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58F6235B-1F9A-D035-06D4-ACA017CD88F4}"/>
                </a:ext>
              </a:extLst>
            </p:cNvPr>
            <p:cNvSpPr txBox="1"/>
            <p:nvPr/>
          </p:nvSpPr>
          <p:spPr>
            <a:xfrm>
              <a:off x="755210" y="3310641"/>
              <a:ext cx="25404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ENSORLG00000006147</a:t>
              </a:r>
              <a:endPara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 (</a:t>
              </a: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Sycp3</a:t>
              </a: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)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BB44AB1F-04FC-2474-B8C9-E9D6E3980FFE}"/>
                </a:ext>
              </a:extLst>
            </p:cNvPr>
            <p:cNvSpPr txBox="1"/>
            <p:nvPr/>
          </p:nvSpPr>
          <p:spPr>
            <a:xfrm>
              <a:off x="3422843" y="1846851"/>
              <a:ext cx="971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pthlha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287E7CA-03B5-3BED-C902-DAF2491A643C}"/>
                </a:ext>
              </a:extLst>
            </p:cNvPr>
            <p:cNvSpPr txBox="1"/>
            <p:nvPr/>
          </p:nvSpPr>
          <p:spPr>
            <a:xfrm>
              <a:off x="1068962" y="5109892"/>
              <a:ext cx="763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rec8b</a:t>
              </a:r>
              <a:endPara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FD0F6C0-D7FE-A5FD-2F51-7C109CD7B169}"/>
              </a:ext>
            </a:extLst>
          </p:cNvPr>
          <p:cNvSpPr txBox="1"/>
          <p:nvPr/>
        </p:nvSpPr>
        <p:spPr>
          <a:xfrm>
            <a:off x="5309214" y="5783088"/>
            <a:ext cx="1347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7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C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389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848760-EECA-8240-53AB-DF59A3193AC4}"/>
              </a:ext>
            </a:extLst>
          </p:cNvPr>
          <p:cNvSpPr txBox="1"/>
          <p:nvPr/>
        </p:nvSpPr>
        <p:spPr>
          <a:xfrm>
            <a:off x="2605090" y="6106626"/>
            <a:ext cx="3522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S13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63960BA0-9F10-CC85-B293-C95B0E549668}"/>
              </a:ext>
            </a:extLst>
          </p:cNvPr>
          <p:cNvGrpSpPr/>
          <p:nvPr/>
        </p:nvGrpSpPr>
        <p:grpSpPr>
          <a:xfrm>
            <a:off x="1360881" y="416196"/>
            <a:ext cx="6812438" cy="5428416"/>
            <a:chOff x="639521" y="406036"/>
            <a:chExt cx="6812438" cy="5428416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4DF4EC48-BC23-2C6A-31D8-10C413B58C89}"/>
                </a:ext>
              </a:extLst>
            </p:cNvPr>
            <p:cNvGrpSpPr/>
            <p:nvPr/>
          </p:nvGrpSpPr>
          <p:grpSpPr>
            <a:xfrm>
              <a:off x="639521" y="406036"/>
              <a:ext cx="6812438" cy="5325633"/>
              <a:chOff x="639521" y="406036"/>
              <a:chExt cx="6812438" cy="5325633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A45B306A-CE98-83A9-E8E4-115AD20DDE46}"/>
                  </a:ext>
                </a:extLst>
              </p:cNvPr>
              <p:cNvGrpSpPr/>
              <p:nvPr/>
            </p:nvGrpSpPr>
            <p:grpSpPr>
              <a:xfrm>
                <a:off x="639521" y="4081669"/>
                <a:ext cx="6812438" cy="1650000"/>
                <a:chOff x="639521" y="4081669"/>
                <a:chExt cx="6812438" cy="1650000"/>
              </a:xfrm>
            </p:grpSpPr>
            <p:pic>
              <p:nvPicPr>
                <p:cNvPr id="19" name="図 18">
                  <a:extLst>
                    <a:ext uri="{FF2B5EF4-FFF2-40B4-BE49-F238E27FC236}">
                      <a16:creationId xmlns:a16="http://schemas.microsoft.com/office/drawing/2014/main" id="{1727BCE3-89DD-7C06-01A1-F3A606B1D7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39521" y="4081669"/>
                  <a:ext cx="2160000" cy="1650000"/>
                </a:xfrm>
                <a:prstGeom prst="rect">
                  <a:avLst/>
                </a:prstGeom>
              </p:spPr>
            </p:pic>
            <p:pic>
              <p:nvPicPr>
                <p:cNvPr id="16" name="図 15">
                  <a:extLst>
                    <a:ext uri="{FF2B5EF4-FFF2-40B4-BE49-F238E27FC236}">
                      <a16:creationId xmlns:a16="http://schemas.microsoft.com/office/drawing/2014/main" id="{77AA7F65-26F6-9564-645F-142DA6ECF1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77577" y="4125149"/>
                  <a:ext cx="2160000" cy="1606520"/>
                </a:xfrm>
                <a:prstGeom prst="rect">
                  <a:avLst/>
                </a:prstGeom>
              </p:spPr>
            </p:pic>
            <p:pic>
              <p:nvPicPr>
                <p:cNvPr id="18" name="図 17">
                  <a:extLst>
                    <a:ext uri="{FF2B5EF4-FFF2-40B4-BE49-F238E27FC236}">
                      <a16:creationId xmlns:a16="http://schemas.microsoft.com/office/drawing/2014/main" id="{3F0DDEC9-AE42-3396-3AAC-1B6AFD655F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291959" y="4125149"/>
                  <a:ext cx="2160000" cy="1606520"/>
                </a:xfrm>
                <a:prstGeom prst="rect">
                  <a:avLst/>
                </a:prstGeom>
              </p:spPr>
            </p:pic>
          </p:grpSp>
          <p:grpSp>
            <p:nvGrpSpPr>
              <p:cNvPr id="4" name="グループ化 3">
                <a:extLst>
                  <a:ext uri="{FF2B5EF4-FFF2-40B4-BE49-F238E27FC236}">
                    <a16:creationId xmlns:a16="http://schemas.microsoft.com/office/drawing/2014/main" id="{8579A88D-8BC4-9A6B-036D-24345BB938C0}"/>
                  </a:ext>
                </a:extLst>
              </p:cNvPr>
              <p:cNvGrpSpPr/>
              <p:nvPr/>
            </p:nvGrpSpPr>
            <p:grpSpPr>
              <a:xfrm>
                <a:off x="639521" y="406036"/>
                <a:ext cx="6789895" cy="1606520"/>
                <a:chOff x="639521" y="406036"/>
                <a:chExt cx="6789895" cy="1606520"/>
              </a:xfrm>
            </p:grpSpPr>
            <p:pic>
              <p:nvPicPr>
                <p:cNvPr id="14" name="図 13">
                  <a:extLst>
                    <a:ext uri="{FF2B5EF4-FFF2-40B4-BE49-F238E27FC236}">
                      <a16:creationId xmlns:a16="http://schemas.microsoft.com/office/drawing/2014/main" id="{2F8BD843-A5C1-CF90-BA81-4AC841B4ED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947541" y="406036"/>
                  <a:ext cx="2160000" cy="1606520"/>
                </a:xfrm>
                <a:prstGeom prst="rect">
                  <a:avLst/>
                </a:prstGeom>
              </p:spPr>
            </p:pic>
            <p:pic>
              <p:nvPicPr>
                <p:cNvPr id="23" name="図 22">
                  <a:extLst>
                    <a:ext uri="{FF2B5EF4-FFF2-40B4-BE49-F238E27FC236}">
                      <a16:creationId xmlns:a16="http://schemas.microsoft.com/office/drawing/2014/main" id="{89FDBAAB-E929-B26E-C63D-5E170353D3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39521" y="406036"/>
                  <a:ext cx="2160000" cy="1606520"/>
                </a:xfrm>
                <a:prstGeom prst="rect">
                  <a:avLst/>
                </a:prstGeom>
              </p:spPr>
            </p:pic>
            <p:pic>
              <p:nvPicPr>
                <p:cNvPr id="28" name="図 27">
                  <a:extLst>
                    <a:ext uri="{FF2B5EF4-FFF2-40B4-BE49-F238E27FC236}">
                      <a16:creationId xmlns:a16="http://schemas.microsoft.com/office/drawing/2014/main" id="{F751215A-B263-8014-BB3A-511B62993F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269416" y="406036"/>
                  <a:ext cx="2160000" cy="1606520"/>
                </a:xfrm>
                <a:prstGeom prst="rect">
                  <a:avLst/>
                </a:prstGeom>
              </p:spPr>
            </p:pic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05D7586F-F48E-6E5F-510D-01B1DA02BC3F}"/>
                  </a:ext>
                </a:extLst>
              </p:cNvPr>
              <p:cNvGrpSpPr/>
              <p:nvPr/>
            </p:nvGrpSpPr>
            <p:grpSpPr>
              <a:xfrm>
                <a:off x="639521" y="2222112"/>
                <a:ext cx="6812438" cy="1650000"/>
                <a:chOff x="639521" y="2247003"/>
                <a:chExt cx="6812438" cy="1650000"/>
              </a:xfrm>
            </p:grpSpPr>
            <p:pic>
              <p:nvPicPr>
                <p:cNvPr id="5" name="図 4">
                  <a:extLst>
                    <a:ext uri="{FF2B5EF4-FFF2-40B4-BE49-F238E27FC236}">
                      <a16:creationId xmlns:a16="http://schemas.microsoft.com/office/drawing/2014/main" id="{391E17DA-38E9-F3D5-001B-9AB430D92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39521" y="2290483"/>
                  <a:ext cx="2160000" cy="1606520"/>
                </a:xfrm>
                <a:prstGeom prst="rect">
                  <a:avLst/>
                </a:prstGeom>
              </p:spPr>
            </p:pic>
            <p:pic>
              <p:nvPicPr>
                <p:cNvPr id="21" name="図 20">
                  <a:extLst>
                    <a:ext uri="{FF2B5EF4-FFF2-40B4-BE49-F238E27FC236}">
                      <a16:creationId xmlns:a16="http://schemas.microsoft.com/office/drawing/2014/main" id="{6DF71C40-0518-022E-A0ED-F3AA82E140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977577" y="2290483"/>
                  <a:ext cx="2160000" cy="1606520"/>
                </a:xfrm>
                <a:prstGeom prst="rect">
                  <a:avLst/>
                </a:prstGeom>
              </p:spPr>
            </p:pic>
            <p:pic>
              <p:nvPicPr>
                <p:cNvPr id="6" name="図 5">
                  <a:extLst>
                    <a:ext uri="{FF2B5EF4-FFF2-40B4-BE49-F238E27FC236}">
                      <a16:creationId xmlns:a16="http://schemas.microsoft.com/office/drawing/2014/main" id="{72C0C842-0A56-5D88-D544-C312E44D26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291959" y="2247003"/>
                  <a:ext cx="2160000" cy="1650000"/>
                </a:xfrm>
                <a:prstGeom prst="rect">
                  <a:avLst/>
                </a:prstGeom>
              </p:spPr>
            </p:pic>
          </p:grpSp>
        </p:grp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D2AE2894-08CE-EC4A-C6E6-4EA8D85137A7}"/>
                </a:ext>
              </a:extLst>
            </p:cNvPr>
            <p:cNvSpPr txBox="1"/>
            <p:nvPr/>
          </p:nvSpPr>
          <p:spPr>
            <a:xfrm>
              <a:off x="735184" y="5311232"/>
              <a:ext cx="19686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ENSORLG00000006147</a:t>
              </a: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 (</a:t>
              </a: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Sycp3</a:t>
              </a: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)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870B8EC0-3F27-46DE-E959-39D37C95D4FC}"/>
                </a:ext>
              </a:extLst>
            </p:cNvPr>
            <p:cNvSpPr txBox="1"/>
            <p:nvPr/>
          </p:nvSpPr>
          <p:spPr>
            <a:xfrm>
              <a:off x="4160273" y="5388176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scp3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2BE7AC59-2E10-91FF-C8F4-968CC1230051}"/>
                </a:ext>
              </a:extLst>
            </p:cNvPr>
            <p:cNvSpPr txBox="1"/>
            <p:nvPr/>
          </p:nvSpPr>
          <p:spPr>
            <a:xfrm>
              <a:off x="6480400" y="5388176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rec8b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8A738679-0581-77C8-0207-06982374B09E}"/>
                </a:ext>
              </a:extLst>
            </p:cNvPr>
            <p:cNvSpPr txBox="1"/>
            <p:nvPr/>
          </p:nvSpPr>
          <p:spPr>
            <a:xfrm>
              <a:off x="1572469" y="3252777"/>
              <a:ext cx="664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skp2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29879ED4-1D93-555F-CEDF-6CB14063F05E}"/>
                </a:ext>
              </a:extLst>
            </p:cNvPr>
            <p:cNvSpPr txBox="1"/>
            <p:nvPr/>
          </p:nvSpPr>
          <p:spPr>
            <a:xfrm>
              <a:off x="4160273" y="1452535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ccnb3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1C260EE-6244-B152-D32C-D8D74EACEB05}"/>
                </a:ext>
              </a:extLst>
            </p:cNvPr>
            <p:cNvSpPr txBox="1"/>
            <p:nvPr/>
          </p:nvSpPr>
          <p:spPr>
            <a:xfrm>
              <a:off x="4160273" y="3252777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myca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9BA7CCB7-5912-7CAF-EAEC-3F4272EC7DB9}"/>
                </a:ext>
              </a:extLst>
            </p:cNvPr>
            <p:cNvSpPr txBox="1"/>
            <p:nvPr/>
          </p:nvSpPr>
          <p:spPr>
            <a:xfrm>
              <a:off x="1572469" y="1452535"/>
              <a:ext cx="664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pcna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F832EF0-1EFB-3184-A968-F789D1533053}"/>
                </a:ext>
              </a:extLst>
            </p:cNvPr>
            <p:cNvSpPr txBox="1"/>
            <p:nvPr/>
          </p:nvSpPr>
          <p:spPr>
            <a:xfrm>
              <a:off x="6480400" y="3252777"/>
              <a:ext cx="971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pthlha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6077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B5F84F4-8F4B-DA3A-8FF7-FBDD4CC6D111}"/>
              </a:ext>
            </a:extLst>
          </p:cNvPr>
          <p:cNvGrpSpPr/>
          <p:nvPr/>
        </p:nvGrpSpPr>
        <p:grpSpPr>
          <a:xfrm>
            <a:off x="577363" y="615745"/>
            <a:ext cx="8751274" cy="5626509"/>
            <a:chOff x="403408" y="255662"/>
            <a:chExt cx="8751274" cy="5626509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0564D558-6BB0-139C-42B3-8C7957289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408" y="724533"/>
              <a:ext cx="3600000" cy="2534810"/>
            </a:xfrm>
            <a:prstGeom prst="rect">
              <a:avLst/>
            </a:prstGeom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0EEC05D3-E16A-0184-DF4E-EE6327B50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1792" y="742503"/>
              <a:ext cx="3600000" cy="2516840"/>
            </a:xfrm>
            <a:prstGeom prst="rect">
              <a:avLst/>
            </a:prstGeom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6BDE99B4-BA48-729F-2B74-0B744CE19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3408" y="3351676"/>
              <a:ext cx="3600000" cy="2516006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8F559D96-F942-31A9-E23C-73DC9FEA4CD7}"/>
                </a:ext>
              </a:extLst>
            </p:cNvPr>
            <p:cNvSpPr txBox="1"/>
            <p:nvPr/>
          </p:nvSpPr>
          <p:spPr>
            <a:xfrm>
              <a:off x="722681" y="3351676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myca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A11422E2-C213-6D33-76F0-671D866B7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54682" y="804667"/>
              <a:ext cx="3600000" cy="2454676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A534608B-E3B1-585E-4563-A6881F3E1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61792" y="3407876"/>
              <a:ext cx="3600000" cy="2474295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3BBC0DC3-A5DE-8F9A-A379-E94E084B2D41}"/>
                </a:ext>
              </a:extLst>
            </p:cNvPr>
            <p:cNvSpPr txBox="1"/>
            <p:nvPr/>
          </p:nvSpPr>
          <p:spPr>
            <a:xfrm>
              <a:off x="3899427" y="3292773"/>
              <a:ext cx="971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pthlha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618AE0E9-9FF4-2EFE-9C74-1E4AFA697D1F}"/>
                </a:ext>
              </a:extLst>
            </p:cNvPr>
            <p:cNvSpPr txBox="1"/>
            <p:nvPr/>
          </p:nvSpPr>
          <p:spPr>
            <a:xfrm>
              <a:off x="722681" y="255662"/>
              <a:ext cx="26611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ENSORLG00000006147</a:t>
              </a:r>
              <a:endPara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(</a:t>
              </a:r>
              <a:r>
                <a:rPr kumimoji="1" lang="en-US" altLang="ja-JP" dirty="0" err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scyp3</a:t>
              </a:r>
              <a:r>
                <a:rPr kumimoji="1" lang="en-US" altLang="ja-JP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50" charset="-128"/>
                </a:rPr>
                <a:t>)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D5B6CA99-4DCC-E946-D5EE-8616302C267D}"/>
                </a:ext>
              </a:extLst>
            </p:cNvPr>
            <p:cNvSpPr txBox="1"/>
            <p:nvPr/>
          </p:nvSpPr>
          <p:spPr>
            <a:xfrm>
              <a:off x="3899427" y="532661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scp3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8D086D78-CD9D-6020-A48B-C123EF73B023}"/>
                </a:ext>
              </a:extLst>
            </p:cNvPr>
            <p:cNvSpPr txBox="1"/>
            <p:nvPr/>
          </p:nvSpPr>
          <p:spPr>
            <a:xfrm>
              <a:off x="7129788" y="532661"/>
              <a:ext cx="76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rec8b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8B80398-D80B-9188-4714-C8EDEC07F623}"/>
              </a:ext>
            </a:extLst>
          </p:cNvPr>
          <p:cNvSpPr txBox="1"/>
          <p:nvPr/>
        </p:nvSpPr>
        <p:spPr>
          <a:xfrm>
            <a:off x="5751528" y="6396335"/>
            <a:ext cx="3453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S14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754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B9619-BDBD-EA28-FC93-697418A3D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C4EB3CB7-B098-F263-67C3-0E1F547BDFF2}"/>
              </a:ext>
            </a:extLst>
          </p:cNvPr>
          <p:cNvSpPr txBox="1"/>
          <p:nvPr/>
        </p:nvSpPr>
        <p:spPr>
          <a:xfrm>
            <a:off x="4221152" y="1651434"/>
            <a:ext cx="1938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接合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（一時的な２倍体細胞）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D0520361-53C2-8080-FDEE-398510077156}"/>
              </a:ext>
            </a:extLst>
          </p:cNvPr>
          <p:cNvSpPr txBox="1"/>
          <p:nvPr/>
        </p:nvSpPr>
        <p:spPr>
          <a:xfrm>
            <a:off x="1033962" y="880971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1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D425111-4EDD-643B-FF32-BF08C0B1CC20}"/>
              </a:ext>
            </a:extLst>
          </p:cNvPr>
          <p:cNvSpPr txBox="1"/>
          <p:nvPr/>
        </p:nvSpPr>
        <p:spPr>
          <a:xfrm>
            <a:off x="4138161" y="880971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2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10009253-D6E5-E709-9C2B-C99517C38697}"/>
              </a:ext>
            </a:extLst>
          </p:cNvPr>
          <p:cNvSpPr txBox="1"/>
          <p:nvPr/>
        </p:nvSpPr>
        <p:spPr>
          <a:xfrm>
            <a:off x="4293968" y="3623553"/>
            <a:ext cx="1244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遺伝的組換え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3ED353AF-6EE6-8FFB-56DA-776192F678A1}"/>
              </a:ext>
            </a:extLst>
          </p:cNvPr>
          <p:cNvSpPr txBox="1"/>
          <p:nvPr/>
        </p:nvSpPr>
        <p:spPr>
          <a:xfrm>
            <a:off x="4267976" y="467617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細胞の分離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grpSp>
        <p:nvGrpSpPr>
          <p:cNvPr id="89" name="グループ化 52">
            <a:extLst>
              <a:ext uri="{FF2B5EF4-FFF2-40B4-BE49-F238E27FC236}">
                <a16:creationId xmlns:a16="http://schemas.microsoft.com/office/drawing/2014/main" id="{EDE96DA7-CF67-90FB-4C6F-417C8609296D}"/>
              </a:ext>
            </a:extLst>
          </p:cNvPr>
          <p:cNvGrpSpPr/>
          <p:nvPr/>
        </p:nvGrpSpPr>
        <p:grpSpPr>
          <a:xfrm>
            <a:off x="3187329" y="1327873"/>
            <a:ext cx="463204" cy="231602"/>
            <a:chOff x="4067944" y="3573016"/>
            <a:chExt cx="864096" cy="432048"/>
          </a:xfrm>
        </p:grpSpPr>
        <p:cxnSp>
          <p:nvCxnSpPr>
            <p:cNvPr id="138" name="直線矢印コネクタ 137">
              <a:extLst>
                <a:ext uri="{FF2B5EF4-FFF2-40B4-BE49-F238E27FC236}">
                  <a16:creationId xmlns:a16="http://schemas.microsoft.com/office/drawing/2014/main" id="{6CAC1478-2EAF-1E5C-0239-A2B3DBB5B9A1}"/>
                </a:ext>
              </a:extLst>
            </p:cNvPr>
            <p:cNvCxnSpPr/>
            <p:nvPr/>
          </p:nvCxnSpPr>
          <p:spPr>
            <a:xfrm flipH="1">
              <a:off x="4572000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線矢印コネクタ 138">
              <a:extLst>
                <a:ext uri="{FF2B5EF4-FFF2-40B4-BE49-F238E27FC236}">
                  <a16:creationId xmlns:a16="http://schemas.microsoft.com/office/drawing/2014/main" id="{8E4E679B-441E-CB37-C83D-57CA61F5A5BF}"/>
                </a:ext>
              </a:extLst>
            </p:cNvPr>
            <p:cNvCxnSpPr/>
            <p:nvPr/>
          </p:nvCxnSpPr>
          <p:spPr>
            <a:xfrm>
              <a:off x="4067944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05715BAB-376F-B573-9E12-EB61EB7E261F}"/>
              </a:ext>
            </a:extLst>
          </p:cNvPr>
          <p:cNvGrpSpPr/>
          <p:nvPr/>
        </p:nvGrpSpPr>
        <p:grpSpPr>
          <a:xfrm>
            <a:off x="2685554" y="1627986"/>
            <a:ext cx="1466755" cy="615959"/>
            <a:chOff x="3027198" y="1634721"/>
            <a:chExt cx="2314429" cy="971937"/>
          </a:xfrm>
        </p:grpSpPr>
        <p:sp>
          <p:nvSpPr>
            <p:cNvPr id="135" name="角丸四角形 11">
              <a:extLst>
                <a:ext uri="{FF2B5EF4-FFF2-40B4-BE49-F238E27FC236}">
                  <a16:creationId xmlns:a16="http://schemas.microsoft.com/office/drawing/2014/main" id="{3CFE5B0E-E3E6-D964-3176-4FE6B6C4084B}"/>
                </a:ext>
              </a:extLst>
            </p:cNvPr>
            <p:cNvSpPr/>
            <p:nvPr/>
          </p:nvSpPr>
          <p:spPr>
            <a:xfrm>
              <a:off x="3027198" y="1634721"/>
              <a:ext cx="2314429" cy="97193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36" name="角丸四角形 2">
              <a:extLst>
                <a:ext uri="{FF2B5EF4-FFF2-40B4-BE49-F238E27FC236}">
                  <a16:creationId xmlns:a16="http://schemas.microsoft.com/office/drawing/2014/main" id="{21594442-443E-F155-876D-D7BEC339FED8}"/>
                </a:ext>
              </a:extLst>
            </p:cNvPr>
            <p:cNvSpPr/>
            <p:nvPr/>
          </p:nvSpPr>
          <p:spPr>
            <a:xfrm>
              <a:off x="3763731" y="1937182"/>
              <a:ext cx="72287" cy="36143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37" name="角丸四角形 2">
              <a:extLst>
                <a:ext uri="{FF2B5EF4-FFF2-40B4-BE49-F238E27FC236}">
                  <a16:creationId xmlns:a16="http://schemas.microsoft.com/office/drawing/2014/main" id="{F8032D49-EF60-6CB6-31E9-636A1DFF3DDB}"/>
                </a:ext>
              </a:extLst>
            </p:cNvPr>
            <p:cNvSpPr/>
            <p:nvPr/>
          </p:nvSpPr>
          <p:spPr>
            <a:xfrm>
              <a:off x="4529942" y="1937182"/>
              <a:ext cx="72287" cy="361433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273EF0E6-72D1-E0B2-149B-BFF9EAB3BD36}"/>
              </a:ext>
            </a:extLst>
          </p:cNvPr>
          <p:cNvGrpSpPr/>
          <p:nvPr/>
        </p:nvGrpSpPr>
        <p:grpSpPr>
          <a:xfrm>
            <a:off x="3187329" y="4245723"/>
            <a:ext cx="463204" cy="231602"/>
            <a:chOff x="5740684" y="3236930"/>
            <a:chExt cx="463204" cy="231602"/>
          </a:xfrm>
        </p:grpSpPr>
        <p:cxnSp>
          <p:nvCxnSpPr>
            <p:cNvPr id="133" name="直線矢印コネクタ 132">
              <a:extLst>
                <a:ext uri="{FF2B5EF4-FFF2-40B4-BE49-F238E27FC236}">
                  <a16:creationId xmlns:a16="http://schemas.microsoft.com/office/drawing/2014/main" id="{E834FF26-377D-C9F5-3A64-B64C7B6E828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10886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線矢印コネクタ 133">
              <a:extLst>
                <a:ext uri="{FF2B5EF4-FFF2-40B4-BE49-F238E27FC236}">
                  <a16:creationId xmlns:a16="http://schemas.microsoft.com/office/drawing/2014/main" id="{4A9B0E64-F738-8529-15B8-0140A3B27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40684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グループ化 92">
            <a:extLst>
              <a:ext uri="{FF2B5EF4-FFF2-40B4-BE49-F238E27FC236}">
                <a16:creationId xmlns:a16="http://schemas.microsoft.com/office/drawing/2014/main" id="{78382707-3E0E-670C-A4B5-21DD55F71221}"/>
              </a:ext>
            </a:extLst>
          </p:cNvPr>
          <p:cNvGrpSpPr/>
          <p:nvPr/>
        </p:nvGrpSpPr>
        <p:grpSpPr>
          <a:xfrm>
            <a:off x="2685554" y="3525432"/>
            <a:ext cx="1466755" cy="615959"/>
            <a:chOff x="3492602" y="3601876"/>
            <a:chExt cx="1466755" cy="615959"/>
          </a:xfrm>
        </p:grpSpPr>
        <p:sp>
          <p:nvSpPr>
            <p:cNvPr id="124" name="角丸四角形 11">
              <a:extLst>
                <a:ext uri="{FF2B5EF4-FFF2-40B4-BE49-F238E27FC236}">
                  <a16:creationId xmlns:a16="http://schemas.microsoft.com/office/drawing/2014/main" id="{5C5410FF-12EF-FC81-8301-06EB9EA93041}"/>
                </a:ext>
              </a:extLst>
            </p:cNvPr>
            <p:cNvSpPr/>
            <p:nvPr/>
          </p:nvSpPr>
          <p:spPr>
            <a:xfrm>
              <a:off x="3492602" y="3601876"/>
              <a:ext cx="1466755" cy="61595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grpSp>
          <p:nvGrpSpPr>
            <p:cNvPr id="125" name="グループ化 124">
              <a:extLst>
                <a:ext uri="{FF2B5EF4-FFF2-40B4-BE49-F238E27FC236}">
                  <a16:creationId xmlns:a16="http://schemas.microsoft.com/office/drawing/2014/main" id="{68414808-120E-0056-2985-A1E5E875A1C9}"/>
                </a:ext>
              </a:extLst>
            </p:cNvPr>
            <p:cNvGrpSpPr/>
            <p:nvPr/>
          </p:nvGrpSpPr>
          <p:grpSpPr>
            <a:xfrm>
              <a:off x="4132700" y="3795327"/>
              <a:ext cx="186558" cy="229056"/>
              <a:chOff x="4108668" y="3793559"/>
              <a:chExt cx="186558" cy="229056"/>
            </a:xfrm>
          </p:grpSpPr>
          <p:sp>
            <p:nvSpPr>
              <p:cNvPr id="126" name="角丸四角形 2">
                <a:extLst>
                  <a:ext uri="{FF2B5EF4-FFF2-40B4-BE49-F238E27FC236}">
                    <a16:creationId xmlns:a16="http://schemas.microsoft.com/office/drawing/2014/main" id="{A3AA7317-9F05-8B53-2AF1-299911C17834}"/>
                  </a:ext>
                </a:extLst>
              </p:cNvPr>
              <p:cNvSpPr/>
              <p:nvPr/>
            </p:nvSpPr>
            <p:spPr>
              <a:xfrm>
                <a:off x="4249415" y="3793559"/>
                <a:ext cx="45811" cy="229056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7" name="角丸四角形 2">
                <a:extLst>
                  <a:ext uri="{FF2B5EF4-FFF2-40B4-BE49-F238E27FC236}">
                    <a16:creationId xmlns:a16="http://schemas.microsoft.com/office/drawing/2014/main" id="{ACF20953-3DDF-DD26-976C-510F77C98DB2}"/>
                  </a:ext>
                </a:extLst>
              </p:cNvPr>
              <p:cNvSpPr/>
              <p:nvPr/>
            </p:nvSpPr>
            <p:spPr>
              <a:xfrm>
                <a:off x="4249415" y="3857520"/>
                <a:ext cx="45811" cy="86400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8" name="角丸四角形 2">
                <a:extLst>
                  <a:ext uri="{FF2B5EF4-FFF2-40B4-BE49-F238E27FC236}">
                    <a16:creationId xmlns:a16="http://schemas.microsoft.com/office/drawing/2014/main" id="{D6A44C0F-7D6E-EA33-4875-75B8611E49C5}"/>
                  </a:ext>
                </a:extLst>
              </p:cNvPr>
              <p:cNvSpPr/>
              <p:nvPr/>
            </p:nvSpPr>
            <p:spPr>
              <a:xfrm>
                <a:off x="4108668" y="3793559"/>
                <a:ext cx="45811" cy="229056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9" name="角丸四角形 2">
                <a:extLst>
                  <a:ext uri="{FF2B5EF4-FFF2-40B4-BE49-F238E27FC236}">
                    <a16:creationId xmlns:a16="http://schemas.microsoft.com/office/drawing/2014/main" id="{CD5D6102-8A36-4E74-079F-44B5E048FDAB}"/>
                  </a:ext>
                </a:extLst>
              </p:cNvPr>
              <p:cNvSpPr/>
              <p:nvPr/>
            </p:nvSpPr>
            <p:spPr>
              <a:xfrm>
                <a:off x="4108668" y="3857520"/>
                <a:ext cx="45811" cy="86400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grpSp>
            <p:nvGrpSpPr>
              <p:cNvPr id="130" name="グループ化 129">
                <a:extLst>
                  <a:ext uri="{FF2B5EF4-FFF2-40B4-BE49-F238E27FC236}">
                    <a16:creationId xmlns:a16="http://schemas.microsoft.com/office/drawing/2014/main" id="{B63324C1-978A-FFBA-E541-3DA80F8910A6}"/>
                  </a:ext>
                </a:extLst>
              </p:cNvPr>
              <p:cNvGrpSpPr/>
              <p:nvPr/>
            </p:nvGrpSpPr>
            <p:grpSpPr>
              <a:xfrm>
                <a:off x="4170559" y="3864346"/>
                <a:ext cx="54259" cy="72747"/>
                <a:chOff x="3979344" y="3932317"/>
                <a:chExt cx="54259" cy="72747"/>
              </a:xfrm>
            </p:grpSpPr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E22E6C72-E130-B7DC-9BC4-2BF245214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9344" y="3932317"/>
                  <a:ext cx="54259" cy="72747"/>
                </a:xfrm>
                <a:prstGeom prst="line">
                  <a:avLst/>
                </a:prstGeom>
                <a:ln w="1905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線コネクタ 131">
                  <a:extLst>
                    <a:ext uri="{FF2B5EF4-FFF2-40B4-BE49-F238E27FC236}">
                      <a16:creationId xmlns:a16="http://schemas.microsoft.com/office/drawing/2014/main" id="{860FDF9E-0D76-946D-401E-FC4F8795E9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9344" y="3932317"/>
                  <a:ext cx="54259" cy="72747"/>
                </a:xfrm>
                <a:prstGeom prst="line">
                  <a:avLst/>
                </a:prstGeom>
                <a:ln w="1905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9585882D-57F1-7ECD-2F62-91294B4F96CC}"/>
              </a:ext>
            </a:extLst>
          </p:cNvPr>
          <p:cNvGrpSpPr/>
          <p:nvPr/>
        </p:nvGrpSpPr>
        <p:grpSpPr>
          <a:xfrm>
            <a:off x="2685554" y="764704"/>
            <a:ext cx="1466755" cy="457698"/>
            <a:chOff x="3466815" y="841148"/>
            <a:chExt cx="1466755" cy="4576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DE0FBAC6-CC2E-480B-268C-F4C9995BAC9B}"/>
                </a:ext>
              </a:extLst>
            </p:cNvPr>
            <p:cNvGrpSpPr/>
            <p:nvPr/>
          </p:nvGrpSpPr>
          <p:grpSpPr>
            <a:xfrm>
              <a:off x="4396960" y="841148"/>
              <a:ext cx="536610" cy="457697"/>
              <a:chOff x="4359561" y="882455"/>
              <a:chExt cx="536610" cy="457697"/>
            </a:xfrm>
          </p:grpSpPr>
          <p:sp>
            <p:nvSpPr>
              <p:cNvPr id="122" name="角丸四角形 1">
                <a:extLst>
                  <a:ext uri="{FF2B5EF4-FFF2-40B4-BE49-F238E27FC236}">
                    <a16:creationId xmlns:a16="http://schemas.microsoft.com/office/drawing/2014/main" id="{F2D5A6AD-B262-2718-D6A1-34945D6FA463}"/>
                  </a:ext>
                </a:extLst>
              </p:cNvPr>
              <p:cNvSpPr/>
              <p:nvPr/>
            </p:nvSpPr>
            <p:spPr>
              <a:xfrm>
                <a:off x="4359561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3" name="角丸四角形 2">
                <a:extLst>
                  <a:ext uri="{FF2B5EF4-FFF2-40B4-BE49-F238E27FC236}">
                    <a16:creationId xmlns:a16="http://schemas.microsoft.com/office/drawing/2014/main" id="{4FBFFC92-0522-D418-A2E2-7D59191FAB65}"/>
                  </a:ext>
                </a:extLst>
              </p:cNvPr>
              <p:cNvSpPr/>
              <p:nvPr/>
            </p:nvSpPr>
            <p:spPr>
              <a:xfrm>
                <a:off x="4604192" y="992933"/>
                <a:ext cx="47348" cy="236740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119" name="グループ化 118">
              <a:extLst>
                <a:ext uri="{FF2B5EF4-FFF2-40B4-BE49-F238E27FC236}">
                  <a16:creationId xmlns:a16="http://schemas.microsoft.com/office/drawing/2014/main" id="{473B9B22-E668-6606-AB8A-E14FA197F6BB}"/>
                </a:ext>
              </a:extLst>
            </p:cNvPr>
            <p:cNvGrpSpPr/>
            <p:nvPr/>
          </p:nvGrpSpPr>
          <p:grpSpPr>
            <a:xfrm>
              <a:off x="3466815" y="841149"/>
              <a:ext cx="536610" cy="457697"/>
              <a:chOff x="3429885" y="882455"/>
              <a:chExt cx="536610" cy="457697"/>
            </a:xfrm>
          </p:grpSpPr>
          <p:sp>
            <p:nvSpPr>
              <p:cNvPr id="120" name="角丸四角形 2">
                <a:extLst>
                  <a:ext uri="{FF2B5EF4-FFF2-40B4-BE49-F238E27FC236}">
                    <a16:creationId xmlns:a16="http://schemas.microsoft.com/office/drawing/2014/main" id="{18144BD3-F97B-23C8-1AE9-C7EF60AA09C7}"/>
                  </a:ext>
                </a:extLst>
              </p:cNvPr>
              <p:cNvSpPr/>
              <p:nvPr/>
            </p:nvSpPr>
            <p:spPr>
              <a:xfrm>
                <a:off x="3675944" y="1000070"/>
                <a:ext cx="44493" cy="22246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1" name="角丸四角形 1">
                <a:extLst>
                  <a:ext uri="{FF2B5EF4-FFF2-40B4-BE49-F238E27FC236}">
                    <a16:creationId xmlns:a16="http://schemas.microsoft.com/office/drawing/2014/main" id="{4C741DB4-A1B5-25A6-A9B9-04ABF23A154E}"/>
                  </a:ext>
                </a:extLst>
              </p:cNvPr>
              <p:cNvSpPr/>
              <p:nvPr/>
            </p:nvSpPr>
            <p:spPr>
              <a:xfrm>
                <a:off x="3429885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C0C89340-B04F-5404-D1FD-35AA6427755B}"/>
              </a:ext>
            </a:extLst>
          </p:cNvPr>
          <p:cNvGrpSpPr/>
          <p:nvPr/>
        </p:nvGrpSpPr>
        <p:grpSpPr>
          <a:xfrm>
            <a:off x="2685554" y="4601217"/>
            <a:ext cx="1466755" cy="457697"/>
            <a:chOff x="3466815" y="4677661"/>
            <a:chExt cx="1466755" cy="457697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A75CB2E9-6437-4551-2508-722CE3BBEFD6}"/>
                </a:ext>
              </a:extLst>
            </p:cNvPr>
            <p:cNvGrpSpPr/>
            <p:nvPr/>
          </p:nvGrpSpPr>
          <p:grpSpPr>
            <a:xfrm>
              <a:off x="4396960" y="4677661"/>
              <a:ext cx="536610" cy="457697"/>
              <a:chOff x="4305273" y="4677661"/>
              <a:chExt cx="536610" cy="457697"/>
            </a:xfrm>
          </p:grpSpPr>
          <p:sp>
            <p:nvSpPr>
              <p:cNvPr id="114" name="角丸四角形 1">
                <a:extLst>
                  <a:ext uri="{FF2B5EF4-FFF2-40B4-BE49-F238E27FC236}">
                    <a16:creationId xmlns:a16="http://schemas.microsoft.com/office/drawing/2014/main" id="{247701FA-0302-807B-C753-B58931FDFF27}"/>
                  </a:ext>
                </a:extLst>
              </p:cNvPr>
              <p:cNvSpPr/>
              <p:nvPr/>
            </p:nvSpPr>
            <p:spPr>
              <a:xfrm>
                <a:off x="4305273" y="467766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grpSp>
            <p:nvGrpSpPr>
              <p:cNvPr id="115" name="グループ化 114">
                <a:extLst>
                  <a:ext uri="{FF2B5EF4-FFF2-40B4-BE49-F238E27FC236}">
                    <a16:creationId xmlns:a16="http://schemas.microsoft.com/office/drawing/2014/main" id="{E1E8623C-9A63-C1D6-BD51-028346403BBD}"/>
                  </a:ext>
                </a:extLst>
              </p:cNvPr>
              <p:cNvGrpSpPr/>
              <p:nvPr/>
            </p:nvGrpSpPr>
            <p:grpSpPr>
              <a:xfrm>
                <a:off x="4550673" y="4791981"/>
                <a:ext cx="45811" cy="229056"/>
                <a:chOff x="4521201" y="4791982"/>
                <a:chExt cx="45811" cy="229056"/>
              </a:xfrm>
            </p:grpSpPr>
            <p:sp>
              <p:nvSpPr>
                <p:cNvPr id="116" name="角丸四角形 2">
                  <a:extLst>
                    <a:ext uri="{FF2B5EF4-FFF2-40B4-BE49-F238E27FC236}">
                      <a16:creationId xmlns:a16="http://schemas.microsoft.com/office/drawing/2014/main" id="{7937C95C-CFFD-D68E-AD0F-192757F99383}"/>
                    </a:ext>
                  </a:extLst>
                </p:cNvPr>
                <p:cNvSpPr/>
                <p:nvPr/>
              </p:nvSpPr>
              <p:spPr>
                <a:xfrm>
                  <a:off x="4521201" y="4791982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117" name="角丸四角形 2">
                  <a:extLst>
                    <a:ext uri="{FF2B5EF4-FFF2-40B4-BE49-F238E27FC236}">
                      <a16:creationId xmlns:a16="http://schemas.microsoft.com/office/drawing/2014/main" id="{5A582E95-26F6-F6AF-D317-14F64F90A53F}"/>
                    </a:ext>
                  </a:extLst>
                </p:cNvPr>
                <p:cNvSpPr/>
                <p:nvPr/>
              </p:nvSpPr>
              <p:spPr>
                <a:xfrm>
                  <a:off x="4521201" y="4855943"/>
                  <a:ext cx="45811" cy="86400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</p:grpSp>
        <p:grpSp>
          <p:nvGrpSpPr>
            <p:cNvPr id="108" name="グループ化 107">
              <a:extLst>
                <a:ext uri="{FF2B5EF4-FFF2-40B4-BE49-F238E27FC236}">
                  <a16:creationId xmlns:a16="http://schemas.microsoft.com/office/drawing/2014/main" id="{57F6A9A2-90F1-FDDA-A964-737F534913A2}"/>
                </a:ext>
              </a:extLst>
            </p:cNvPr>
            <p:cNvGrpSpPr/>
            <p:nvPr/>
          </p:nvGrpSpPr>
          <p:grpSpPr>
            <a:xfrm>
              <a:off x="3466815" y="4677661"/>
              <a:ext cx="536610" cy="457697"/>
              <a:chOff x="3474794" y="4677661"/>
              <a:chExt cx="536610" cy="457697"/>
            </a:xfrm>
          </p:grpSpPr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7211DE68-D778-E627-D92C-8307AE0C6CE1}"/>
                  </a:ext>
                </a:extLst>
              </p:cNvPr>
              <p:cNvGrpSpPr/>
              <p:nvPr/>
            </p:nvGrpSpPr>
            <p:grpSpPr>
              <a:xfrm>
                <a:off x="3720194" y="4791981"/>
                <a:ext cx="45811" cy="229056"/>
                <a:chOff x="4094141" y="3457405"/>
                <a:chExt cx="45811" cy="229056"/>
              </a:xfrm>
            </p:grpSpPr>
            <p:sp>
              <p:nvSpPr>
                <p:cNvPr id="112" name="角丸四角形 2">
                  <a:extLst>
                    <a:ext uri="{FF2B5EF4-FFF2-40B4-BE49-F238E27FC236}">
                      <a16:creationId xmlns:a16="http://schemas.microsoft.com/office/drawing/2014/main" id="{3441EEF6-ED97-692B-4378-895F11C0415F}"/>
                    </a:ext>
                  </a:extLst>
                </p:cNvPr>
                <p:cNvSpPr/>
                <p:nvPr/>
              </p:nvSpPr>
              <p:spPr>
                <a:xfrm>
                  <a:off x="4094141" y="3457405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113" name="角丸四角形 2">
                  <a:extLst>
                    <a:ext uri="{FF2B5EF4-FFF2-40B4-BE49-F238E27FC236}">
                      <a16:creationId xmlns:a16="http://schemas.microsoft.com/office/drawing/2014/main" id="{B69B1B92-EA5A-A577-0BDE-62264955C00D}"/>
                    </a:ext>
                  </a:extLst>
                </p:cNvPr>
                <p:cNvSpPr/>
                <p:nvPr/>
              </p:nvSpPr>
              <p:spPr>
                <a:xfrm>
                  <a:off x="4094141" y="3521366"/>
                  <a:ext cx="45811" cy="86400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  <p:sp>
            <p:nvSpPr>
              <p:cNvPr id="111" name="角丸四角形 1">
                <a:extLst>
                  <a:ext uri="{FF2B5EF4-FFF2-40B4-BE49-F238E27FC236}">
                    <a16:creationId xmlns:a16="http://schemas.microsoft.com/office/drawing/2014/main" id="{2B3E786D-8C2D-0598-C885-5DDFF4E74764}"/>
                  </a:ext>
                </a:extLst>
              </p:cNvPr>
              <p:cNvSpPr/>
              <p:nvPr/>
            </p:nvSpPr>
            <p:spPr>
              <a:xfrm>
                <a:off x="3474794" y="467766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4D21760-A563-BC5C-3424-9E64E2DC6D33}"/>
              </a:ext>
            </a:extLst>
          </p:cNvPr>
          <p:cNvSpPr txBox="1"/>
          <p:nvPr/>
        </p:nvSpPr>
        <p:spPr>
          <a:xfrm>
            <a:off x="5556975" y="6277738"/>
            <a:ext cx="3631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S15A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A79D343F-13E7-B144-3DB3-111202E46D27}"/>
              </a:ext>
            </a:extLst>
          </p:cNvPr>
          <p:cNvCxnSpPr>
            <a:cxnSpLocks/>
          </p:cNvCxnSpPr>
          <p:nvPr/>
        </p:nvCxnSpPr>
        <p:spPr>
          <a:xfrm flipV="1">
            <a:off x="3426621" y="2347819"/>
            <a:ext cx="0" cy="109482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081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3059B-8958-AD50-08C4-260F00477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2BC8D04-2EF7-9D80-B87A-2798EB7B0664}"/>
              </a:ext>
            </a:extLst>
          </p:cNvPr>
          <p:cNvSpPr txBox="1"/>
          <p:nvPr/>
        </p:nvSpPr>
        <p:spPr>
          <a:xfrm>
            <a:off x="4324574" y="3620861"/>
            <a:ext cx="1603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相同染色体間での</a:t>
            </a:r>
            <a:endParaRPr kumimoji="1" lang="en-US" altLang="ja-JP" sz="1400" dirty="0">
              <a:solidFill>
                <a:srgbClr val="FF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遺伝的組換え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82F8F248-43B5-8AEA-BA98-63727FF4CB88}"/>
              </a:ext>
            </a:extLst>
          </p:cNvPr>
          <p:cNvGrpSpPr/>
          <p:nvPr/>
        </p:nvGrpSpPr>
        <p:grpSpPr>
          <a:xfrm>
            <a:off x="2688798" y="3525433"/>
            <a:ext cx="1466755" cy="615959"/>
            <a:chOff x="5508104" y="3522740"/>
            <a:chExt cx="1466755" cy="615959"/>
          </a:xfrm>
        </p:grpSpPr>
        <p:sp>
          <p:nvSpPr>
            <p:cNvPr id="16" name="角丸四角形 11">
              <a:extLst>
                <a:ext uri="{FF2B5EF4-FFF2-40B4-BE49-F238E27FC236}">
                  <a16:creationId xmlns:a16="http://schemas.microsoft.com/office/drawing/2014/main" id="{78206762-B314-86B7-B1AD-6514910A1FE9}"/>
                </a:ext>
              </a:extLst>
            </p:cNvPr>
            <p:cNvSpPr/>
            <p:nvPr/>
          </p:nvSpPr>
          <p:spPr>
            <a:xfrm>
              <a:off x="5508104" y="3522740"/>
              <a:ext cx="1466755" cy="61595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1BA526BD-EBA5-3837-B0FD-5DDEC057B3D9}"/>
                </a:ext>
              </a:extLst>
            </p:cNvPr>
            <p:cNvGrpSpPr/>
            <p:nvPr/>
          </p:nvGrpSpPr>
          <p:grpSpPr>
            <a:xfrm>
              <a:off x="6089305" y="3716191"/>
              <a:ext cx="304352" cy="229056"/>
              <a:chOff x="6091107" y="3714423"/>
              <a:chExt cx="304352" cy="229056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39A9EA2-7FF2-B856-F183-E9EFBBA2008B}"/>
                  </a:ext>
                </a:extLst>
              </p:cNvPr>
              <p:cNvGrpSpPr/>
              <p:nvPr/>
            </p:nvGrpSpPr>
            <p:grpSpPr>
              <a:xfrm>
                <a:off x="6290704" y="3714423"/>
                <a:ext cx="104755" cy="229056"/>
                <a:chOff x="4211960" y="3457405"/>
                <a:chExt cx="104755" cy="229056"/>
              </a:xfrm>
            </p:grpSpPr>
            <p:sp>
              <p:nvSpPr>
                <p:cNvPr id="49" name="角丸四角形 2">
                  <a:extLst>
                    <a:ext uri="{FF2B5EF4-FFF2-40B4-BE49-F238E27FC236}">
                      <a16:creationId xmlns:a16="http://schemas.microsoft.com/office/drawing/2014/main" id="{9031E984-B68A-7F25-530E-88A1A27FF345}"/>
                    </a:ext>
                  </a:extLst>
                </p:cNvPr>
                <p:cNvSpPr/>
                <p:nvPr/>
              </p:nvSpPr>
              <p:spPr>
                <a:xfrm>
                  <a:off x="4270904" y="3457405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51" name="角丸四角形 2">
                  <a:extLst>
                    <a:ext uri="{FF2B5EF4-FFF2-40B4-BE49-F238E27FC236}">
                      <a16:creationId xmlns:a16="http://schemas.microsoft.com/office/drawing/2014/main" id="{6E1A495F-BABF-87DA-9762-E2FC920625AC}"/>
                    </a:ext>
                  </a:extLst>
                </p:cNvPr>
                <p:cNvSpPr/>
                <p:nvPr/>
              </p:nvSpPr>
              <p:spPr>
                <a:xfrm>
                  <a:off x="4211960" y="3457405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55" name="角丸四角形 2">
                  <a:extLst>
                    <a:ext uri="{FF2B5EF4-FFF2-40B4-BE49-F238E27FC236}">
                      <a16:creationId xmlns:a16="http://schemas.microsoft.com/office/drawing/2014/main" id="{134EA19B-FA60-CEA4-8866-9C78A6F5DFD2}"/>
                    </a:ext>
                  </a:extLst>
                </p:cNvPr>
                <p:cNvSpPr/>
                <p:nvPr/>
              </p:nvSpPr>
              <p:spPr>
                <a:xfrm>
                  <a:off x="4211960" y="3521366"/>
                  <a:ext cx="45811" cy="86400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  <p:grpSp>
            <p:nvGrpSpPr>
              <p:cNvPr id="25" name="グループ化 24">
                <a:extLst>
                  <a:ext uri="{FF2B5EF4-FFF2-40B4-BE49-F238E27FC236}">
                    <a16:creationId xmlns:a16="http://schemas.microsoft.com/office/drawing/2014/main" id="{FB946D3F-500B-C48A-A499-022991CCA818}"/>
                  </a:ext>
                </a:extLst>
              </p:cNvPr>
              <p:cNvGrpSpPr/>
              <p:nvPr/>
            </p:nvGrpSpPr>
            <p:grpSpPr>
              <a:xfrm>
                <a:off x="6091107" y="3714423"/>
                <a:ext cx="104661" cy="229056"/>
                <a:chOff x="4035291" y="3457405"/>
                <a:chExt cx="104661" cy="229056"/>
              </a:xfrm>
            </p:grpSpPr>
            <p:sp>
              <p:nvSpPr>
                <p:cNvPr id="40" name="角丸四角形 2">
                  <a:extLst>
                    <a:ext uri="{FF2B5EF4-FFF2-40B4-BE49-F238E27FC236}">
                      <a16:creationId xmlns:a16="http://schemas.microsoft.com/office/drawing/2014/main" id="{75845E50-0AC7-1A22-0606-826E6582598F}"/>
                    </a:ext>
                  </a:extLst>
                </p:cNvPr>
                <p:cNvSpPr/>
                <p:nvPr/>
              </p:nvSpPr>
              <p:spPr>
                <a:xfrm>
                  <a:off x="4035291" y="3457405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43" name="角丸四角形 2">
                  <a:extLst>
                    <a:ext uri="{FF2B5EF4-FFF2-40B4-BE49-F238E27FC236}">
                      <a16:creationId xmlns:a16="http://schemas.microsoft.com/office/drawing/2014/main" id="{F94597E3-2F41-6592-4D0D-0B79F39CCE59}"/>
                    </a:ext>
                  </a:extLst>
                </p:cNvPr>
                <p:cNvSpPr/>
                <p:nvPr/>
              </p:nvSpPr>
              <p:spPr>
                <a:xfrm>
                  <a:off x="4094141" y="3457405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48" name="角丸四角形 2">
                  <a:extLst>
                    <a:ext uri="{FF2B5EF4-FFF2-40B4-BE49-F238E27FC236}">
                      <a16:creationId xmlns:a16="http://schemas.microsoft.com/office/drawing/2014/main" id="{8A0B11B3-8052-D109-59AA-8711253F6157}"/>
                    </a:ext>
                  </a:extLst>
                </p:cNvPr>
                <p:cNvSpPr/>
                <p:nvPr/>
              </p:nvSpPr>
              <p:spPr>
                <a:xfrm>
                  <a:off x="4094141" y="3521366"/>
                  <a:ext cx="45811" cy="86400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  <p:grpSp>
            <p:nvGrpSpPr>
              <p:cNvPr id="26" name="グループ化 25">
                <a:extLst>
                  <a:ext uri="{FF2B5EF4-FFF2-40B4-BE49-F238E27FC236}">
                    <a16:creationId xmlns:a16="http://schemas.microsoft.com/office/drawing/2014/main" id="{1F6D0AC6-F6E0-C795-836F-D8C62AC25BD0}"/>
                  </a:ext>
                </a:extLst>
              </p:cNvPr>
              <p:cNvGrpSpPr/>
              <p:nvPr/>
            </p:nvGrpSpPr>
            <p:grpSpPr>
              <a:xfrm>
                <a:off x="6211848" y="3785210"/>
                <a:ext cx="54259" cy="72747"/>
                <a:chOff x="3979344" y="3932317"/>
                <a:chExt cx="54259" cy="72747"/>
              </a:xfrm>
            </p:grpSpPr>
            <p:cxnSp>
              <p:nvCxnSpPr>
                <p:cNvPr id="29" name="直線コネクタ 28">
                  <a:extLst>
                    <a:ext uri="{FF2B5EF4-FFF2-40B4-BE49-F238E27FC236}">
                      <a16:creationId xmlns:a16="http://schemas.microsoft.com/office/drawing/2014/main" id="{20C756EB-5F93-4F58-3197-6594C7E56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9344" y="3932317"/>
                  <a:ext cx="54259" cy="72747"/>
                </a:xfrm>
                <a:prstGeom prst="line">
                  <a:avLst/>
                </a:prstGeom>
                <a:ln w="1905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線コネクタ 34">
                  <a:extLst>
                    <a:ext uri="{FF2B5EF4-FFF2-40B4-BE49-F238E27FC236}">
                      <a16:creationId xmlns:a16="http://schemas.microsoft.com/office/drawing/2014/main" id="{E8441426-DAC8-EDEF-7BED-9307587460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9344" y="3932317"/>
                  <a:ext cx="54259" cy="72747"/>
                </a:xfrm>
                <a:prstGeom prst="line">
                  <a:avLst/>
                </a:prstGeom>
                <a:ln w="1905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55266E8A-60C2-FB3F-EF59-F2AA6A259A33}"/>
              </a:ext>
            </a:extLst>
          </p:cNvPr>
          <p:cNvSpPr txBox="1"/>
          <p:nvPr/>
        </p:nvSpPr>
        <p:spPr>
          <a:xfrm>
            <a:off x="4251759" y="1651434"/>
            <a:ext cx="1938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接合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（一時的な２倍体細胞）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9C53FDF8-89A4-FC7F-95B4-C541A865758B}"/>
              </a:ext>
            </a:extLst>
          </p:cNvPr>
          <p:cNvSpPr txBox="1"/>
          <p:nvPr/>
        </p:nvSpPr>
        <p:spPr>
          <a:xfrm>
            <a:off x="1064569" y="880972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1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998FC835-0EEC-27E3-BFE3-72114F11304F}"/>
              </a:ext>
            </a:extLst>
          </p:cNvPr>
          <p:cNvSpPr txBox="1"/>
          <p:nvPr/>
        </p:nvSpPr>
        <p:spPr>
          <a:xfrm>
            <a:off x="4168768" y="880972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2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B54DD281-9F75-0705-7573-21E1109B8244}"/>
              </a:ext>
            </a:extLst>
          </p:cNvPr>
          <p:cNvSpPr txBox="1"/>
          <p:nvPr/>
        </p:nvSpPr>
        <p:spPr>
          <a:xfrm>
            <a:off x="4298582" y="467617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細胞の分離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grpSp>
        <p:nvGrpSpPr>
          <p:cNvPr id="30" name="グループ化 52">
            <a:extLst>
              <a:ext uri="{FF2B5EF4-FFF2-40B4-BE49-F238E27FC236}">
                <a16:creationId xmlns:a16="http://schemas.microsoft.com/office/drawing/2014/main" id="{DA1D6051-1233-E2D6-D274-D3F70A02196C}"/>
              </a:ext>
            </a:extLst>
          </p:cNvPr>
          <p:cNvGrpSpPr/>
          <p:nvPr/>
        </p:nvGrpSpPr>
        <p:grpSpPr>
          <a:xfrm>
            <a:off x="3190572" y="1327873"/>
            <a:ext cx="463204" cy="231602"/>
            <a:chOff x="4067944" y="3573016"/>
            <a:chExt cx="864096" cy="432048"/>
          </a:xfrm>
        </p:grpSpPr>
        <p:cxnSp>
          <p:nvCxnSpPr>
            <p:cNvPr id="32" name="直線矢印コネクタ 31">
              <a:extLst>
                <a:ext uri="{FF2B5EF4-FFF2-40B4-BE49-F238E27FC236}">
                  <a16:creationId xmlns:a16="http://schemas.microsoft.com/office/drawing/2014/main" id="{00191CB6-B907-46F8-24EC-BED589E2BDB5}"/>
                </a:ext>
              </a:extLst>
            </p:cNvPr>
            <p:cNvCxnSpPr/>
            <p:nvPr/>
          </p:nvCxnSpPr>
          <p:spPr>
            <a:xfrm flipH="1">
              <a:off x="4572000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4800B4FB-B73A-B41F-79CF-E70E7E1E9046}"/>
                </a:ext>
              </a:extLst>
            </p:cNvPr>
            <p:cNvCxnSpPr/>
            <p:nvPr/>
          </p:nvCxnSpPr>
          <p:spPr>
            <a:xfrm>
              <a:off x="4067944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グループ化 109">
            <a:extLst>
              <a:ext uri="{FF2B5EF4-FFF2-40B4-BE49-F238E27FC236}">
                <a16:creationId xmlns:a16="http://schemas.microsoft.com/office/drawing/2014/main" id="{99413151-D5FC-3F01-7E9A-2EABC3A0B6A6}"/>
              </a:ext>
            </a:extLst>
          </p:cNvPr>
          <p:cNvGrpSpPr/>
          <p:nvPr/>
        </p:nvGrpSpPr>
        <p:grpSpPr>
          <a:xfrm>
            <a:off x="2688798" y="1627987"/>
            <a:ext cx="1466755" cy="615959"/>
            <a:chOff x="3027198" y="1634721"/>
            <a:chExt cx="2314429" cy="971937"/>
          </a:xfrm>
        </p:grpSpPr>
        <p:sp>
          <p:nvSpPr>
            <p:cNvPr id="7" name="角丸四角形 11">
              <a:extLst>
                <a:ext uri="{FF2B5EF4-FFF2-40B4-BE49-F238E27FC236}">
                  <a16:creationId xmlns:a16="http://schemas.microsoft.com/office/drawing/2014/main" id="{31AAB7D5-BA40-8F83-A219-6DE2157F0993}"/>
                </a:ext>
              </a:extLst>
            </p:cNvPr>
            <p:cNvSpPr/>
            <p:nvPr/>
          </p:nvSpPr>
          <p:spPr>
            <a:xfrm>
              <a:off x="3027198" y="1634721"/>
              <a:ext cx="2314429" cy="97193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79" name="角丸四角形 2">
              <a:extLst>
                <a:ext uri="{FF2B5EF4-FFF2-40B4-BE49-F238E27FC236}">
                  <a16:creationId xmlns:a16="http://schemas.microsoft.com/office/drawing/2014/main" id="{4B7481C0-6B83-DDF8-5F66-F8A1265D84DD}"/>
                </a:ext>
              </a:extLst>
            </p:cNvPr>
            <p:cNvSpPr/>
            <p:nvPr/>
          </p:nvSpPr>
          <p:spPr>
            <a:xfrm>
              <a:off x="3763731" y="1937182"/>
              <a:ext cx="72287" cy="36143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82" name="角丸四角形 2">
              <a:extLst>
                <a:ext uri="{FF2B5EF4-FFF2-40B4-BE49-F238E27FC236}">
                  <a16:creationId xmlns:a16="http://schemas.microsoft.com/office/drawing/2014/main" id="{43260292-558B-5E73-A611-56138AF864C1}"/>
                </a:ext>
              </a:extLst>
            </p:cNvPr>
            <p:cNvSpPr/>
            <p:nvPr/>
          </p:nvSpPr>
          <p:spPr>
            <a:xfrm>
              <a:off x="4529942" y="1937182"/>
              <a:ext cx="72287" cy="361433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F54CB2CA-9EC5-40AC-144D-3315D0A2F271}"/>
              </a:ext>
            </a:extLst>
          </p:cNvPr>
          <p:cNvGrpSpPr/>
          <p:nvPr/>
        </p:nvGrpSpPr>
        <p:grpSpPr>
          <a:xfrm>
            <a:off x="3190572" y="4245723"/>
            <a:ext cx="463204" cy="231602"/>
            <a:chOff x="5740684" y="3236930"/>
            <a:chExt cx="463204" cy="231602"/>
          </a:xfrm>
        </p:grpSpPr>
        <p:cxnSp>
          <p:nvCxnSpPr>
            <p:cNvPr id="44" name="直線矢印コネクタ 43">
              <a:extLst>
                <a:ext uri="{FF2B5EF4-FFF2-40B4-BE49-F238E27FC236}">
                  <a16:creationId xmlns:a16="http://schemas.microsoft.com/office/drawing/2014/main" id="{D25E84D8-576F-B05D-7C31-93346AA680C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10886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矢印コネクタ 44">
              <a:extLst>
                <a:ext uri="{FF2B5EF4-FFF2-40B4-BE49-F238E27FC236}">
                  <a16:creationId xmlns:a16="http://schemas.microsoft.com/office/drawing/2014/main" id="{E57DD3CE-6328-05D9-EA0D-91911D1760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40684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61F70E9A-96F4-9AAA-A932-3F579C144C5E}"/>
              </a:ext>
            </a:extLst>
          </p:cNvPr>
          <p:cNvGrpSpPr/>
          <p:nvPr/>
        </p:nvGrpSpPr>
        <p:grpSpPr>
          <a:xfrm>
            <a:off x="2688798" y="764704"/>
            <a:ext cx="1466755" cy="457698"/>
            <a:chOff x="3466815" y="841148"/>
            <a:chExt cx="1466755" cy="457698"/>
          </a:xfrm>
        </p:grpSpPr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A68AEB8E-83CC-18D5-4828-B32E59F3C510}"/>
                </a:ext>
              </a:extLst>
            </p:cNvPr>
            <p:cNvGrpSpPr/>
            <p:nvPr/>
          </p:nvGrpSpPr>
          <p:grpSpPr>
            <a:xfrm>
              <a:off x="4396960" y="841148"/>
              <a:ext cx="536610" cy="457697"/>
              <a:chOff x="4359561" y="882455"/>
              <a:chExt cx="536610" cy="457697"/>
            </a:xfrm>
          </p:grpSpPr>
          <p:sp>
            <p:nvSpPr>
              <p:cNvPr id="73" name="角丸四角形 1">
                <a:extLst>
                  <a:ext uri="{FF2B5EF4-FFF2-40B4-BE49-F238E27FC236}">
                    <a16:creationId xmlns:a16="http://schemas.microsoft.com/office/drawing/2014/main" id="{65FA7DC2-6279-BE59-A074-FBEEF6B88FF5}"/>
                  </a:ext>
                </a:extLst>
              </p:cNvPr>
              <p:cNvSpPr/>
              <p:nvPr/>
            </p:nvSpPr>
            <p:spPr>
              <a:xfrm>
                <a:off x="4359561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76" name="角丸四角形 2">
                <a:extLst>
                  <a:ext uri="{FF2B5EF4-FFF2-40B4-BE49-F238E27FC236}">
                    <a16:creationId xmlns:a16="http://schemas.microsoft.com/office/drawing/2014/main" id="{77A551C6-6665-353D-98BC-49D97992EE8E}"/>
                  </a:ext>
                </a:extLst>
              </p:cNvPr>
              <p:cNvSpPr/>
              <p:nvPr/>
            </p:nvSpPr>
            <p:spPr>
              <a:xfrm>
                <a:off x="4604192" y="992933"/>
                <a:ext cx="47348" cy="236740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3B5A202D-3FE3-6DA9-954C-7D2FA5578900}"/>
                </a:ext>
              </a:extLst>
            </p:cNvPr>
            <p:cNvGrpSpPr/>
            <p:nvPr/>
          </p:nvGrpSpPr>
          <p:grpSpPr>
            <a:xfrm>
              <a:off x="3466815" y="841149"/>
              <a:ext cx="536610" cy="457697"/>
              <a:chOff x="3429885" y="882455"/>
              <a:chExt cx="536610" cy="457697"/>
            </a:xfrm>
          </p:grpSpPr>
          <p:sp>
            <p:nvSpPr>
              <p:cNvPr id="3" name="角丸四角形 2">
                <a:extLst>
                  <a:ext uri="{FF2B5EF4-FFF2-40B4-BE49-F238E27FC236}">
                    <a16:creationId xmlns:a16="http://schemas.microsoft.com/office/drawing/2014/main" id="{B3AEC042-7F38-2E44-B1BE-F39D0E85786B}"/>
                  </a:ext>
                </a:extLst>
              </p:cNvPr>
              <p:cNvSpPr/>
              <p:nvPr/>
            </p:nvSpPr>
            <p:spPr>
              <a:xfrm>
                <a:off x="3675944" y="1000070"/>
                <a:ext cx="44493" cy="22246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4" name="角丸四角形 1">
                <a:extLst>
                  <a:ext uri="{FF2B5EF4-FFF2-40B4-BE49-F238E27FC236}">
                    <a16:creationId xmlns:a16="http://schemas.microsoft.com/office/drawing/2014/main" id="{4A1E5D4D-1CA9-E44C-37CB-147A1D9A2B5B}"/>
                  </a:ext>
                </a:extLst>
              </p:cNvPr>
              <p:cNvSpPr/>
              <p:nvPr/>
            </p:nvSpPr>
            <p:spPr>
              <a:xfrm>
                <a:off x="3429885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098481D-3FAB-59BD-AE56-C0ABA3DFE8CE}"/>
              </a:ext>
            </a:extLst>
          </p:cNvPr>
          <p:cNvGrpSpPr/>
          <p:nvPr/>
        </p:nvGrpSpPr>
        <p:grpSpPr>
          <a:xfrm>
            <a:off x="2681110" y="2567739"/>
            <a:ext cx="1466755" cy="615959"/>
            <a:chOff x="3456209" y="2512072"/>
            <a:chExt cx="1466755" cy="615959"/>
          </a:xfrm>
        </p:grpSpPr>
        <p:sp>
          <p:nvSpPr>
            <p:cNvPr id="8" name="角丸四角形 11">
              <a:extLst>
                <a:ext uri="{FF2B5EF4-FFF2-40B4-BE49-F238E27FC236}">
                  <a16:creationId xmlns:a16="http://schemas.microsoft.com/office/drawing/2014/main" id="{5A45D5AE-11FC-1CCF-A2A0-5949F4C304A5}"/>
                </a:ext>
              </a:extLst>
            </p:cNvPr>
            <p:cNvSpPr/>
            <p:nvPr/>
          </p:nvSpPr>
          <p:spPr>
            <a:xfrm>
              <a:off x="3456209" y="2512072"/>
              <a:ext cx="1466755" cy="61595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9" name="角丸四角形 2">
              <a:extLst>
                <a:ext uri="{FF2B5EF4-FFF2-40B4-BE49-F238E27FC236}">
                  <a16:creationId xmlns:a16="http://schemas.microsoft.com/office/drawing/2014/main" id="{0891C58C-4A39-97E0-2FE9-7C9D8793096C}"/>
                </a:ext>
              </a:extLst>
            </p:cNvPr>
            <p:cNvSpPr/>
            <p:nvPr/>
          </p:nvSpPr>
          <p:spPr>
            <a:xfrm>
              <a:off x="3922982" y="2703755"/>
              <a:ext cx="45811" cy="229056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0" name="角丸四角形 2">
              <a:extLst>
                <a:ext uri="{FF2B5EF4-FFF2-40B4-BE49-F238E27FC236}">
                  <a16:creationId xmlns:a16="http://schemas.microsoft.com/office/drawing/2014/main" id="{D74035D3-80A8-A2CB-812C-D8C7DF22FA90}"/>
                </a:ext>
              </a:extLst>
            </p:cNvPr>
            <p:cNvSpPr/>
            <p:nvPr/>
          </p:nvSpPr>
          <p:spPr>
            <a:xfrm>
              <a:off x="4408564" y="2703755"/>
              <a:ext cx="45811" cy="229056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1" name="角丸四角形 2">
              <a:extLst>
                <a:ext uri="{FF2B5EF4-FFF2-40B4-BE49-F238E27FC236}">
                  <a16:creationId xmlns:a16="http://schemas.microsoft.com/office/drawing/2014/main" id="{AD6E80F4-7A4A-6C87-9DD9-660B21913695}"/>
                </a:ext>
              </a:extLst>
            </p:cNvPr>
            <p:cNvSpPr/>
            <p:nvPr/>
          </p:nvSpPr>
          <p:spPr>
            <a:xfrm>
              <a:off x="3981832" y="2703755"/>
              <a:ext cx="45811" cy="229056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2" name="角丸四角形 2">
              <a:extLst>
                <a:ext uri="{FF2B5EF4-FFF2-40B4-BE49-F238E27FC236}">
                  <a16:creationId xmlns:a16="http://schemas.microsoft.com/office/drawing/2014/main" id="{60F49666-10CA-EB7D-3BFF-3153F433C8E1}"/>
                </a:ext>
              </a:extLst>
            </p:cNvPr>
            <p:cNvSpPr/>
            <p:nvPr/>
          </p:nvSpPr>
          <p:spPr>
            <a:xfrm>
              <a:off x="4349620" y="2703755"/>
              <a:ext cx="45811" cy="229056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</p:grp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D980D8-E7D6-5228-ED02-1E7BB7AF24F9}"/>
              </a:ext>
            </a:extLst>
          </p:cNvPr>
          <p:cNvSpPr txBox="1"/>
          <p:nvPr/>
        </p:nvSpPr>
        <p:spPr>
          <a:xfrm>
            <a:off x="4345529" y="2721830"/>
            <a:ext cx="14924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DNA </a:t>
            </a: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合成（</a:t>
            </a:r>
            <a:r>
              <a:rPr kumimoji="1" lang="en-US" altLang="ja-JP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S</a:t>
            </a: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 期）</a:t>
            </a:r>
          </a:p>
        </p:txBody>
      </p:sp>
      <p:grpSp>
        <p:nvGrpSpPr>
          <p:cNvPr id="128" name="グループ化 127">
            <a:extLst>
              <a:ext uri="{FF2B5EF4-FFF2-40B4-BE49-F238E27FC236}">
                <a16:creationId xmlns:a16="http://schemas.microsoft.com/office/drawing/2014/main" id="{8A759467-2F61-458B-BBD4-8C7D8DA6D1E5}"/>
              </a:ext>
            </a:extLst>
          </p:cNvPr>
          <p:cNvGrpSpPr/>
          <p:nvPr/>
        </p:nvGrpSpPr>
        <p:grpSpPr>
          <a:xfrm>
            <a:off x="2688798" y="4601218"/>
            <a:ext cx="1466755" cy="457697"/>
            <a:chOff x="2335160" y="4601217"/>
            <a:chExt cx="1466755" cy="457697"/>
          </a:xfrm>
        </p:grpSpPr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B4453BD4-6C64-CCAE-9461-BF9585DE52EB}"/>
                </a:ext>
              </a:extLst>
            </p:cNvPr>
            <p:cNvGrpSpPr/>
            <p:nvPr/>
          </p:nvGrpSpPr>
          <p:grpSpPr>
            <a:xfrm>
              <a:off x="2335160" y="4601217"/>
              <a:ext cx="536610" cy="457697"/>
              <a:chOff x="2335160" y="4601217"/>
              <a:chExt cx="536610" cy="457697"/>
            </a:xfrm>
          </p:grpSpPr>
          <p:sp>
            <p:nvSpPr>
              <p:cNvPr id="27" name="角丸四角形 1">
                <a:extLst>
                  <a:ext uri="{FF2B5EF4-FFF2-40B4-BE49-F238E27FC236}">
                    <a16:creationId xmlns:a16="http://schemas.microsoft.com/office/drawing/2014/main" id="{A5E21375-09A2-405D-3003-1B3A91E617E3}"/>
                  </a:ext>
                </a:extLst>
              </p:cNvPr>
              <p:cNvSpPr/>
              <p:nvPr/>
            </p:nvSpPr>
            <p:spPr>
              <a:xfrm>
                <a:off x="2335160" y="4601217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627D10C6-16F2-3E55-22A7-4B0222168BD0}"/>
                  </a:ext>
                </a:extLst>
              </p:cNvPr>
              <p:cNvGrpSpPr/>
              <p:nvPr/>
            </p:nvGrpSpPr>
            <p:grpSpPr>
              <a:xfrm>
                <a:off x="2551135" y="4715537"/>
                <a:ext cx="104661" cy="229056"/>
                <a:chOff x="4035291" y="3457405"/>
                <a:chExt cx="104661" cy="229056"/>
              </a:xfrm>
            </p:grpSpPr>
            <p:sp>
              <p:nvSpPr>
                <p:cNvPr id="70" name="角丸四角形 2">
                  <a:extLst>
                    <a:ext uri="{FF2B5EF4-FFF2-40B4-BE49-F238E27FC236}">
                      <a16:creationId xmlns:a16="http://schemas.microsoft.com/office/drawing/2014/main" id="{52FEE9D0-9747-C5A2-78D0-A329CBFAECE0}"/>
                    </a:ext>
                  </a:extLst>
                </p:cNvPr>
                <p:cNvSpPr/>
                <p:nvPr/>
              </p:nvSpPr>
              <p:spPr>
                <a:xfrm>
                  <a:off x="4035291" y="3457405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72" name="角丸四角形 2">
                  <a:extLst>
                    <a:ext uri="{FF2B5EF4-FFF2-40B4-BE49-F238E27FC236}">
                      <a16:creationId xmlns:a16="http://schemas.microsoft.com/office/drawing/2014/main" id="{D521904E-1A46-3109-772F-99B3A9D5CE6C}"/>
                    </a:ext>
                  </a:extLst>
                </p:cNvPr>
                <p:cNvSpPr/>
                <p:nvPr/>
              </p:nvSpPr>
              <p:spPr>
                <a:xfrm>
                  <a:off x="4094141" y="3457405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74" name="角丸四角形 2">
                  <a:extLst>
                    <a:ext uri="{FF2B5EF4-FFF2-40B4-BE49-F238E27FC236}">
                      <a16:creationId xmlns:a16="http://schemas.microsoft.com/office/drawing/2014/main" id="{8A6C0209-44FF-5EA0-9B75-EBE8C74DEFF2}"/>
                    </a:ext>
                  </a:extLst>
                </p:cNvPr>
                <p:cNvSpPr/>
                <p:nvPr/>
              </p:nvSpPr>
              <p:spPr>
                <a:xfrm>
                  <a:off x="4094141" y="3521366"/>
                  <a:ext cx="45811" cy="86400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</p:grpSp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D4F50821-08DD-3FFF-C238-B4C612B0776D}"/>
                </a:ext>
              </a:extLst>
            </p:cNvPr>
            <p:cNvGrpSpPr/>
            <p:nvPr/>
          </p:nvGrpSpPr>
          <p:grpSpPr>
            <a:xfrm>
              <a:off x="3265305" y="4601217"/>
              <a:ext cx="536610" cy="457697"/>
              <a:chOff x="3265305" y="4601217"/>
              <a:chExt cx="536610" cy="457697"/>
            </a:xfrm>
          </p:grpSpPr>
          <p:sp>
            <p:nvSpPr>
              <p:cNvPr id="54" name="角丸四角形 1">
                <a:extLst>
                  <a:ext uri="{FF2B5EF4-FFF2-40B4-BE49-F238E27FC236}">
                    <a16:creationId xmlns:a16="http://schemas.microsoft.com/office/drawing/2014/main" id="{9CCB7180-B84F-8E3E-64DE-3BE78588F9D2}"/>
                  </a:ext>
                </a:extLst>
              </p:cNvPr>
              <p:cNvSpPr/>
              <p:nvPr/>
            </p:nvSpPr>
            <p:spPr>
              <a:xfrm>
                <a:off x="3265305" y="4601217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grpSp>
            <p:nvGrpSpPr>
              <p:cNvPr id="81" name="グループ化 80">
                <a:extLst>
                  <a:ext uri="{FF2B5EF4-FFF2-40B4-BE49-F238E27FC236}">
                    <a16:creationId xmlns:a16="http://schemas.microsoft.com/office/drawing/2014/main" id="{A1DCF37D-39CB-8C74-7059-1C659E199E14}"/>
                  </a:ext>
                </a:extLst>
              </p:cNvPr>
              <p:cNvGrpSpPr/>
              <p:nvPr/>
            </p:nvGrpSpPr>
            <p:grpSpPr>
              <a:xfrm>
                <a:off x="3481233" y="4715537"/>
                <a:ext cx="104755" cy="229056"/>
                <a:chOff x="4211960" y="3457405"/>
                <a:chExt cx="104755" cy="229056"/>
              </a:xfrm>
            </p:grpSpPr>
            <p:sp>
              <p:nvSpPr>
                <p:cNvPr id="83" name="角丸四角形 2">
                  <a:extLst>
                    <a:ext uri="{FF2B5EF4-FFF2-40B4-BE49-F238E27FC236}">
                      <a16:creationId xmlns:a16="http://schemas.microsoft.com/office/drawing/2014/main" id="{FFF3DE69-A3DE-F3DC-34DE-3AB0ABA10698}"/>
                    </a:ext>
                  </a:extLst>
                </p:cNvPr>
                <p:cNvSpPr/>
                <p:nvPr/>
              </p:nvSpPr>
              <p:spPr>
                <a:xfrm>
                  <a:off x="4270904" y="3457405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84" name="角丸四角形 2">
                  <a:extLst>
                    <a:ext uri="{FF2B5EF4-FFF2-40B4-BE49-F238E27FC236}">
                      <a16:creationId xmlns:a16="http://schemas.microsoft.com/office/drawing/2014/main" id="{07250BC8-5632-7E81-65F7-EA3E8EB9209F}"/>
                    </a:ext>
                  </a:extLst>
                </p:cNvPr>
                <p:cNvSpPr/>
                <p:nvPr/>
              </p:nvSpPr>
              <p:spPr>
                <a:xfrm>
                  <a:off x="4211960" y="3457405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85" name="角丸四角形 2">
                  <a:extLst>
                    <a:ext uri="{FF2B5EF4-FFF2-40B4-BE49-F238E27FC236}">
                      <a16:creationId xmlns:a16="http://schemas.microsoft.com/office/drawing/2014/main" id="{B4408BAC-133E-22F3-0BBB-8F7EE51F0E08}"/>
                    </a:ext>
                  </a:extLst>
                </p:cNvPr>
                <p:cNvSpPr/>
                <p:nvPr/>
              </p:nvSpPr>
              <p:spPr>
                <a:xfrm>
                  <a:off x="4211960" y="3521366"/>
                  <a:ext cx="45811" cy="86400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</p:grpSp>
      </p:grpSp>
      <p:grpSp>
        <p:nvGrpSpPr>
          <p:cNvPr id="127" name="グループ化 126">
            <a:extLst>
              <a:ext uri="{FF2B5EF4-FFF2-40B4-BE49-F238E27FC236}">
                <a16:creationId xmlns:a16="http://schemas.microsoft.com/office/drawing/2014/main" id="{846C5691-8A8A-4822-7F31-85C70F9D470D}"/>
              </a:ext>
            </a:extLst>
          </p:cNvPr>
          <p:cNvGrpSpPr/>
          <p:nvPr/>
        </p:nvGrpSpPr>
        <p:grpSpPr>
          <a:xfrm>
            <a:off x="2696051" y="5157192"/>
            <a:ext cx="1452246" cy="231602"/>
            <a:chOff x="2319533" y="5133804"/>
            <a:chExt cx="1452246" cy="231602"/>
          </a:xfrm>
        </p:grpSpPr>
        <p:grpSp>
          <p:nvGrpSpPr>
            <p:cNvPr id="75" name="グループ化 74">
              <a:extLst>
                <a:ext uri="{FF2B5EF4-FFF2-40B4-BE49-F238E27FC236}">
                  <a16:creationId xmlns:a16="http://schemas.microsoft.com/office/drawing/2014/main" id="{6153A1C0-F03D-D3C2-BA48-51C79FC64F07}"/>
                </a:ext>
              </a:extLst>
            </p:cNvPr>
            <p:cNvGrpSpPr/>
            <p:nvPr/>
          </p:nvGrpSpPr>
          <p:grpSpPr>
            <a:xfrm>
              <a:off x="2319533" y="5133804"/>
              <a:ext cx="463204" cy="231602"/>
              <a:chOff x="5740684" y="3236930"/>
              <a:chExt cx="463204" cy="231602"/>
            </a:xfrm>
          </p:grpSpPr>
          <p:cxnSp>
            <p:nvCxnSpPr>
              <p:cNvPr id="77" name="直線矢印コネクタ 76">
                <a:extLst>
                  <a:ext uri="{FF2B5EF4-FFF2-40B4-BE49-F238E27FC236}">
                    <a16:creationId xmlns:a16="http://schemas.microsoft.com/office/drawing/2014/main" id="{5251B998-37CA-329D-EAB7-237D4C6451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10886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矢印コネクタ 77">
                <a:extLst>
                  <a:ext uri="{FF2B5EF4-FFF2-40B4-BE49-F238E27FC236}">
                    <a16:creationId xmlns:a16="http://schemas.microsoft.com/office/drawing/2014/main" id="{E9DE0DEB-5559-9C64-5B70-60B546BAA0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684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グループ化 85">
              <a:extLst>
                <a:ext uri="{FF2B5EF4-FFF2-40B4-BE49-F238E27FC236}">
                  <a16:creationId xmlns:a16="http://schemas.microsoft.com/office/drawing/2014/main" id="{717830AD-47FD-69D3-FB6E-697794212D59}"/>
                </a:ext>
              </a:extLst>
            </p:cNvPr>
            <p:cNvGrpSpPr/>
            <p:nvPr/>
          </p:nvGrpSpPr>
          <p:grpSpPr>
            <a:xfrm>
              <a:off x="3308575" y="5133804"/>
              <a:ext cx="463204" cy="231602"/>
              <a:chOff x="5740684" y="3236930"/>
              <a:chExt cx="463204" cy="231602"/>
            </a:xfrm>
          </p:grpSpPr>
          <p:cxnSp>
            <p:nvCxnSpPr>
              <p:cNvPr id="87" name="直線矢印コネクタ 86">
                <a:extLst>
                  <a:ext uri="{FF2B5EF4-FFF2-40B4-BE49-F238E27FC236}">
                    <a16:creationId xmlns:a16="http://schemas.microsoft.com/office/drawing/2014/main" id="{ADCB10A9-FCAF-9296-E1AB-5F60C6AED1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10886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線矢印コネクタ 87">
                <a:extLst>
                  <a:ext uri="{FF2B5EF4-FFF2-40B4-BE49-F238E27FC236}">
                    <a16:creationId xmlns:a16="http://schemas.microsoft.com/office/drawing/2014/main" id="{26F2DDD4-D0AA-CC22-A637-47A246CD55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684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3E871415-36CA-24D0-3799-3B0AAF65E559}"/>
              </a:ext>
            </a:extLst>
          </p:cNvPr>
          <p:cNvSpPr txBox="1"/>
          <p:nvPr/>
        </p:nvSpPr>
        <p:spPr>
          <a:xfrm>
            <a:off x="4736977" y="54510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体細胞分裂（</a:t>
            </a:r>
            <a:r>
              <a:rPr kumimoji="1" lang="en-US" altLang="ja-JP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M</a:t>
            </a: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期）</a:t>
            </a:r>
            <a:endParaRPr kumimoji="1" lang="en-US" altLang="ja-JP" sz="1400" dirty="0">
              <a:solidFill>
                <a:srgbClr val="FF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FF0000"/>
                </a:solidFill>
                <a:latin typeface="Arial" charset="0"/>
                <a:ea typeface="ＭＳ Ｐゴシック" charset="-128"/>
              </a:rPr>
              <a:t>（半数体への復帰）</a:t>
            </a:r>
            <a:endParaRPr kumimoji="1" lang="en-US" altLang="ja-JP" sz="1400" dirty="0">
              <a:solidFill>
                <a:srgbClr val="FF0000"/>
              </a:solidFill>
              <a:latin typeface="Arial" charset="0"/>
              <a:ea typeface="ＭＳ Ｐゴシック" charset="-128"/>
            </a:endParaRPr>
          </a:p>
        </p:txBody>
      </p:sp>
      <p:grpSp>
        <p:nvGrpSpPr>
          <p:cNvPr id="133" name="グループ化 132">
            <a:extLst>
              <a:ext uri="{FF2B5EF4-FFF2-40B4-BE49-F238E27FC236}">
                <a16:creationId xmlns:a16="http://schemas.microsoft.com/office/drawing/2014/main" id="{049CF3BB-12D5-5C28-F2BD-EA15CE956831}"/>
              </a:ext>
            </a:extLst>
          </p:cNvPr>
          <p:cNvGrpSpPr/>
          <p:nvPr/>
        </p:nvGrpSpPr>
        <p:grpSpPr>
          <a:xfrm>
            <a:off x="2231330" y="5451072"/>
            <a:ext cx="2381688" cy="457697"/>
            <a:chOff x="1850330" y="5451071"/>
            <a:chExt cx="2381688" cy="457697"/>
          </a:xfrm>
        </p:grpSpPr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47465A3F-D581-9587-2FAE-C8BDD93A2056}"/>
                </a:ext>
              </a:extLst>
            </p:cNvPr>
            <p:cNvGrpSpPr/>
            <p:nvPr/>
          </p:nvGrpSpPr>
          <p:grpSpPr>
            <a:xfrm>
              <a:off x="1850330" y="5451071"/>
              <a:ext cx="536610" cy="457697"/>
              <a:chOff x="1850330" y="5451071"/>
              <a:chExt cx="536610" cy="457697"/>
            </a:xfrm>
          </p:grpSpPr>
          <p:sp>
            <p:nvSpPr>
              <p:cNvPr id="105" name="角丸四角形 1">
                <a:extLst>
                  <a:ext uri="{FF2B5EF4-FFF2-40B4-BE49-F238E27FC236}">
                    <a16:creationId xmlns:a16="http://schemas.microsoft.com/office/drawing/2014/main" id="{8129159E-63DE-C3DA-399D-8183E480F06C}"/>
                  </a:ext>
                </a:extLst>
              </p:cNvPr>
              <p:cNvSpPr/>
              <p:nvPr/>
            </p:nvSpPr>
            <p:spPr>
              <a:xfrm>
                <a:off x="1850330" y="545107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13" name="角丸四角形 2">
                <a:extLst>
                  <a:ext uri="{FF2B5EF4-FFF2-40B4-BE49-F238E27FC236}">
                    <a16:creationId xmlns:a16="http://schemas.microsoft.com/office/drawing/2014/main" id="{63683477-8AEE-E880-05FD-4D6408AC90A4}"/>
                  </a:ext>
                </a:extLst>
              </p:cNvPr>
              <p:cNvSpPr/>
              <p:nvPr/>
            </p:nvSpPr>
            <p:spPr>
              <a:xfrm>
                <a:off x="2095730" y="5565391"/>
                <a:ext cx="45811" cy="229056"/>
              </a:xfrm>
              <a:prstGeom prst="round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131" name="グループ化 130">
              <a:extLst>
                <a:ext uri="{FF2B5EF4-FFF2-40B4-BE49-F238E27FC236}">
                  <a16:creationId xmlns:a16="http://schemas.microsoft.com/office/drawing/2014/main" id="{953C8029-6430-4C12-76C5-84D0BDBA7EF1}"/>
                </a:ext>
              </a:extLst>
            </p:cNvPr>
            <p:cNvGrpSpPr/>
            <p:nvPr/>
          </p:nvGrpSpPr>
          <p:grpSpPr>
            <a:xfrm>
              <a:off x="2438601" y="5451071"/>
              <a:ext cx="536610" cy="457697"/>
              <a:chOff x="2438601" y="5451071"/>
              <a:chExt cx="536610" cy="457697"/>
            </a:xfrm>
          </p:grpSpPr>
          <p:grpSp>
            <p:nvGrpSpPr>
              <p:cNvPr id="122" name="グループ化 121">
                <a:extLst>
                  <a:ext uri="{FF2B5EF4-FFF2-40B4-BE49-F238E27FC236}">
                    <a16:creationId xmlns:a16="http://schemas.microsoft.com/office/drawing/2014/main" id="{B87312BF-B2A1-B0C1-E5F7-0238A810983D}"/>
                  </a:ext>
                </a:extLst>
              </p:cNvPr>
              <p:cNvGrpSpPr/>
              <p:nvPr/>
            </p:nvGrpSpPr>
            <p:grpSpPr>
              <a:xfrm>
                <a:off x="2684001" y="5565391"/>
                <a:ext cx="45811" cy="229056"/>
                <a:chOff x="2466724" y="5879334"/>
                <a:chExt cx="45811" cy="229056"/>
              </a:xfrm>
            </p:grpSpPr>
            <p:sp>
              <p:nvSpPr>
                <p:cNvPr id="114" name="角丸四角形 2">
                  <a:extLst>
                    <a:ext uri="{FF2B5EF4-FFF2-40B4-BE49-F238E27FC236}">
                      <a16:creationId xmlns:a16="http://schemas.microsoft.com/office/drawing/2014/main" id="{B6FA79FD-448D-2CE5-A79D-3638479602B9}"/>
                    </a:ext>
                  </a:extLst>
                </p:cNvPr>
                <p:cNvSpPr/>
                <p:nvPr/>
              </p:nvSpPr>
              <p:spPr>
                <a:xfrm>
                  <a:off x="2466724" y="5879334"/>
                  <a:ext cx="45811" cy="229056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115" name="角丸四角形 2">
                  <a:extLst>
                    <a:ext uri="{FF2B5EF4-FFF2-40B4-BE49-F238E27FC236}">
                      <a16:creationId xmlns:a16="http://schemas.microsoft.com/office/drawing/2014/main" id="{6CCA4484-CD3D-310F-56D5-6A20FFA29CEA}"/>
                    </a:ext>
                  </a:extLst>
                </p:cNvPr>
                <p:cNvSpPr/>
                <p:nvPr/>
              </p:nvSpPr>
              <p:spPr>
                <a:xfrm>
                  <a:off x="2466724" y="5943295"/>
                  <a:ext cx="45811" cy="86400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  <p:sp>
            <p:nvSpPr>
              <p:cNvPr id="124" name="角丸四角形 1">
                <a:extLst>
                  <a:ext uri="{FF2B5EF4-FFF2-40B4-BE49-F238E27FC236}">
                    <a16:creationId xmlns:a16="http://schemas.microsoft.com/office/drawing/2014/main" id="{58ED9E8B-63B9-6C16-58FA-A80BA3562067}"/>
                  </a:ext>
                </a:extLst>
              </p:cNvPr>
              <p:cNvSpPr/>
              <p:nvPr/>
            </p:nvSpPr>
            <p:spPr>
              <a:xfrm>
                <a:off x="2438601" y="545107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65282835-E166-6769-7553-D5A9CB2016A3}"/>
                </a:ext>
              </a:extLst>
            </p:cNvPr>
            <p:cNvGrpSpPr/>
            <p:nvPr/>
          </p:nvGrpSpPr>
          <p:grpSpPr>
            <a:xfrm>
              <a:off x="3107137" y="5451071"/>
              <a:ext cx="536610" cy="457697"/>
              <a:chOff x="3107137" y="5451071"/>
              <a:chExt cx="536610" cy="457697"/>
            </a:xfrm>
          </p:grpSpPr>
          <p:grpSp>
            <p:nvGrpSpPr>
              <p:cNvPr id="123" name="グループ化 122">
                <a:extLst>
                  <a:ext uri="{FF2B5EF4-FFF2-40B4-BE49-F238E27FC236}">
                    <a16:creationId xmlns:a16="http://schemas.microsoft.com/office/drawing/2014/main" id="{71F4D1DA-4CBF-BFB7-0F81-53EE1E48AF52}"/>
                  </a:ext>
                </a:extLst>
              </p:cNvPr>
              <p:cNvGrpSpPr/>
              <p:nvPr/>
            </p:nvGrpSpPr>
            <p:grpSpPr>
              <a:xfrm>
                <a:off x="3352537" y="5565391"/>
                <a:ext cx="45811" cy="229056"/>
                <a:chOff x="3474022" y="5858015"/>
                <a:chExt cx="45811" cy="229056"/>
              </a:xfrm>
            </p:grpSpPr>
            <p:sp>
              <p:nvSpPr>
                <p:cNvPr id="119" name="角丸四角形 2">
                  <a:extLst>
                    <a:ext uri="{FF2B5EF4-FFF2-40B4-BE49-F238E27FC236}">
                      <a16:creationId xmlns:a16="http://schemas.microsoft.com/office/drawing/2014/main" id="{6C032A0C-84CE-A6BE-470D-D4B39561545B}"/>
                    </a:ext>
                  </a:extLst>
                </p:cNvPr>
                <p:cNvSpPr/>
                <p:nvPr/>
              </p:nvSpPr>
              <p:spPr>
                <a:xfrm>
                  <a:off x="3474022" y="5858015"/>
                  <a:ext cx="45811" cy="229056"/>
                </a:xfrm>
                <a:prstGeom prst="roundRect">
                  <a:avLst/>
                </a:prstGeom>
                <a:solidFill>
                  <a:srgbClr val="FF9999"/>
                </a:solidFill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sp>
              <p:nvSpPr>
                <p:cNvPr id="120" name="角丸四角形 2">
                  <a:extLst>
                    <a:ext uri="{FF2B5EF4-FFF2-40B4-BE49-F238E27FC236}">
                      <a16:creationId xmlns:a16="http://schemas.microsoft.com/office/drawing/2014/main" id="{0169D0C2-50B2-6BE7-07C0-EBE1BCFBF534}"/>
                    </a:ext>
                  </a:extLst>
                </p:cNvPr>
                <p:cNvSpPr/>
                <p:nvPr/>
              </p:nvSpPr>
              <p:spPr>
                <a:xfrm>
                  <a:off x="3474022" y="5921976"/>
                  <a:ext cx="45811" cy="86400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</p:grpSp>
          <p:sp>
            <p:nvSpPr>
              <p:cNvPr id="125" name="角丸四角形 1">
                <a:extLst>
                  <a:ext uri="{FF2B5EF4-FFF2-40B4-BE49-F238E27FC236}">
                    <a16:creationId xmlns:a16="http://schemas.microsoft.com/office/drawing/2014/main" id="{B9ADBAD8-4B94-540D-BCBC-4AFE5CC45CB7}"/>
                  </a:ext>
                </a:extLst>
              </p:cNvPr>
              <p:cNvSpPr/>
              <p:nvPr/>
            </p:nvSpPr>
            <p:spPr>
              <a:xfrm>
                <a:off x="3107137" y="545107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129" name="グループ化 128">
              <a:extLst>
                <a:ext uri="{FF2B5EF4-FFF2-40B4-BE49-F238E27FC236}">
                  <a16:creationId xmlns:a16="http://schemas.microsoft.com/office/drawing/2014/main" id="{F35A9446-5958-3D80-93C9-63966FFD00E1}"/>
                </a:ext>
              </a:extLst>
            </p:cNvPr>
            <p:cNvGrpSpPr/>
            <p:nvPr/>
          </p:nvGrpSpPr>
          <p:grpSpPr>
            <a:xfrm>
              <a:off x="3695408" y="5451071"/>
              <a:ext cx="536610" cy="457697"/>
              <a:chOff x="3695408" y="5451071"/>
              <a:chExt cx="536610" cy="457697"/>
            </a:xfrm>
          </p:grpSpPr>
          <p:sp>
            <p:nvSpPr>
              <p:cNvPr id="118" name="角丸四角形 2">
                <a:extLst>
                  <a:ext uri="{FF2B5EF4-FFF2-40B4-BE49-F238E27FC236}">
                    <a16:creationId xmlns:a16="http://schemas.microsoft.com/office/drawing/2014/main" id="{E9EFFF91-B09B-17AA-DD73-5A164AC4F20A}"/>
                  </a:ext>
                </a:extLst>
              </p:cNvPr>
              <p:cNvSpPr/>
              <p:nvPr/>
            </p:nvSpPr>
            <p:spPr>
              <a:xfrm>
                <a:off x="3940808" y="5565391"/>
                <a:ext cx="45811" cy="229056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26" name="角丸四角形 1">
                <a:extLst>
                  <a:ext uri="{FF2B5EF4-FFF2-40B4-BE49-F238E27FC236}">
                    <a16:creationId xmlns:a16="http://schemas.microsoft.com/office/drawing/2014/main" id="{8F3388D2-8807-BD48-26F7-564C73C1446A}"/>
                  </a:ext>
                </a:extLst>
              </p:cNvPr>
              <p:cNvSpPr/>
              <p:nvPr/>
            </p:nvSpPr>
            <p:spPr>
              <a:xfrm>
                <a:off x="3695408" y="5451071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6BA47FE-DF10-4E06-74FA-1978C113B339}"/>
              </a:ext>
            </a:extLst>
          </p:cNvPr>
          <p:cNvSpPr txBox="1"/>
          <p:nvPr/>
        </p:nvSpPr>
        <p:spPr>
          <a:xfrm>
            <a:off x="5556975" y="6277738"/>
            <a:ext cx="3620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S15B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032F380A-8B02-EA74-DEB9-57E39D82DF7F}"/>
              </a:ext>
            </a:extLst>
          </p:cNvPr>
          <p:cNvCxnSpPr>
            <a:cxnSpLocks/>
          </p:cNvCxnSpPr>
          <p:nvPr/>
        </p:nvCxnSpPr>
        <p:spPr>
          <a:xfrm flipV="1">
            <a:off x="3416108" y="2286837"/>
            <a:ext cx="12133" cy="254332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50502DD8-9ECC-A222-DB9F-6254CEDE540C}"/>
              </a:ext>
            </a:extLst>
          </p:cNvPr>
          <p:cNvCxnSpPr>
            <a:cxnSpLocks/>
          </p:cNvCxnSpPr>
          <p:nvPr/>
        </p:nvCxnSpPr>
        <p:spPr>
          <a:xfrm flipV="1">
            <a:off x="3416108" y="3238743"/>
            <a:ext cx="12133" cy="23121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138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F8B6B-62AE-4511-89DE-02B82F8FF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8B363154-59EE-ECB2-C7F3-ED282B61652E}"/>
              </a:ext>
            </a:extLst>
          </p:cNvPr>
          <p:cNvGrpSpPr/>
          <p:nvPr/>
        </p:nvGrpSpPr>
        <p:grpSpPr>
          <a:xfrm>
            <a:off x="2688798" y="3525433"/>
            <a:ext cx="3239100" cy="1533482"/>
            <a:chOff x="2688798" y="3525433"/>
            <a:chExt cx="3239100" cy="1533482"/>
          </a:xfrm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16F7F11-64CF-EEA1-D285-D6B7D4D5FCB8}"/>
                </a:ext>
              </a:extLst>
            </p:cNvPr>
            <p:cNvSpPr txBox="1"/>
            <p:nvPr/>
          </p:nvSpPr>
          <p:spPr>
            <a:xfrm>
              <a:off x="4324574" y="3620861"/>
              <a:ext cx="16033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ja-JP" altLang="en-US" sz="1400" dirty="0">
                  <a:latin typeface="Arial" charset="0"/>
                  <a:ea typeface="ＭＳ Ｐゴシック" charset="-128"/>
                </a:rPr>
                <a:t>相同染色体間での</a:t>
              </a:r>
              <a:endParaRPr kumimoji="1" lang="en-US" altLang="ja-JP" sz="1400" dirty="0">
                <a:latin typeface="Arial" charset="0"/>
                <a:ea typeface="ＭＳ Ｐゴシック" charset="-128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ja-JP" altLang="en-US" sz="1400" dirty="0">
                  <a:latin typeface="Arial" charset="0"/>
                  <a:ea typeface="ＭＳ Ｐゴシック" charset="-128"/>
                </a:rPr>
                <a:t>遺伝的組換え</a:t>
              </a: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C2536FE-BB53-E16A-2590-F4B5A385F754}"/>
                </a:ext>
              </a:extLst>
            </p:cNvPr>
            <p:cNvGrpSpPr/>
            <p:nvPr/>
          </p:nvGrpSpPr>
          <p:grpSpPr>
            <a:xfrm>
              <a:off x="2688798" y="3525433"/>
              <a:ext cx="1466755" cy="615959"/>
              <a:chOff x="5508104" y="3522740"/>
              <a:chExt cx="1466755" cy="615959"/>
            </a:xfrm>
          </p:grpSpPr>
          <p:sp>
            <p:nvSpPr>
              <p:cNvPr id="14" name="角丸四角形 11">
                <a:extLst>
                  <a:ext uri="{FF2B5EF4-FFF2-40B4-BE49-F238E27FC236}">
                    <a16:creationId xmlns:a16="http://schemas.microsoft.com/office/drawing/2014/main" id="{8ED63F95-8CEA-54CC-A91A-B2FEC1F10CB3}"/>
                  </a:ext>
                </a:extLst>
              </p:cNvPr>
              <p:cNvSpPr/>
              <p:nvPr/>
            </p:nvSpPr>
            <p:spPr>
              <a:xfrm>
                <a:off x="5508104" y="3522740"/>
                <a:ext cx="1466755" cy="61595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4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9C4EF93A-BA45-FF94-19FC-A554284FA72F}"/>
                  </a:ext>
                </a:extLst>
              </p:cNvPr>
              <p:cNvGrpSpPr/>
              <p:nvPr/>
            </p:nvGrpSpPr>
            <p:grpSpPr>
              <a:xfrm>
                <a:off x="6089305" y="3716191"/>
                <a:ext cx="304352" cy="229056"/>
                <a:chOff x="6091107" y="3714423"/>
                <a:chExt cx="304352" cy="229056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37D750F3-9508-0200-7754-D6359E3372F3}"/>
                    </a:ext>
                  </a:extLst>
                </p:cNvPr>
                <p:cNvGrpSpPr/>
                <p:nvPr/>
              </p:nvGrpSpPr>
              <p:grpSpPr>
                <a:xfrm>
                  <a:off x="6290704" y="3714423"/>
                  <a:ext cx="104755" cy="229056"/>
                  <a:chOff x="4211960" y="3457405"/>
                  <a:chExt cx="104755" cy="229056"/>
                </a:xfrm>
              </p:grpSpPr>
              <p:sp>
                <p:nvSpPr>
                  <p:cNvPr id="24" name="角丸四角形 2">
                    <a:extLst>
                      <a:ext uri="{FF2B5EF4-FFF2-40B4-BE49-F238E27FC236}">
                        <a16:creationId xmlns:a16="http://schemas.microsoft.com/office/drawing/2014/main" id="{C1E40BF4-4E5B-05AE-DE1E-28600BBDC98C}"/>
                      </a:ext>
                    </a:extLst>
                  </p:cNvPr>
                  <p:cNvSpPr/>
                  <p:nvPr/>
                </p:nvSpPr>
                <p:spPr>
                  <a:xfrm>
                    <a:off x="4270904" y="3457405"/>
                    <a:ext cx="45811" cy="229056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25" name="角丸四角形 2">
                    <a:extLst>
                      <a:ext uri="{FF2B5EF4-FFF2-40B4-BE49-F238E27FC236}">
                        <a16:creationId xmlns:a16="http://schemas.microsoft.com/office/drawing/2014/main" id="{0858B07E-8BB7-0A41-AA4A-E2EE0F1BAFA0}"/>
                      </a:ext>
                    </a:extLst>
                  </p:cNvPr>
                  <p:cNvSpPr/>
                  <p:nvPr/>
                </p:nvSpPr>
                <p:spPr>
                  <a:xfrm>
                    <a:off x="4211960" y="3457405"/>
                    <a:ext cx="45811" cy="229056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26" name="角丸四角形 2">
                    <a:extLst>
                      <a:ext uri="{FF2B5EF4-FFF2-40B4-BE49-F238E27FC236}">
                        <a16:creationId xmlns:a16="http://schemas.microsoft.com/office/drawing/2014/main" id="{C9507182-2F66-733E-5863-76DA9E1BB825}"/>
                      </a:ext>
                    </a:extLst>
                  </p:cNvPr>
                  <p:cNvSpPr/>
                  <p:nvPr/>
                </p:nvSpPr>
                <p:spPr>
                  <a:xfrm>
                    <a:off x="4211960" y="3521366"/>
                    <a:ext cx="45811" cy="86400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</p:grpSp>
            <p:grpSp>
              <p:nvGrpSpPr>
                <p:cNvPr id="17" name="グループ化 16">
                  <a:extLst>
                    <a:ext uri="{FF2B5EF4-FFF2-40B4-BE49-F238E27FC236}">
                      <a16:creationId xmlns:a16="http://schemas.microsoft.com/office/drawing/2014/main" id="{FF7198C6-6246-2E5A-76BD-6756AB8547C0}"/>
                    </a:ext>
                  </a:extLst>
                </p:cNvPr>
                <p:cNvGrpSpPr/>
                <p:nvPr/>
              </p:nvGrpSpPr>
              <p:grpSpPr>
                <a:xfrm>
                  <a:off x="6091107" y="3714423"/>
                  <a:ext cx="104661" cy="229056"/>
                  <a:chOff x="4035291" y="3457405"/>
                  <a:chExt cx="104661" cy="229056"/>
                </a:xfrm>
              </p:grpSpPr>
              <p:sp>
                <p:nvSpPr>
                  <p:cNvPr id="21" name="角丸四角形 2">
                    <a:extLst>
                      <a:ext uri="{FF2B5EF4-FFF2-40B4-BE49-F238E27FC236}">
                        <a16:creationId xmlns:a16="http://schemas.microsoft.com/office/drawing/2014/main" id="{AE89300F-845E-A2CF-0183-5D197537135E}"/>
                      </a:ext>
                    </a:extLst>
                  </p:cNvPr>
                  <p:cNvSpPr/>
                  <p:nvPr/>
                </p:nvSpPr>
                <p:spPr>
                  <a:xfrm>
                    <a:off x="4035291" y="3457405"/>
                    <a:ext cx="45811" cy="229056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22" name="角丸四角形 2">
                    <a:extLst>
                      <a:ext uri="{FF2B5EF4-FFF2-40B4-BE49-F238E27FC236}">
                        <a16:creationId xmlns:a16="http://schemas.microsoft.com/office/drawing/2014/main" id="{1DA26BFB-C962-D8EA-835C-FC9D9D8D49A2}"/>
                      </a:ext>
                    </a:extLst>
                  </p:cNvPr>
                  <p:cNvSpPr/>
                  <p:nvPr/>
                </p:nvSpPr>
                <p:spPr>
                  <a:xfrm>
                    <a:off x="4094141" y="3457405"/>
                    <a:ext cx="45811" cy="229056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23" name="角丸四角形 2">
                    <a:extLst>
                      <a:ext uri="{FF2B5EF4-FFF2-40B4-BE49-F238E27FC236}">
                        <a16:creationId xmlns:a16="http://schemas.microsoft.com/office/drawing/2014/main" id="{B26E7E2D-ADC4-65D6-02EA-386D30827AAD}"/>
                      </a:ext>
                    </a:extLst>
                  </p:cNvPr>
                  <p:cNvSpPr/>
                  <p:nvPr/>
                </p:nvSpPr>
                <p:spPr>
                  <a:xfrm>
                    <a:off x="4094141" y="3521366"/>
                    <a:ext cx="45811" cy="86400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</p:grpSp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17C66523-0B55-F56C-BAB8-8EAC920AD720}"/>
                    </a:ext>
                  </a:extLst>
                </p:cNvPr>
                <p:cNvGrpSpPr/>
                <p:nvPr/>
              </p:nvGrpSpPr>
              <p:grpSpPr>
                <a:xfrm>
                  <a:off x="6211848" y="3785210"/>
                  <a:ext cx="54259" cy="72747"/>
                  <a:chOff x="3979344" y="3932317"/>
                  <a:chExt cx="54259" cy="72747"/>
                </a:xfrm>
              </p:grpSpPr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FC57D170-8EDA-6D60-01F7-9E5A401D20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79344" y="3932317"/>
                    <a:ext cx="54259" cy="72747"/>
                  </a:xfrm>
                  <a:prstGeom prst="line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線コネクタ 19">
                    <a:extLst>
                      <a:ext uri="{FF2B5EF4-FFF2-40B4-BE49-F238E27FC236}">
                        <a16:creationId xmlns:a16="http://schemas.microsoft.com/office/drawing/2014/main" id="{B0852698-8BEC-53B6-5CDB-E541FE80F1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979344" y="3932317"/>
                    <a:ext cx="54259" cy="72747"/>
                  </a:xfrm>
                  <a:prstGeom prst="line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BCCE6F97-ED01-1113-74C8-7435E7E8DD15}"/>
                </a:ext>
              </a:extLst>
            </p:cNvPr>
            <p:cNvSpPr txBox="1"/>
            <p:nvPr/>
          </p:nvSpPr>
          <p:spPr>
            <a:xfrm>
              <a:off x="4298582" y="467617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ja-JP" altLang="en-US" sz="1400" dirty="0">
                  <a:solidFill>
                    <a:srgbClr val="000000"/>
                  </a:solidFill>
                  <a:latin typeface="Arial" charset="0"/>
                  <a:ea typeface="ＭＳ Ｐゴシック" charset="-128"/>
                </a:rPr>
                <a:t>細胞の分離</a:t>
              </a:r>
              <a:endPara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endParaRPr>
            </a:p>
          </p:txBody>
        </p: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CFEC0356-352B-115B-E4F2-B486F65DE137}"/>
                </a:ext>
              </a:extLst>
            </p:cNvPr>
            <p:cNvGrpSpPr/>
            <p:nvPr/>
          </p:nvGrpSpPr>
          <p:grpSpPr>
            <a:xfrm>
              <a:off x="3190572" y="4245723"/>
              <a:ext cx="463204" cy="231602"/>
              <a:chOff x="5740684" y="3236930"/>
              <a:chExt cx="463204" cy="231602"/>
            </a:xfrm>
          </p:grpSpPr>
          <p:cxnSp>
            <p:nvCxnSpPr>
              <p:cNvPr id="29" name="直線矢印コネクタ 28">
                <a:extLst>
                  <a:ext uri="{FF2B5EF4-FFF2-40B4-BE49-F238E27FC236}">
                    <a16:creationId xmlns:a16="http://schemas.microsoft.com/office/drawing/2014/main" id="{948B4D1F-C35A-902D-7AE1-C3A8F5ECA5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10886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矢印コネクタ 29">
                <a:extLst>
                  <a:ext uri="{FF2B5EF4-FFF2-40B4-BE49-F238E27FC236}">
                    <a16:creationId xmlns:a16="http://schemas.microsoft.com/office/drawing/2014/main" id="{62C69788-D612-52A9-EF1B-D96EE10AA2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40684" y="3236930"/>
                <a:ext cx="193002" cy="23160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58647FEC-C872-C1F6-6F8C-FA040E3A9667}"/>
                </a:ext>
              </a:extLst>
            </p:cNvPr>
            <p:cNvGrpSpPr/>
            <p:nvPr/>
          </p:nvGrpSpPr>
          <p:grpSpPr>
            <a:xfrm>
              <a:off x="2688798" y="4601218"/>
              <a:ext cx="1466755" cy="457697"/>
              <a:chOff x="2335160" y="4601217"/>
              <a:chExt cx="1466755" cy="457697"/>
            </a:xfrm>
          </p:grpSpPr>
          <p:grpSp>
            <p:nvGrpSpPr>
              <p:cNvPr id="32" name="グループ化 31">
                <a:extLst>
                  <a:ext uri="{FF2B5EF4-FFF2-40B4-BE49-F238E27FC236}">
                    <a16:creationId xmlns:a16="http://schemas.microsoft.com/office/drawing/2014/main" id="{36FCD464-1AC3-2782-117C-486C6A5BB844}"/>
                  </a:ext>
                </a:extLst>
              </p:cNvPr>
              <p:cNvGrpSpPr/>
              <p:nvPr/>
            </p:nvGrpSpPr>
            <p:grpSpPr>
              <a:xfrm>
                <a:off x="2335160" y="4601217"/>
                <a:ext cx="536610" cy="457697"/>
                <a:chOff x="2335160" y="4601217"/>
                <a:chExt cx="536610" cy="457697"/>
              </a:xfrm>
            </p:grpSpPr>
            <p:sp>
              <p:nvSpPr>
                <p:cNvPr id="41" name="角丸四角形 1">
                  <a:extLst>
                    <a:ext uri="{FF2B5EF4-FFF2-40B4-BE49-F238E27FC236}">
                      <a16:creationId xmlns:a16="http://schemas.microsoft.com/office/drawing/2014/main" id="{6E785E6F-B001-1F55-00EF-4BB08237AA02}"/>
                    </a:ext>
                  </a:extLst>
                </p:cNvPr>
                <p:cNvSpPr/>
                <p:nvPr/>
              </p:nvSpPr>
              <p:spPr>
                <a:xfrm>
                  <a:off x="2335160" y="4601217"/>
                  <a:ext cx="536610" cy="457697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grpSp>
              <p:nvGrpSpPr>
                <p:cNvPr id="43" name="グループ化 42">
                  <a:extLst>
                    <a:ext uri="{FF2B5EF4-FFF2-40B4-BE49-F238E27FC236}">
                      <a16:creationId xmlns:a16="http://schemas.microsoft.com/office/drawing/2014/main" id="{96E869E1-EE12-0A2B-A52C-1ECA7E11CFE1}"/>
                    </a:ext>
                  </a:extLst>
                </p:cNvPr>
                <p:cNvGrpSpPr/>
                <p:nvPr/>
              </p:nvGrpSpPr>
              <p:grpSpPr>
                <a:xfrm>
                  <a:off x="2551135" y="4715537"/>
                  <a:ext cx="104661" cy="229056"/>
                  <a:chOff x="4035291" y="3457405"/>
                  <a:chExt cx="104661" cy="229056"/>
                </a:xfrm>
              </p:grpSpPr>
              <p:sp>
                <p:nvSpPr>
                  <p:cNvPr id="44" name="角丸四角形 2">
                    <a:extLst>
                      <a:ext uri="{FF2B5EF4-FFF2-40B4-BE49-F238E27FC236}">
                        <a16:creationId xmlns:a16="http://schemas.microsoft.com/office/drawing/2014/main" id="{AB4ECD0C-9B4E-4DCB-802C-CBFC33B33A3A}"/>
                      </a:ext>
                    </a:extLst>
                  </p:cNvPr>
                  <p:cNvSpPr/>
                  <p:nvPr/>
                </p:nvSpPr>
                <p:spPr>
                  <a:xfrm>
                    <a:off x="4035291" y="3457405"/>
                    <a:ext cx="45811" cy="229056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45" name="角丸四角形 2">
                    <a:extLst>
                      <a:ext uri="{FF2B5EF4-FFF2-40B4-BE49-F238E27FC236}">
                        <a16:creationId xmlns:a16="http://schemas.microsoft.com/office/drawing/2014/main" id="{B4BD14AD-DACE-D5BB-34CD-731C6BF5BEB6}"/>
                      </a:ext>
                    </a:extLst>
                  </p:cNvPr>
                  <p:cNvSpPr/>
                  <p:nvPr/>
                </p:nvSpPr>
                <p:spPr>
                  <a:xfrm>
                    <a:off x="4094141" y="3457405"/>
                    <a:ext cx="45811" cy="229056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46" name="角丸四角形 2">
                    <a:extLst>
                      <a:ext uri="{FF2B5EF4-FFF2-40B4-BE49-F238E27FC236}">
                        <a16:creationId xmlns:a16="http://schemas.microsoft.com/office/drawing/2014/main" id="{3C31B503-5D0A-680A-2BC4-DE81061D499A}"/>
                      </a:ext>
                    </a:extLst>
                  </p:cNvPr>
                  <p:cNvSpPr/>
                  <p:nvPr/>
                </p:nvSpPr>
                <p:spPr>
                  <a:xfrm>
                    <a:off x="4094141" y="3521366"/>
                    <a:ext cx="45811" cy="86400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</p:grpSp>
          </p:grpSp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238B1D57-56BE-BCE1-DF86-387F9743EA67}"/>
                  </a:ext>
                </a:extLst>
              </p:cNvPr>
              <p:cNvGrpSpPr/>
              <p:nvPr/>
            </p:nvGrpSpPr>
            <p:grpSpPr>
              <a:xfrm>
                <a:off x="3265305" y="4601217"/>
                <a:ext cx="536610" cy="457697"/>
                <a:chOff x="3265305" y="4601217"/>
                <a:chExt cx="536610" cy="457697"/>
              </a:xfrm>
            </p:grpSpPr>
            <p:sp>
              <p:nvSpPr>
                <p:cNvPr id="34" name="角丸四角形 1">
                  <a:extLst>
                    <a:ext uri="{FF2B5EF4-FFF2-40B4-BE49-F238E27FC236}">
                      <a16:creationId xmlns:a16="http://schemas.microsoft.com/office/drawing/2014/main" id="{4FDA4E28-9EEC-9624-9B65-8D614BA249F9}"/>
                    </a:ext>
                  </a:extLst>
                </p:cNvPr>
                <p:cNvSpPr/>
                <p:nvPr/>
              </p:nvSpPr>
              <p:spPr>
                <a:xfrm>
                  <a:off x="3265305" y="4601217"/>
                  <a:ext cx="536610" cy="457697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ja-JP" altLang="en-US" sz="1200">
                    <a:solidFill>
                      <a:srgbClr val="FFFFFF"/>
                    </a:solidFill>
                    <a:latin typeface="Arial"/>
                    <a:ea typeface="ＭＳ Ｐゴシック"/>
                  </a:endParaRPr>
                </a:p>
              </p:txBody>
            </p:sp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50C03BA1-9629-F9F0-BAA7-49004D9ACE86}"/>
                    </a:ext>
                  </a:extLst>
                </p:cNvPr>
                <p:cNvGrpSpPr/>
                <p:nvPr/>
              </p:nvGrpSpPr>
              <p:grpSpPr>
                <a:xfrm>
                  <a:off x="3481233" y="4715537"/>
                  <a:ext cx="104755" cy="229056"/>
                  <a:chOff x="4211960" y="3457405"/>
                  <a:chExt cx="104755" cy="229056"/>
                </a:xfrm>
              </p:grpSpPr>
              <p:sp>
                <p:nvSpPr>
                  <p:cNvPr id="36" name="角丸四角形 2">
                    <a:extLst>
                      <a:ext uri="{FF2B5EF4-FFF2-40B4-BE49-F238E27FC236}">
                        <a16:creationId xmlns:a16="http://schemas.microsoft.com/office/drawing/2014/main" id="{87BDDE34-10D5-4957-0E79-55AA7FA4B29F}"/>
                      </a:ext>
                    </a:extLst>
                  </p:cNvPr>
                  <p:cNvSpPr/>
                  <p:nvPr/>
                </p:nvSpPr>
                <p:spPr>
                  <a:xfrm>
                    <a:off x="4270904" y="3457405"/>
                    <a:ext cx="45811" cy="229056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39" name="角丸四角形 2">
                    <a:extLst>
                      <a:ext uri="{FF2B5EF4-FFF2-40B4-BE49-F238E27FC236}">
                        <a16:creationId xmlns:a16="http://schemas.microsoft.com/office/drawing/2014/main" id="{FD9FDE8E-3241-744A-C4ED-BB55C98B3683}"/>
                      </a:ext>
                    </a:extLst>
                  </p:cNvPr>
                  <p:cNvSpPr/>
                  <p:nvPr/>
                </p:nvSpPr>
                <p:spPr>
                  <a:xfrm>
                    <a:off x="4211960" y="3457405"/>
                    <a:ext cx="45811" cy="229056"/>
                  </a:xfrm>
                  <a:prstGeom prst="roundRect">
                    <a:avLst/>
                  </a:prstGeom>
                  <a:solidFill>
                    <a:srgbClr val="FF9999"/>
                  </a:solidFill>
                  <a:ln>
                    <a:solidFill>
                      <a:srgbClr val="FF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sp>
                <p:nvSpPr>
                  <p:cNvPr id="40" name="角丸四角形 2">
                    <a:extLst>
                      <a:ext uri="{FF2B5EF4-FFF2-40B4-BE49-F238E27FC236}">
                        <a16:creationId xmlns:a16="http://schemas.microsoft.com/office/drawing/2014/main" id="{697FF931-9C65-AD7B-192B-F6E2DB87CF97}"/>
                      </a:ext>
                    </a:extLst>
                  </p:cNvPr>
                  <p:cNvSpPr/>
                  <p:nvPr/>
                </p:nvSpPr>
                <p:spPr>
                  <a:xfrm>
                    <a:off x="4211960" y="3521366"/>
                    <a:ext cx="45811" cy="86400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ja-JP" altLang="en-US" sz="1200">
                      <a:solidFill>
                        <a:srgbClr val="FFFFFF"/>
                      </a:solidFill>
                      <a:latin typeface="Arial"/>
                      <a:ea typeface="ＭＳ Ｐゴシック"/>
                    </a:endParaRPr>
                  </a:p>
                </p:txBody>
              </p:sp>
            </p:grpSp>
          </p:grpSp>
        </p:grpSp>
      </p:grp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D94D8282-519A-D830-04E7-46569663BE74}"/>
              </a:ext>
            </a:extLst>
          </p:cNvPr>
          <p:cNvSpPr txBox="1"/>
          <p:nvPr/>
        </p:nvSpPr>
        <p:spPr>
          <a:xfrm>
            <a:off x="4251759" y="1651434"/>
            <a:ext cx="1938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接合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（一時的な２倍体細胞）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CE9E2E46-04A7-4199-7E43-ABE658B1DDDF}"/>
              </a:ext>
            </a:extLst>
          </p:cNvPr>
          <p:cNvSpPr txBox="1"/>
          <p:nvPr/>
        </p:nvSpPr>
        <p:spPr>
          <a:xfrm>
            <a:off x="1064569" y="880972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1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744B5B9-FAB0-5FF0-ECB8-62C118806FD6}"/>
              </a:ext>
            </a:extLst>
          </p:cNvPr>
          <p:cNvSpPr txBox="1"/>
          <p:nvPr/>
        </p:nvSpPr>
        <p:spPr>
          <a:xfrm>
            <a:off x="4168768" y="880972"/>
            <a:ext cx="1571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細胞 </a:t>
            </a:r>
            <a:r>
              <a:rPr kumimoji="1" lang="en-US" altLang="ja-JP" sz="14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A</a:t>
            </a:r>
            <a:r>
              <a:rPr kumimoji="1" lang="en-US" altLang="ja-JP" sz="1200" dirty="0" err="1">
                <a:solidFill>
                  <a:srgbClr val="000000"/>
                </a:solidFill>
                <a:latin typeface="Arial" charset="0"/>
                <a:ea typeface="ＭＳ Ｐゴシック" charset="-128"/>
              </a:rPr>
              <a:t>2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 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（半数体）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8E568A86-FB33-CFC9-3845-881A99BEB49B}"/>
              </a:ext>
            </a:extLst>
          </p:cNvPr>
          <p:cNvSpPr txBox="1"/>
          <p:nvPr/>
        </p:nvSpPr>
        <p:spPr>
          <a:xfrm>
            <a:off x="5014176" y="5492650"/>
            <a:ext cx="1906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体細胞分裂（</a:t>
            </a:r>
            <a:r>
              <a:rPr kumimoji="1" lang="en-US" altLang="ja-JP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M</a:t>
            </a: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期）</a:t>
            </a:r>
            <a:endParaRPr kumimoji="1" lang="en-US" altLang="ja-JP" sz="1400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dirty="0">
                <a:solidFill>
                  <a:srgbClr val="000000"/>
                </a:solidFill>
                <a:latin typeface="Arial" charset="0"/>
                <a:ea typeface="ＭＳ Ｐゴシック" charset="-128"/>
              </a:rPr>
              <a:t>（継続的な２倍体細胞）</a:t>
            </a:r>
          </a:p>
        </p:txBody>
      </p:sp>
      <p:grpSp>
        <p:nvGrpSpPr>
          <p:cNvPr id="68" name="グループ化 52">
            <a:extLst>
              <a:ext uri="{FF2B5EF4-FFF2-40B4-BE49-F238E27FC236}">
                <a16:creationId xmlns:a16="http://schemas.microsoft.com/office/drawing/2014/main" id="{DD94532D-5586-053F-97E0-FEF0EACEB33F}"/>
              </a:ext>
            </a:extLst>
          </p:cNvPr>
          <p:cNvGrpSpPr/>
          <p:nvPr/>
        </p:nvGrpSpPr>
        <p:grpSpPr>
          <a:xfrm>
            <a:off x="3199742" y="1327873"/>
            <a:ext cx="463204" cy="231602"/>
            <a:chOff x="4067944" y="3573016"/>
            <a:chExt cx="864096" cy="432048"/>
          </a:xfrm>
        </p:grpSpPr>
        <p:cxnSp>
          <p:nvCxnSpPr>
            <p:cNvPr id="107" name="直線矢印コネクタ 106">
              <a:extLst>
                <a:ext uri="{FF2B5EF4-FFF2-40B4-BE49-F238E27FC236}">
                  <a16:creationId xmlns:a16="http://schemas.microsoft.com/office/drawing/2014/main" id="{08B099C9-5493-576E-9F56-57049F02D10A}"/>
                </a:ext>
              </a:extLst>
            </p:cNvPr>
            <p:cNvCxnSpPr/>
            <p:nvPr/>
          </p:nvCxnSpPr>
          <p:spPr>
            <a:xfrm flipH="1">
              <a:off x="4572000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矢印コネクタ 107">
              <a:extLst>
                <a:ext uri="{FF2B5EF4-FFF2-40B4-BE49-F238E27FC236}">
                  <a16:creationId xmlns:a16="http://schemas.microsoft.com/office/drawing/2014/main" id="{7A9D9379-6265-F913-0985-17E2676413D9}"/>
                </a:ext>
              </a:extLst>
            </p:cNvPr>
            <p:cNvCxnSpPr/>
            <p:nvPr/>
          </p:nvCxnSpPr>
          <p:spPr>
            <a:xfrm>
              <a:off x="4067944" y="3573016"/>
              <a:ext cx="360040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90C9ABDA-64A1-8037-D5FD-044814DC77B1}"/>
              </a:ext>
            </a:extLst>
          </p:cNvPr>
          <p:cNvGrpSpPr/>
          <p:nvPr/>
        </p:nvGrpSpPr>
        <p:grpSpPr>
          <a:xfrm>
            <a:off x="2697967" y="1627986"/>
            <a:ext cx="1466755" cy="615959"/>
            <a:chOff x="3027198" y="1634721"/>
            <a:chExt cx="2314429" cy="971937"/>
          </a:xfrm>
        </p:grpSpPr>
        <p:sp>
          <p:nvSpPr>
            <p:cNvPr id="103" name="角丸四角形 11">
              <a:extLst>
                <a:ext uri="{FF2B5EF4-FFF2-40B4-BE49-F238E27FC236}">
                  <a16:creationId xmlns:a16="http://schemas.microsoft.com/office/drawing/2014/main" id="{EC1D0516-FC97-2D5B-8646-AE673A23E30E}"/>
                </a:ext>
              </a:extLst>
            </p:cNvPr>
            <p:cNvSpPr/>
            <p:nvPr/>
          </p:nvSpPr>
          <p:spPr>
            <a:xfrm>
              <a:off x="3027198" y="1634721"/>
              <a:ext cx="2314429" cy="97193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04" name="角丸四角形 2">
              <a:extLst>
                <a:ext uri="{FF2B5EF4-FFF2-40B4-BE49-F238E27FC236}">
                  <a16:creationId xmlns:a16="http://schemas.microsoft.com/office/drawing/2014/main" id="{51670F49-12DA-7510-4765-041B6BDC9742}"/>
                </a:ext>
              </a:extLst>
            </p:cNvPr>
            <p:cNvSpPr/>
            <p:nvPr/>
          </p:nvSpPr>
          <p:spPr>
            <a:xfrm>
              <a:off x="3763731" y="1937182"/>
              <a:ext cx="72287" cy="36143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106" name="角丸四角形 2">
              <a:extLst>
                <a:ext uri="{FF2B5EF4-FFF2-40B4-BE49-F238E27FC236}">
                  <a16:creationId xmlns:a16="http://schemas.microsoft.com/office/drawing/2014/main" id="{D52203E3-7543-5A03-A319-676F68769DDC}"/>
                </a:ext>
              </a:extLst>
            </p:cNvPr>
            <p:cNvSpPr/>
            <p:nvPr/>
          </p:nvSpPr>
          <p:spPr>
            <a:xfrm>
              <a:off x="4529942" y="1937182"/>
              <a:ext cx="72287" cy="361433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</p:grp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7E4BBF79-FFE2-C78E-6CB2-8F7B59A30BAD}"/>
              </a:ext>
            </a:extLst>
          </p:cNvPr>
          <p:cNvGrpSpPr/>
          <p:nvPr/>
        </p:nvGrpSpPr>
        <p:grpSpPr>
          <a:xfrm>
            <a:off x="2697967" y="764704"/>
            <a:ext cx="1466755" cy="457698"/>
            <a:chOff x="3466815" y="841148"/>
            <a:chExt cx="1466755" cy="457698"/>
          </a:xfrm>
        </p:grpSpPr>
        <p:grpSp>
          <p:nvGrpSpPr>
            <p:cNvPr id="96" name="グループ化 95">
              <a:extLst>
                <a:ext uri="{FF2B5EF4-FFF2-40B4-BE49-F238E27FC236}">
                  <a16:creationId xmlns:a16="http://schemas.microsoft.com/office/drawing/2014/main" id="{CCD13513-BCC6-1B6C-B455-CCA1EF59017F}"/>
                </a:ext>
              </a:extLst>
            </p:cNvPr>
            <p:cNvGrpSpPr/>
            <p:nvPr/>
          </p:nvGrpSpPr>
          <p:grpSpPr>
            <a:xfrm>
              <a:off x="4396960" y="841148"/>
              <a:ext cx="536610" cy="457697"/>
              <a:chOff x="4359561" y="882455"/>
              <a:chExt cx="536610" cy="457697"/>
            </a:xfrm>
          </p:grpSpPr>
          <p:sp>
            <p:nvSpPr>
              <p:cNvPr id="100" name="角丸四角形 1">
                <a:extLst>
                  <a:ext uri="{FF2B5EF4-FFF2-40B4-BE49-F238E27FC236}">
                    <a16:creationId xmlns:a16="http://schemas.microsoft.com/office/drawing/2014/main" id="{708AD7CF-CB22-0D9D-2947-E207BA2352E9}"/>
                  </a:ext>
                </a:extLst>
              </p:cNvPr>
              <p:cNvSpPr/>
              <p:nvPr/>
            </p:nvSpPr>
            <p:spPr>
              <a:xfrm>
                <a:off x="4359561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102" name="角丸四角形 2">
                <a:extLst>
                  <a:ext uri="{FF2B5EF4-FFF2-40B4-BE49-F238E27FC236}">
                    <a16:creationId xmlns:a16="http://schemas.microsoft.com/office/drawing/2014/main" id="{2606CC44-C70A-F999-01EE-09D0B43635DF}"/>
                  </a:ext>
                </a:extLst>
              </p:cNvPr>
              <p:cNvSpPr/>
              <p:nvPr/>
            </p:nvSpPr>
            <p:spPr>
              <a:xfrm>
                <a:off x="4604192" y="992933"/>
                <a:ext cx="47348" cy="236740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97" name="グループ化 96">
              <a:extLst>
                <a:ext uri="{FF2B5EF4-FFF2-40B4-BE49-F238E27FC236}">
                  <a16:creationId xmlns:a16="http://schemas.microsoft.com/office/drawing/2014/main" id="{EAB6F4CF-37B4-C787-9AF0-187AFA5FF9A3}"/>
                </a:ext>
              </a:extLst>
            </p:cNvPr>
            <p:cNvGrpSpPr/>
            <p:nvPr/>
          </p:nvGrpSpPr>
          <p:grpSpPr>
            <a:xfrm>
              <a:off x="3466815" y="841149"/>
              <a:ext cx="536610" cy="457697"/>
              <a:chOff x="3429885" y="882455"/>
              <a:chExt cx="536610" cy="457697"/>
            </a:xfrm>
          </p:grpSpPr>
          <p:sp>
            <p:nvSpPr>
              <p:cNvPr id="98" name="角丸四角形 2">
                <a:extLst>
                  <a:ext uri="{FF2B5EF4-FFF2-40B4-BE49-F238E27FC236}">
                    <a16:creationId xmlns:a16="http://schemas.microsoft.com/office/drawing/2014/main" id="{772BDAA7-43D7-1449-0CEC-456A683BAA12}"/>
                  </a:ext>
                </a:extLst>
              </p:cNvPr>
              <p:cNvSpPr/>
              <p:nvPr/>
            </p:nvSpPr>
            <p:spPr>
              <a:xfrm>
                <a:off x="3675944" y="1000070"/>
                <a:ext cx="44493" cy="22246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99" name="角丸四角形 1">
                <a:extLst>
                  <a:ext uri="{FF2B5EF4-FFF2-40B4-BE49-F238E27FC236}">
                    <a16:creationId xmlns:a16="http://schemas.microsoft.com/office/drawing/2014/main" id="{C890FA80-B0F3-3A9B-5CC3-C7FDDF35C34E}"/>
                  </a:ext>
                </a:extLst>
              </p:cNvPr>
              <p:cNvSpPr/>
              <p:nvPr/>
            </p:nvSpPr>
            <p:spPr>
              <a:xfrm>
                <a:off x="3429885" y="882455"/>
                <a:ext cx="536610" cy="45769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0ACC526E-C5B2-A4E8-A757-9ED7BE8592AE}"/>
              </a:ext>
            </a:extLst>
          </p:cNvPr>
          <p:cNvGrpSpPr/>
          <p:nvPr/>
        </p:nvGrpSpPr>
        <p:grpSpPr>
          <a:xfrm>
            <a:off x="1928665" y="5432207"/>
            <a:ext cx="2997671" cy="615959"/>
            <a:chOff x="1645359" y="5432207"/>
            <a:chExt cx="2997671" cy="615959"/>
          </a:xfrm>
        </p:grpSpPr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A6284989-DA77-3E3F-4D03-B720C62CCE87}"/>
                </a:ext>
              </a:extLst>
            </p:cNvPr>
            <p:cNvGrpSpPr/>
            <p:nvPr/>
          </p:nvGrpSpPr>
          <p:grpSpPr>
            <a:xfrm>
              <a:off x="1645359" y="5432207"/>
              <a:ext cx="1466755" cy="615959"/>
              <a:chOff x="3027198" y="1634721"/>
              <a:chExt cx="2314429" cy="971937"/>
            </a:xfrm>
          </p:grpSpPr>
          <p:sp>
            <p:nvSpPr>
              <p:cNvPr id="59" name="角丸四角形 11">
                <a:extLst>
                  <a:ext uri="{FF2B5EF4-FFF2-40B4-BE49-F238E27FC236}">
                    <a16:creationId xmlns:a16="http://schemas.microsoft.com/office/drawing/2014/main" id="{B0BC0F6B-BFBD-BD8C-438D-247492273968}"/>
                  </a:ext>
                </a:extLst>
              </p:cNvPr>
              <p:cNvSpPr/>
              <p:nvPr/>
            </p:nvSpPr>
            <p:spPr>
              <a:xfrm>
                <a:off x="3027198" y="1634721"/>
                <a:ext cx="2314429" cy="97193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4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60" name="角丸四角形 2">
                <a:extLst>
                  <a:ext uri="{FF2B5EF4-FFF2-40B4-BE49-F238E27FC236}">
                    <a16:creationId xmlns:a16="http://schemas.microsoft.com/office/drawing/2014/main" id="{DEAB3EF6-6611-151F-AAD2-E825F926E9CB}"/>
                  </a:ext>
                </a:extLst>
              </p:cNvPr>
              <p:cNvSpPr/>
              <p:nvPr/>
            </p:nvSpPr>
            <p:spPr>
              <a:xfrm>
                <a:off x="3763731" y="1937182"/>
                <a:ext cx="72287" cy="361433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61" name="角丸四角形 2">
                <a:extLst>
                  <a:ext uri="{FF2B5EF4-FFF2-40B4-BE49-F238E27FC236}">
                    <a16:creationId xmlns:a16="http://schemas.microsoft.com/office/drawing/2014/main" id="{16AA6F21-034B-1A0C-5A86-380898836427}"/>
                  </a:ext>
                </a:extLst>
              </p:cNvPr>
              <p:cNvSpPr/>
              <p:nvPr/>
            </p:nvSpPr>
            <p:spPr>
              <a:xfrm>
                <a:off x="4529942" y="1937182"/>
                <a:ext cx="72287" cy="361433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E608CA9A-839C-2491-409E-852CD90F748D}"/>
                </a:ext>
              </a:extLst>
            </p:cNvPr>
            <p:cNvGrpSpPr/>
            <p:nvPr/>
          </p:nvGrpSpPr>
          <p:grpSpPr>
            <a:xfrm>
              <a:off x="3176275" y="5432207"/>
              <a:ext cx="1466755" cy="615959"/>
              <a:chOff x="3027198" y="1634721"/>
              <a:chExt cx="2314429" cy="971937"/>
            </a:xfrm>
          </p:grpSpPr>
          <p:sp>
            <p:nvSpPr>
              <p:cNvPr id="56" name="角丸四角形 11">
                <a:extLst>
                  <a:ext uri="{FF2B5EF4-FFF2-40B4-BE49-F238E27FC236}">
                    <a16:creationId xmlns:a16="http://schemas.microsoft.com/office/drawing/2014/main" id="{A6DD5252-52FD-727E-1EF0-F4CE4A1C3AB1}"/>
                  </a:ext>
                </a:extLst>
              </p:cNvPr>
              <p:cNvSpPr/>
              <p:nvPr/>
            </p:nvSpPr>
            <p:spPr>
              <a:xfrm>
                <a:off x="3027198" y="1634721"/>
                <a:ext cx="2314429" cy="971937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4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57" name="角丸四角形 2">
                <a:extLst>
                  <a:ext uri="{FF2B5EF4-FFF2-40B4-BE49-F238E27FC236}">
                    <a16:creationId xmlns:a16="http://schemas.microsoft.com/office/drawing/2014/main" id="{FD89232D-4119-A630-7F5E-1F148A91EB20}"/>
                  </a:ext>
                </a:extLst>
              </p:cNvPr>
              <p:cNvSpPr/>
              <p:nvPr/>
            </p:nvSpPr>
            <p:spPr>
              <a:xfrm>
                <a:off x="3763731" y="1937182"/>
                <a:ext cx="72287" cy="361433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  <p:sp>
            <p:nvSpPr>
              <p:cNvPr id="58" name="角丸四角形 2">
                <a:extLst>
                  <a:ext uri="{FF2B5EF4-FFF2-40B4-BE49-F238E27FC236}">
                    <a16:creationId xmlns:a16="http://schemas.microsoft.com/office/drawing/2014/main" id="{A2B521C4-19A6-95A6-2920-A033715CB54F}"/>
                  </a:ext>
                </a:extLst>
              </p:cNvPr>
              <p:cNvSpPr/>
              <p:nvPr/>
            </p:nvSpPr>
            <p:spPr>
              <a:xfrm>
                <a:off x="4529942" y="1937182"/>
                <a:ext cx="72287" cy="361433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ja-JP" altLang="en-US" sz="1200">
                  <a:solidFill>
                    <a:srgbClr val="FFFFFF"/>
                  </a:solidFill>
                  <a:latin typeface="Arial"/>
                  <a:ea typeface="ＭＳ Ｐゴシック"/>
                </a:endParaRPr>
              </a:p>
            </p:txBody>
          </p:sp>
        </p:grp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6FC6620-4405-31E3-DECA-C0BD7504F937}"/>
              </a:ext>
            </a:extLst>
          </p:cNvPr>
          <p:cNvSpPr txBox="1"/>
          <p:nvPr/>
        </p:nvSpPr>
        <p:spPr>
          <a:xfrm>
            <a:off x="5556975" y="6277738"/>
            <a:ext cx="3617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S15C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085D8AC-C9A3-79B0-C5F5-8C7FF4ED03DD}"/>
              </a:ext>
            </a:extLst>
          </p:cNvPr>
          <p:cNvGrpSpPr/>
          <p:nvPr/>
        </p:nvGrpSpPr>
        <p:grpSpPr>
          <a:xfrm>
            <a:off x="2681110" y="2567739"/>
            <a:ext cx="1466755" cy="615959"/>
            <a:chOff x="3456209" y="2512072"/>
            <a:chExt cx="1466755" cy="615959"/>
          </a:xfrm>
        </p:grpSpPr>
        <p:sp>
          <p:nvSpPr>
            <p:cNvPr id="4" name="角丸四角形 11">
              <a:extLst>
                <a:ext uri="{FF2B5EF4-FFF2-40B4-BE49-F238E27FC236}">
                  <a16:creationId xmlns:a16="http://schemas.microsoft.com/office/drawing/2014/main" id="{2F1761F6-8453-C80B-D276-0155C9E3CDDE}"/>
                </a:ext>
              </a:extLst>
            </p:cNvPr>
            <p:cNvSpPr/>
            <p:nvPr/>
          </p:nvSpPr>
          <p:spPr>
            <a:xfrm>
              <a:off x="3456209" y="2512072"/>
              <a:ext cx="1466755" cy="61595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4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5" name="角丸四角形 2">
              <a:extLst>
                <a:ext uri="{FF2B5EF4-FFF2-40B4-BE49-F238E27FC236}">
                  <a16:creationId xmlns:a16="http://schemas.microsoft.com/office/drawing/2014/main" id="{8F060B66-E7F4-6DD9-06DE-2E9ADA86236B}"/>
                </a:ext>
              </a:extLst>
            </p:cNvPr>
            <p:cNvSpPr/>
            <p:nvPr/>
          </p:nvSpPr>
          <p:spPr>
            <a:xfrm>
              <a:off x="3922982" y="2703755"/>
              <a:ext cx="45811" cy="229056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7" name="角丸四角形 2">
              <a:extLst>
                <a:ext uri="{FF2B5EF4-FFF2-40B4-BE49-F238E27FC236}">
                  <a16:creationId xmlns:a16="http://schemas.microsoft.com/office/drawing/2014/main" id="{733A2F85-E30C-460E-821B-611B31F5BC57}"/>
                </a:ext>
              </a:extLst>
            </p:cNvPr>
            <p:cNvSpPr/>
            <p:nvPr/>
          </p:nvSpPr>
          <p:spPr>
            <a:xfrm>
              <a:off x="4408564" y="2703755"/>
              <a:ext cx="45811" cy="229056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8" name="角丸四角形 2">
              <a:extLst>
                <a:ext uri="{FF2B5EF4-FFF2-40B4-BE49-F238E27FC236}">
                  <a16:creationId xmlns:a16="http://schemas.microsoft.com/office/drawing/2014/main" id="{AF32D0FA-3CB1-FCAF-DD4F-92DB6DA31F7E}"/>
                </a:ext>
              </a:extLst>
            </p:cNvPr>
            <p:cNvSpPr/>
            <p:nvPr/>
          </p:nvSpPr>
          <p:spPr>
            <a:xfrm>
              <a:off x="3981832" y="2703755"/>
              <a:ext cx="45811" cy="229056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9" name="角丸四角形 2">
              <a:extLst>
                <a:ext uri="{FF2B5EF4-FFF2-40B4-BE49-F238E27FC236}">
                  <a16:creationId xmlns:a16="http://schemas.microsoft.com/office/drawing/2014/main" id="{15C49001-239E-423A-346F-00B29EE82A77}"/>
                </a:ext>
              </a:extLst>
            </p:cNvPr>
            <p:cNvSpPr/>
            <p:nvPr/>
          </p:nvSpPr>
          <p:spPr>
            <a:xfrm>
              <a:off x="4349620" y="2703755"/>
              <a:ext cx="45811" cy="229056"/>
            </a:xfrm>
            <a:prstGeom prst="roundRect">
              <a:avLst/>
            </a:prstGeom>
            <a:solidFill>
              <a:srgbClr val="FF99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ja-JP" altLang="en-US" sz="120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16420E3-3529-5340-184B-ACA3462CD11B}"/>
              </a:ext>
            </a:extLst>
          </p:cNvPr>
          <p:cNvSpPr txBox="1"/>
          <p:nvPr/>
        </p:nvSpPr>
        <p:spPr>
          <a:xfrm>
            <a:off x="4345529" y="2721830"/>
            <a:ext cx="14924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400" dirty="0">
                <a:latin typeface="Arial" charset="0"/>
                <a:ea typeface="ＭＳ Ｐゴシック" charset="-128"/>
              </a:rPr>
              <a:t>DNA </a:t>
            </a:r>
            <a:r>
              <a:rPr kumimoji="1" lang="ja-JP" altLang="en-US" sz="1400" dirty="0">
                <a:latin typeface="Arial" charset="0"/>
                <a:ea typeface="ＭＳ Ｐゴシック" charset="-128"/>
              </a:rPr>
              <a:t>合成（</a:t>
            </a:r>
            <a:r>
              <a:rPr kumimoji="1" lang="en-US" altLang="ja-JP" sz="1400" dirty="0">
                <a:latin typeface="Arial" charset="0"/>
                <a:ea typeface="ＭＳ Ｐゴシック" charset="-128"/>
              </a:rPr>
              <a:t>S</a:t>
            </a:r>
            <a:r>
              <a:rPr kumimoji="1" lang="ja-JP" altLang="en-US" sz="1400" dirty="0">
                <a:latin typeface="Arial" charset="0"/>
                <a:ea typeface="ＭＳ Ｐゴシック" charset="-128"/>
              </a:rPr>
              <a:t> 期）</a:t>
            </a: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C4FAC1E5-0CDF-7F09-A9E8-73D3F7CEAAAC}"/>
              </a:ext>
            </a:extLst>
          </p:cNvPr>
          <p:cNvCxnSpPr>
            <a:cxnSpLocks/>
          </p:cNvCxnSpPr>
          <p:nvPr/>
        </p:nvCxnSpPr>
        <p:spPr>
          <a:xfrm flipV="1">
            <a:off x="3416108" y="2286837"/>
            <a:ext cx="12133" cy="254332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3403AF7-9988-899C-F158-7BF01CA04558}"/>
              </a:ext>
            </a:extLst>
          </p:cNvPr>
          <p:cNvSpPr/>
          <p:nvPr/>
        </p:nvSpPr>
        <p:spPr>
          <a:xfrm>
            <a:off x="2239885" y="3411959"/>
            <a:ext cx="3727436" cy="1801014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2BA5568-CA6C-59B2-C477-4032E5BD7094}"/>
              </a:ext>
            </a:extLst>
          </p:cNvPr>
          <p:cNvGrpSpPr/>
          <p:nvPr/>
        </p:nvGrpSpPr>
        <p:grpSpPr>
          <a:xfrm>
            <a:off x="3195898" y="3287948"/>
            <a:ext cx="463204" cy="2100845"/>
            <a:chOff x="5740684" y="3236930"/>
            <a:chExt cx="463204" cy="231602"/>
          </a:xfrm>
        </p:grpSpPr>
        <p:cxnSp>
          <p:nvCxnSpPr>
            <p:cNvPr id="65" name="直線矢印コネクタ 64">
              <a:extLst>
                <a:ext uri="{FF2B5EF4-FFF2-40B4-BE49-F238E27FC236}">
                  <a16:creationId xmlns:a16="http://schemas.microsoft.com/office/drawing/2014/main" id="{9A2F2578-85C3-CBE5-65C0-9C67A6DC52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10886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矢印コネクタ 65">
              <a:extLst>
                <a:ext uri="{FF2B5EF4-FFF2-40B4-BE49-F238E27FC236}">
                  <a16:creationId xmlns:a16="http://schemas.microsoft.com/office/drawing/2014/main" id="{23D606E4-3786-1862-6F4B-77B2F7BA9D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40684" y="3236930"/>
              <a:ext cx="193002" cy="23160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6922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C2E7E3D-ECAC-8939-EDCB-CE5EA0E5D9A3}"/>
              </a:ext>
            </a:extLst>
          </p:cNvPr>
          <p:cNvSpPr txBox="1"/>
          <p:nvPr/>
        </p:nvSpPr>
        <p:spPr>
          <a:xfrm>
            <a:off x="6312414" y="485066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S2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A0AA0721-ADE8-A3C6-E6ED-C1C4A9C08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109" y="1614837"/>
            <a:ext cx="2880000" cy="1440000"/>
          </a:xfrm>
          <a:prstGeom prst="rect">
            <a:avLst/>
          </a:prstGeom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6AC84D0D-1274-0F2F-2BC4-8A9051CADD25}"/>
              </a:ext>
            </a:extLst>
          </p:cNvPr>
          <p:cNvGrpSpPr/>
          <p:nvPr/>
        </p:nvGrpSpPr>
        <p:grpSpPr>
          <a:xfrm>
            <a:off x="395718" y="3199981"/>
            <a:ext cx="8953391" cy="1440000"/>
            <a:chOff x="701002" y="2825185"/>
            <a:chExt cx="8953391" cy="1440000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65026725-6F76-A696-C154-381652B7D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002" y="2825185"/>
              <a:ext cx="2880000" cy="14400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D383746-7740-ACFF-BCDE-165AC36BB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7698" y="2825185"/>
              <a:ext cx="2880000" cy="1440000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8178DAFD-B878-D6D8-E6E4-2F6BF4BA4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74393" y="2825185"/>
              <a:ext cx="2880000" cy="1440000"/>
            </a:xfrm>
            <a:prstGeom prst="rect">
              <a:avLst/>
            </a:prstGeom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AD127EF8-A57D-A576-8EFB-C9F898FD74C7}"/>
              </a:ext>
            </a:extLst>
          </p:cNvPr>
          <p:cNvGrpSpPr/>
          <p:nvPr/>
        </p:nvGrpSpPr>
        <p:grpSpPr>
          <a:xfrm>
            <a:off x="395718" y="4825191"/>
            <a:ext cx="8953391" cy="1466567"/>
            <a:chOff x="701002" y="4450395"/>
            <a:chExt cx="8953391" cy="1466567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445DDDE3-D35A-F131-1E5A-8B206DCB0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37698" y="4476962"/>
              <a:ext cx="2880000" cy="1440000"/>
            </a:xfrm>
            <a:prstGeom prst="rect">
              <a:avLst/>
            </a:prstGeom>
          </p:spPr>
        </p:pic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D9996E44-D70C-0550-43CC-1FC2F215A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1002" y="4450395"/>
              <a:ext cx="2880000" cy="144000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DC9168D-C72E-38C0-CA4A-ACA69A3B5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74393" y="4476962"/>
              <a:ext cx="2880000" cy="1440000"/>
            </a:xfrm>
            <a:prstGeom prst="rect">
              <a:avLst/>
            </a:prstGeom>
          </p:spPr>
        </p:pic>
      </p:grpSp>
      <p:pic>
        <p:nvPicPr>
          <p:cNvPr id="3" name="図 2">
            <a:extLst>
              <a:ext uri="{FF2B5EF4-FFF2-40B4-BE49-F238E27FC236}">
                <a16:creationId xmlns:a16="http://schemas.microsoft.com/office/drawing/2014/main" id="{A017E867-1B7A-97D5-ED4A-8513701E03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1821" y="492561"/>
            <a:ext cx="5473708" cy="2736854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7810690-1033-9B35-669E-7B9869A91D55}"/>
              </a:ext>
            </a:extLst>
          </p:cNvPr>
          <p:cNvSpPr txBox="1"/>
          <p:nvPr/>
        </p:nvSpPr>
        <p:spPr>
          <a:xfrm>
            <a:off x="1664192" y="4448128"/>
            <a:ext cx="66717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dnd1</a:t>
            </a:r>
            <a:endParaRPr kumimoji="1" lang="ja-JP" altLang="en-US" dirty="0"/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12723846-5571-33D0-0957-97041B96E6ED}"/>
              </a:ext>
            </a:extLst>
          </p:cNvPr>
          <p:cNvGrpSpPr/>
          <p:nvPr/>
        </p:nvGrpSpPr>
        <p:grpSpPr>
          <a:xfrm>
            <a:off x="7538655" y="2897282"/>
            <a:ext cx="740908" cy="3631508"/>
            <a:chOff x="8017733" y="2522486"/>
            <a:chExt cx="740908" cy="3631508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8DB68753-4E53-3BBA-134E-87ADA54B6FAF}"/>
                </a:ext>
              </a:extLst>
            </p:cNvPr>
            <p:cNvSpPr txBox="1"/>
            <p:nvPr/>
          </p:nvSpPr>
          <p:spPr>
            <a:xfrm>
              <a:off x="8055404" y="5784662"/>
              <a:ext cx="66556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plcz1</a:t>
              </a:r>
              <a:endParaRPr kumimoji="1" lang="ja-JP" altLang="en-US" dirty="0"/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E049F17A-DE35-D001-47FA-8C2FBB3C68E9}"/>
                </a:ext>
              </a:extLst>
            </p:cNvPr>
            <p:cNvSpPr txBox="1"/>
            <p:nvPr/>
          </p:nvSpPr>
          <p:spPr>
            <a:xfrm>
              <a:off x="8034116" y="4073332"/>
              <a:ext cx="70814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sycp1</a:t>
              </a:r>
              <a:endParaRPr kumimoji="1" lang="ja-JP" altLang="en-US" dirty="0"/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60B05567-0CEB-30BE-7871-515DAE34920A}"/>
                </a:ext>
              </a:extLst>
            </p:cNvPr>
            <p:cNvSpPr txBox="1"/>
            <p:nvPr/>
          </p:nvSpPr>
          <p:spPr>
            <a:xfrm>
              <a:off x="8017733" y="2522486"/>
              <a:ext cx="74090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ccnb3</a:t>
              </a:r>
              <a:endParaRPr kumimoji="1" lang="ja-JP" altLang="en-US" dirty="0"/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6B9B0FB-FE90-B7A4-D506-17906E8094A5}"/>
              </a:ext>
            </a:extLst>
          </p:cNvPr>
          <p:cNvSpPr txBox="1"/>
          <p:nvPr/>
        </p:nvSpPr>
        <p:spPr>
          <a:xfrm>
            <a:off x="1613698" y="6159458"/>
            <a:ext cx="7681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mcm4</a:t>
            </a:r>
            <a:endParaRPr kumimoji="1" lang="ja-JP" alt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4E7DE34-79C1-0D12-717D-ED79C3AA8D71}"/>
              </a:ext>
            </a:extLst>
          </p:cNvPr>
          <p:cNvSpPr txBox="1"/>
          <p:nvPr/>
        </p:nvSpPr>
        <p:spPr>
          <a:xfrm>
            <a:off x="4646671" y="6159458"/>
            <a:ext cx="70564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dmc1</a:t>
            </a:r>
            <a:endParaRPr kumimoji="1" lang="ja-JP" altLang="en-US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583987FD-1A5C-78AD-2FDE-39006FCDB66E}"/>
              </a:ext>
            </a:extLst>
          </p:cNvPr>
          <p:cNvSpPr txBox="1"/>
          <p:nvPr/>
        </p:nvSpPr>
        <p:spPr>
          <a:xfrm>
            <a:off x="4681136" y="4448128"/>
            <a:ext cx="63671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pcna</a:t>
            </a:r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7083BFD-F505-BD7B-E70F-809D4244B4A2}"/>
              </a:ext>
            </a:extLst>
          </p:cNvPr>
          <p:cNvSpPr txBox="1"/>
          <p:nvPr/>
        </p:nvSpPr>
        <p:spPr>
          <a:xfrm>
            <a:off x="1449389" y="562009"/>
            <a:ext cx="88197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/>
              <a:t>HdrR_ctrl</a:t>
            </a:r>
            <a:endParaRPr kumimoji="1" lang="ja-JP" altLang="en-US" sz="1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54A15AD-BD28-B6DE-591F-1387847624EF}"/>
              </a:ext>
            </a:extLst>
          </p:cNvPr>
          <p:cNvSpPr txBox="1"/>
          <p:nvPr/>
        </p:nvSpPr>
        <p:spPr>
          <a:xfrm>
            <a:off x="4117519" y="562009"/>
            <a:ext cx="79220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/>
              <a:t>p53_ctrl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02854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E77B5500-8AE1-E883-4F31-78EB86D56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29" y="1136301"/>
            <a:ext cx="6234112" cy="39643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2043686-90B7-CF3C-6EF6-581F95BAC67D}"/>
              </a:ext>
            </a:extLst>
          </p:cNvPr>
          <p:cNvSpPr txBox="1"/>
          <p:nvPr/>
        </p:nvSpPr>
        <p:spPr>
          <a:xfrm>
            <a:off x="2082566" y="5100675"/>
            <a:ext cx="5740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Phylogenic tree of </a:t>
            </a:r>
            <a:r>
              <a:rPr kumimoji="1" lang="en-US" altLang="ja-JP" dirty="0" err="1"/>
              <a:t>p21</a:t>
            </a:r>
            <a:r>
              <a:rPr kumimoji="1" lang="en-US" altLang="ja-JP" dirty="0"/>
              <a:t> (</a:t>
            </a:r>
            <a:r>
              <a:rPr kumimoji="1" lang="en-US" altLang="ja-JP" dirty="0" err="1"/>
              <a:t>cdkna1</a:t>
            </a:r>
            <a:r>
              <a:rPr kumimoji="1" lang="en-US" altLang="ja-JP" dirty="0"/>
              <a:t>) related proteins of medaka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EB4C5B9-614D-7D47-883C-062B3AA00EA1}"/>
              </a:ext>
            </a:extLst>
          </p:cNvPr>
          <p:cNvSpPr txBox="1"/>
          <p:nvPr/>
        </p:nvSpPr>
        <p:spPr>
          <a:xfrm>
            <a:off x="3418489" y="5961418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S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3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15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0C20B0C3-3687-B521-DE0B-3698A38D8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546" y="3279685"/>
            <a:ext cx="4292965" cy="269853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BA99D86-C927-4EE2-738D-ACEEA29BB66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546" y="1197622"/>
            <a:ext cx="2867273" cy="172036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4BB1362-72A8-586E-F308-E8FCD1EF98A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407" y="1110415"/>
            <a:ext cx="3157961" cy="189477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63F95C-279E-5E2A-9EB1-C6F701A7C641}"/>
              </a:ext>
            </a:extLst>
          </p:cNvPr>
          <p:cNvSpPr txBox="1"/>
          <p:nvPr/>
        </p:nvSpPr>
        <p:spPr>
          <a:xfrm>
            <a:off x="3457846" y="6188262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S4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6BF5977-45C1-E85B-0EC1-7731B25412A1}"/>
              </a:ext>
            </a:extLst>
          </p:cNvPr>
          <p:cNvSpPr txBox="1"/>
          <p:nvPr/>
        </p:nvSpPr>
        <p:spPr>
          <a:xfrm>
            <a:off x="5715929" y="6560051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p53ir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316B577-C5AB-5A50-63A9-B42080B9F919}"/>
              </a:ext>
            </a:extLst>
          </p:cNvPr>
          <p:cNvGrpSpPr/>
          <p:nvPr/>
        </p:nvGrpSpPr>
        <p:grpSpPr>
          <a:xfrm>
            <a:off x="1613039" y="1099055"/>
            <a:ext cx="3675148" cy="2665393"/>
            <a:chOff x="1636831" y="778937"/>
            <a:chExt cx="3675148" cy="2665393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F015791E-4424-8959-68F4-EC85BF951A7E}"/>
                </a:ext>
              </a:extLst>
            </p:cNvPr>
            <p:cNvSpPr txBox="1"/>
            <p:nvPr/>
          </p:nvSpPr>
          <p:spPr>
            <a:xfrm>
              <a:off x="1636831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A</a:t>
              </a:r>
              <a:endParaRPr kumimoji="1" lang="ja-JP" altLang="en-US" sz="2400" dirty="0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18FF191F-6891-A3BB-BF1D-1ED31078ADD7}"/>
                </a:ext>
              </a:extLst>
            </p:cNvPr>
            <p:cNvSpPr txBox="1"/>
            <p:nvPr/>
          </p:nvSpPr>
          <p:spPr>
            <a:xfrm>
              <a:off x="4949379" y="77893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B</a:t>
              </a:r>
              <a:endParaRPr kumimoji="1" lang="ja-JP" altLang="en-US" sz="2400" dirty="0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56E418DF-BB86-518B-4B6F-13649218690A}"/>
                </a:ext>
              </a:extLst>
            </p:cNvPr>
            <p:cNvSpPr txBox="1"/>
            <p:nvPr/>
          </p:nvSpPr>
          <p:spPr>
            <a:xfrm>
              <a:off x="1636831" y="298266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C</a:t>
              </a:r>
              <a:endParaRPr kumimoji="1" lang="ja-JP" altLang="en-US" sz="2400" dirty="0"/>
            </a:p>
          </p:txBody>
        </p:sp>
      </p:grp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AD9981F-771F-709C-EBAA-2D3B2CEB0AF0}"/>
              </a:ext>
            </a:extLst>
          </p:cNvPr>
          <p:cNvSpPr txBox="1"/>
          <p:nvPr/>
        </p:nvSpPr>
        <p:spPr>
          <a:xfrm>
            <a:off x="2519304" y="3202741"/>
            <a:ext cx="421910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ddx4</a:t>
            </a:r>
            <a:r>
              <a:rPr kumimoji="1" lang="en-US" altLang="ja-JP" sz="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 (vasa)</a:t>
            </a:r>
            <a:endParaRPr kumimoji="1" lang="ja-JP" altLang="en-US" sz="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445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C2E7E3D-ECAC-8939-EDCB-CE5EA0E5D9A3}"/>
              </a:ext>
            </a:extLst>
          </p:cNvPr>
          <p:cNvSpPr txBox="1"/>
          <p:nvPr/>
        </p:nvSpPr>
        <p:spPr>
          <a:xfrm>
            <a:off x="6312414" y="485066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S5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D85EDDD-641A-FB9A-676C-02E98D2D1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47" y="329210"/>
            <a:ext cx="5472000" cy="27360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1420C6D-9B20-E428-4FD7-B67CF382F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87" y="3106130"/>
            <a:ext cx="2880000" cy="14400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D360FF8-3543-D91F-4D1F-8C2A4EE97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079" y="3106130"/>
            <a:ext cx="2880000" cy="14400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2E20C7CA-F571-58ED-0F14-0AD09B273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072" y="3106130"/>
            <a:ext cx="2880000" cy="14400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20094489-61E3-B9FF-3B4C-0DCEF657EE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5072" y="1506283"/>
            <a:ext cx="2880000" cy="144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42DB05E0-86CF-9752-0479-BA67BFAB5A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087" y="4719458"/>
            <a:ext cx="2880000" cy="144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9FE5C954-6571-FBF7-2BC6-973307E0AA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6079" y="4719458"/>
            <a:ext cx="2880000" cy="1440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53FE18B-9A02-C70A-DBB4-C7433572B8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5072" y="4719458"/>
            <a:ext cx="2880000" cy="1440000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565B05B-344D-9A7F-4209-094A6A8A16EC}"/>
              </a:ext>
            </a:extLst>
          </p:cNvPr>
          <p:cNvGrpSpPr/>
          <p:nvPr/>
        </p:nvGrpSpPr>
        <p:grpSpPr>
          <a:xfrm>
            <a:off x="1613698" y="2897282"/>
            <a:ext cx="6665865" cy="3631508"/>
            <a:chOff x="1613698" y="2897282"/>
            <a:chExt cx="6665865" cy="3631508"/>
          </a:xfrm>
        </p:grpSpPr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57810690-1033-9B35-669E-7B9869A91D55}"/>
                </a:ext>
              </a:extLst>
            </p:cNvPr>
            <p:cNvSpPr txBox="1"/>
            <p:nvPr/>
          </p:nvSpPr>
          <p:spPr>
            <a:xfrm>
              <a:off x="1664192" y="4448128"/>
              <a:ext cx="66717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dnd1</a:t>
              </a:r>
              <a:endParaRPr kumimoji="1" lang="ja-JP" altLang="en-US" dirty="0"/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12723846-5571-33D0-0957-97041B96E6ED}"/>
                </a:ext>
              </a:extLst>
            </p:cNvPr>
            <p:cNvGrpSpPr/>
            <p:nvPr/>
          </p:nvGrpSpPr>
          <p:grpSpPr>
            <a:xfrm>
              <a:off x="7538655" y="2897282"/>
              <a:ext cx="740908" cy="3631508"/>
              <a:chOff x="8017733" y="2522486"/>
              <a:chExt cx="740908" cy="3631508"/>
            </a:xfrm>
          </p:grpSpPr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8DB68753-4E53-3BBA-134E-87ADA54B6FAF}"/>
                  </a:ext>
                </a:extLst>
              </p:cNvPr>
              <p:cNvSpPr txBox="1"/>
              <p:nvPr/>
            </p:nvSpPr>
            <p:spPr>
              <a:xfrm>
                <a:off x="8055404" y="5784662"/>
                <a:ext cx="66556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/>
                  <a:t>plcz1</a:t>
                </a:r>
                <a:endParaRPr kumimoji="1" lang="ja-JP" altLang="en-US" dirty="0"/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E049F17A-DE35-D001-47FA-8C2FBB3C68E9}"/>
                  </a:ext>
                </a:extLst>
              </p:cNvPr>
              <p:cNvSpPr txBox="1"/>
              <p:nvPr/>
            </p:nvSpPr>
            <p:spPr>
              <a:xfrm>
                <a:off x="8034116" y="4073332"/>
                <a:ext cx="708143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/>
                  <a:t>sycp1</a:t>
                </a:r>
                <a:endParaRPr kumimoji="1" lang="ja-JP" altLang="en-US" dirty="0"/>
              </a:p>
            </p:txBody>
          </p:sp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0B05567-0CEB-30BE-7871-515DAE34920A}"/>
                  </a:ext>
                </a:extLst>
              </p:cNvPr>
              <p:cNvSpPr txBox="1"/>
              <p:nvPr/>
            </p:nvSpPr>
            <p:spPr>
              <a:xfrm>
                <a:off x="8017733" y="2522486"/>
                <a:ext cx="74090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/>
                  <a:t>ccnb3</a:t>
                </a:r>
                <a:endParaRPr kumimoji="1" lang="ja-JP" altLang="en-US" dirty="0"/>
              </a:p>
            </p:txBody>
          </p:sp>
        </p:grp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16B9B0FB-FE90-B7A4-D506-17906E8094A5}"/>
                </a:ext>
              </a:extLst>
            </p:cNvPr>
            <p:cNvSpPr txBox="1"/>
            <p:nvPr/>
          </p:nvSpPr>
          <p:spPr>
            <a:xfrm>
              <a:off x="1613698" y="6159458"/>
              <a:ext cx="76815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mcm4</a:t>
              </a:r>
              <a:endParaRPr kumimoji="1" lang="ja-JP" altLang="en-US" dirty="0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F4E7DE34-79C1-0D12-717D-ED79C3AA8D71}"/>
                </a:ext>
              </a:extLst>
            </p:cNvPr>
            <p:cNvSpPr txBox="1"/>
            <p:nvPr/>
          </p:nvSpPr>
          <p:spPr>
            <a:xfrm>
              <a:off x="4646671" y="6159458"/>
              <a:ext cx="70564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dmc1</a:t>
              </a:r>
              <a:endParaRPr kumimoji="1" lang="ja-JP" altLang="en-US" dirty="0"/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583987FD-1A5C-78AD-2FDE-39006FCDB66E}"/>
                </a:ext>
              </a:extLst>
            </p:cNvPr>
            <p:cNvSpPr txBox="1"/>
            <p:nvPr/>
          </p:nvSpPr>
          <p:spPr>
            <a:xfrm>
              <a:off x="4681136" y="4448128"/>
              <a:ext cx="63671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/>
                <a:t>pcna</a:t>
              </a:r>
              <a:endParaRPr kumimoji="1" lang="ja-JP" altLang="en-US" dirty="0"/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0E141F5-ED3E-6ADD-B34B-81A6D2F0F4AF}"/>
              </a:ext>
            </a:extLst>
          </p:cNvPr>
          <p:cNvSpPr txBox="1"/>
          <p:nvPr/>
        </p:nvSpPr>
        <p:spPr>
          <a:xfrm>
            <a:off x="1664192" y="390765"/>
            <a:ext cx="88197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/>
              <a:t>HdrR_ctrl</a:t>
            </a:r>
            <a:endParaRPr kumimoji="1" lang="ja-JP" altLang="en-US" sz="1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192DF82-464C-FB60-B533-0FB361A026AF}"/>
              </a:ext>
            </a:extLst>
          </p:cNvPr>
          <p:cNvSpPr txBox="1"/>
          <p:nvPr/>
        </p:nvSpPr>
        <p:spPr>
          <a:xfrm>
            <a:off x="4332322" y="390765"/>
            <a:ext cx="65594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/>
              <a:t>p53_ir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1610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FD82FEEF-CEB2-D6F8-1071-560AF935ED00}"/>
              </a:ext>
            </a:extLst>
          </p:cNvPr>
          <p:cNvGrpSpPr/>
          <p:nvPr/>
        </p:nvGrpSpPr>
        <p:grpSpPr>
          <a:xfrm>
            <a:off x="2458819" y="3449258"/>
            <a:ext cx="4352400" cy="3163639"/>
            <a:chOff x="2458819" y="3449258"/>
            <a:chExt cx="4352400" cy="3163639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BBEF6318-3941-5508-3667-846699D15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8819" y="3449258"/>
              <a:ext cx="4352400" cy="3163639"/>
            </a:xfrm>
            <a:prstGeom prst="rect">
              <a:avLst/>
            </a:prstGeom>
          </p:spPr>
        </p:pic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1E125910-F3D3-CDDA-ADF2-0A13F0EDF4ED}"/>
                </a:ext>
              </a:extLst>
            </p:cNvPr>
            <p:cNvSpPr/>
            <p:nvPr/>
          </p:nvSpPr>
          <p:spPr>
            <a:xfrm>
              <a:off x="4527126" y="4968387"/>
              <a:ext cx="427945" cy="155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8154122-E1C0-BBE6-34C1-6E9954579401}"/>
                </a:ext>
              </a:extLst>
            </p:cNvPr>
            <p:cNvSpPr/>
            <p:nvPr/>
          </p:nvSpPr>
          <p:spPr>
            <a:xfrm flipV="1">
              <a:off x="3315949" y="5000650"/>
              <a:ext cx="427945" cy="747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8EDBA3A-A381-B775-3BC7-5255E982C15A}"/>
                </a:ext>
              </a:extLst>
            </p:cNvPr>
            <p:cNvSpPr/>
            <p:nvPr/>
          </p:nvSpPr>
          <p:spPr>
            <a:xfrm>
              <a:off x="5718537" y="4939998"/>
              <a:ext cx="427945" cy="155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22" name="図 21">
            <a:extLst>
              <a:ext uri="{FF2B5EF4-FFF2-40B4-BE49-F238E27FC236}">
                <a16:creationId xmlns:a16="http://schemas.microsoft.com/office/drawing/2014/main" id="{97AD86C5-8F84-2731-65AF-9E29457FA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435" y="502714"/>
            <a:ext cx="4467171" cy="280804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61994E4-C863-C35C-99FC-7BD9B8DCE4C7}"/>
              </a:ext>
            </a:extLst>
          </p:cNvPr>
          <p:cNvSpPr txBox="1"/>
          <p:nvPr/>
        </p:nvSpPr>
        <p:spPr>
          <a:xfrm>
            <a:off x="2819063" y="381566"/>
            <a:ext cx="69273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nanos2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8CD20A7-463A-F341-86F7-E2B8C2754F03}"/>
              </a:ext>
            </a:extLst>
          </p:cNvPr>
          <p:cNvSpPr txBox="1"/>
          <p:nvPr/>
        </p:nvSpPr>
        <p:spPr>
          <a:xfrm>
            <a:off x="182454" y="1646405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P53_ir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844DFD7-165C-B8D8-5CA0-42F28D4526C5}"/>
              </a:ext>
            </a:extLst>
          </p:cNvPr>
          <p:cNvSpPr txBox="1"/>
          <p:nvPr/>
        </p:nvSpPr>
        <p:spPr>
          <a:xfrm>
            <a:off x="7690511" y="5745236"/>
            <a:ext cx="118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Figure 2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ED08C8C-1E22-3DF7-0DCD-F10F8AACE0C0}"/>
              </a:ext>
            </a:extLst>
          </p:cNvPr>
          <p:cNvSpPr txBox="1"/>
          <p:nvPr/>
        </p:nvSpPr>
        <p:spPr>
          <a:xfrm>
            <a:off x="4230322" y="364214"/>
            <a:ext cx="63991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nanos3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DAB2B28-DBA6-2D78-3433-EA46769D2370}"/>
              </a:ext>
            </a:extLst>
          </p:cNvPr>
          <p:cNvSpPr txBox="1"/>
          <p:nvPr/>
        </p:nvSpPr>
        <p:spPr>
          <a:xfrm>
            <a:off x="5586567" y="364214"/>
            <a:ext cx="70243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nanog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145748A-D231-DDF0-BAA3-68EBC768EBD9}"/>
              </a:ext>
            </a:extLst>
          </p:cNvPr>
          <p:cNvSpPr txBox="1"/>
          <p:nvPr/>
        </p:nvSpPr>
        <p:spPr>
          <a:xfrm>
            <a:off x="2782376" y="2179018"/>
            <a:ext cx="45076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mos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2EE6C39-8B39-F062-21BB-0FD70216732B}"/>
              </a:ext>
            </a:extLst>
          </p:cNvPr>
          <p:cNvSpPr txBox="1"/>
          <p:nvPr/>
        </p:nvSpPr>
        <p:spPr>
          <a:xfrm>
            <a:off x="4062233" y="2195924"/>
            <a:ext cx="57278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nobox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B0AEAC0-3B7A-05E5-77F7-A12247D4049E}"/>
              </a:ext>
            </a:extLst>
          </p:cNvPr>
          <p:cNvSpPr txBox="1"/>
          <p:nvPr/>
        </p:nvSpPr>
        <p:spPr>
          <a:xfrm>
            <a:off x="5464112" y="2195924"/>
            <a:ext cx="46839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h1f8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8CF8231-5D37-FD0D-6B57-4A55CA91B2B6}"/>
              </a:ext>
            </a:extLst>
          </p:cNvPr>
          <p:cNvSpPr txBox="1"/>
          <p:nvPr/>
        </p:nvSpPr>
        <p:spPr>
          <a:xfrm>
            <a:off x="207713" y="4676739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HdrR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_</a:t>
            </a:r>
            <a:r>
              <a:rPr kumimoji="1" lang="en-US" altLang="ja-JP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50" charset="-128"/>
              </a:rPr>
              <a:t>ctrl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C458714-BA1C-4823-B98C-59DCDD2744D1}"/>
              </a:ext>
            </a:extLst>
          </p:cNvPr>
          <p:cNvSpPr txBox="1"/>
          <p:nvPr/>
        </p:nvSpPr>
        <p:spPr>
          <a:xfrm>
            <a:off x="2105613" y="427732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A</a:t>
            </a:r>
            <a:endParaRPr kumimoji="1" lang="ja-JP" altLang="en-US" sz="2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2FB82D-D516-CEB6-0229-9AF4F89647C9}"/>
              </a:ext>
            </a:extLst>
          </p:cNvPr>
          <p:cNvSpPr txBox="1"/>
          <p:nvPr/>
        </p:nvSpPr>
        <p:spPr>
          <a:xfrm>
            <a:off x="2105613" y="3403042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B</a:t>
            </a:r>
            <a:endParaRPr kumimoji="1" lang="ja-JP" altLang="en-US" sz="2400" dirty="0"/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68B2F0F1-57B3-96B4-783F-FDC911FDA9EC}"/>
              </a:ext>
            </a:extLst>
          </p:cNvPr>
          <p:cNvGrpSpPr/>
          <p:nvPr/>
        </p:nvGrpSpPr>
        <p:grpSpPr>
          <a:xfrm>
            <a:off x="2782376" y="3327626"/>
            <a:ext cx="3419256" cy="1810778"/>
            <a:chOff x="2782376" y="3327626"/>
            <a:chExt cx="3419256" cy="1810778"/>
          </a:xfrm>
        </p:grpSpPr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3E2C5A2D-A200-0FCC-7EC7-320932B9D614}"/>
                </a:ext>
              </a:extLst>
            </p:cNvPr>
            <p:cNvSpPr txBox="1"/>
            <p:nvPr/>
          </p:nvSpPr>
          <p:spPr>
            <a:xfrm>
              <a:off x="2845471" y="3335552"/>
              <a:ext cx="63991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nanos3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9774BB47-0EFB-B38A-2447-DAA801F4E7CA}"/>
                </a:ext>
              </a:extLst>
            </p:cNvPr>
            <p:cNvSpPr txBox="1"/>
            <p:nvPr/>
          </p:nvSpPr>
          <p:spPr>
            <a:xfrm>
              <a:off x="4177848" y="3327626"/>
              <a:ext cx="70243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nanog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5CCF0AF3-DEED-3683-5624-090F4947251D}"/>
                </a:ext>
              </a:extLst>
            </p:cNvPr>
            <p:cNvSpPr txBox="1"/>
            <p:nvPr/>
          </p:nvSpPr>
          <p:spPr>
            <a:xfrm>
              <a:off x="5572742" y="3335552"/>
              <a:ext cx="45076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mos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22D160B3-360F-B02D-DE28-56E6C246DD67}"/>
                </a:ext>
              </a:extLst>
            </p:cNvPr>
            <p:cNvSpPr txBox="1"/>
            <p:nvPr/>
          </p:nvSpPr>
          <p:spPr>
            <a:xfrm>
              <a:off x="2782376" y="4836923"/>
              <a:ext cx="57278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nobox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A67CF53B-2828-B672-48DA-EA787329E3C4}"/>
                </a:ext>
              </a:extLst>
            </p:cNvPr>
            <p:cNvSpPr txBox="1"/>
            <p:nvPr/>
          </p:nvSpPr>
          <p:spPr>
            <a:xfrm>
              <a:off x="4132628" y="4861405"/>
              <a:ext cx="46839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h1f8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9815AFF8-2E91-9A60-7BB9-4A78664039C0}"/>
                </a:ext>
              </a:extLst>
            </p:cNvPr>
            <p:cNvSpPr txBox="1"/>
            <p:nvPr/>
          </p:nvSpPr>
          <p:spPr>
            <a:xfrm>
              <a:off x="5572742" y="4861405"/>
              <a:ext cx="62889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rPr>
                <a:t>sox19b</a:t>
              </a:r>
              <a:endPara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8759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104046F-5E60-D683-F713-690058B0C2D8}"/>
              </a:ext>
            </a:extLst>
          </p:cNvPr>
          <p:cNvGrpSpPr/>
          <p:nvPr/>
        </p:nvGrpSpPr>
        <p:grpSpPr>
          <a:xfrm>
            <a:off x="1329099" y="1354491"/>
            <a:ext cx="7707377" cy="3887762"/>
            <a:chOff x="1564519" y="1032581"/>
            <a:chExt cx="7707377" cy="3887762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13919326-52B9-3B78-65EB-056CA69C2E62}"/>
                </a:ext>
              </a:extLst>
            </p:cNvPr>
            <p:cNvGrpSpPr/>
            <p:nvPr/>
          </p:nvGrpSpPr>
          <p:grpSpPr>
            <a:xfrm>
              <a:off x="1564519" y="1032581"/>
              <a:ext cx="7707377" cy="3887762"/>
              <a:chOff x="1564519" y="1032581"/>
              <a:chExt cx="7707377" cy="3887762"/>
            </a:xfrm>
          </p:grpSpPr>
          <p:pic>
            <p:nvPicPr>
              <p:cNvPr id="4" name="図 3">
                <a:extLst>
                  <a:ext uri="{FF2B5EF4-FFF2-40B4-BE49-F238E27FC236}">
                    <a16:creationId xmlns:a16="http://schemas.microsoft.com/office/drawing/2014/main" id="{6F8BECFF-B5CF-6F4D-4C78-E6B60E5577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6890" t="17857" r="6834" b="51998"/>
              <a:stretch/>
            </p:blipFill>
            <p:spPr>
              <a:xfrm>
                <a:off x="1564519" y="1032581"/>
                <a:ext cx="7707377" cy="1977432"/>
              </a:xfrm>
              <a:prstGeom prst="rect">
                <a:avLst/>
              </a:prstGeom>
            </p:spPr>
          </p:pic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BB39BAB2-53F7-0888-07EB-6A806EE032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6404" t="63198" r="7165" b="6234"/>
              <a:stretch/>
            </p:blipFill>
            <p:spPr>
              <a:xfrm>
                <a:off x="1646701" y="2942911"/>
                <a:ext cx="7616461" cy="1977432"/>
              </a:xfrm>
              <a:prstGeom prst="rect">
                <a:avLst/>
              </a:prstGeom>
            </p:spPr>
          </p:pic>
        </p:grp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A37AFFCC-EB36-DB85-BE5B-0101ED4B5000}"/>
                </a:ext>
              </a:extLst>
            </p:cNvPr>
            <p:cNvGrpSpPr/>
            <p:nvPr/>
          </p:nvGrpSpPr>
          <p:grpSpPr>
            <a:xfrm>
              <a:off x="2528283" y="3166991"/>
              <a:ext cx="6352947" cy="276999"/>
              <a:chOff x="2507885" y="3089297"/>
              <a:chExt cx="6352947" cy="276999"/>
            </a:xfrm>
          </p:grpSpPr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8262BDD6-9968-C2A0-A4B2-84EBBE82F29D}"/>
                  </a:ext>
                </a:extLst>
              </p:cNvPr>
              <p:cNvSpPr txBox="1"/>
              <p:nvPr/>
            </p:nvSpPr>
            <p:spPr>
              <a:xfrm>
                <a:off x="2507885" y="3089297"/>
                <a:ext cx="450764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mos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BAB4741-FC04-FF4D-56AC-FEBCA8A2386E}"/>
                  </a:ext>
                </a:extLst>
              </p:cNvPr>
              <p:cNvSpPr txBox="1"/>
              <p:nvPr/>
            </p:nvSpPr>
            <p:spPr>
              <a:xfrm>
                <a:off x="5270678" y="3089297"/>
                <a:ext cx="651955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nobox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48AD56-651A-4829-8C54-274C32B12015}"/>
                  </a:ext>
                </a:extLst>
              </p:cNvPr>
              <p:cNvSpPr txBox="1"/>
              <p:nvPr/>
            </p:nvSpPr>
            <p:spPr>
              <a:xfrm>
                <a:off x="8234662" y="3089297"/>
                <a:ext cx="62617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h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1f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8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FD853E2-6FA2-2432-5FE2-71425A7DA8AE}"/>
                </a:ext>
              </a:extLst>
            </p:cNvPr>
            <p:cNvGrpSpPr/>
            <p:nvPr/>
          </p:nvGrpSpPr>
          <p:grpSpPr>
            <a:xfrm>
              <a:off x="2507885" y="1095817"/>
              <a:ext cx="6303562" cy="340903"/>
              <a:chOff x="2115378" y="819487"/>
              <a:chExt cx="6303562" cy="340903"/>
            </a:xfrm>
          </p:grpSpPr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876EE9E2-9482-DB32-4739-2F0F5B9C216C}"/>
                  </a:ext>
                </a:extLst>
              </p:cNvPr>
              <p:cNvSpPr txBox="1"/>
              <p:nvPr/>
            </p:nvSpPr>
            <p:spPr>
              <a:xfrm>
                <a:off x="4992291" y="883391"/>
                <a:ext cx="639919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nanos3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FE61A337-5828-9714-FDAE-012981705A34}"/>
                  </a:ext>
                </a:extLst>
              </p:cNvPr>
              <p:cNvSpPr txBox="1"/>
              <p:nvPr/>
            </p:nvSpPr>
            <p:spPr>
              <a:xfrm>
                <a:off x="7846347" y="819487"/>
                <a:ext cx="572593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nanog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A61994E4-C863-C35C-99FC-7BD9B8DCE4C7}"/>
                  </a:ext>
                </a:extLst>
              </p:cNvPr>
              <p:cNvSpPr txBox="1"/>
              <p:nvPr/>
            </p:nvSpPr>
            <p:spPr>
              <a:xfrm>
                <a:off x="2115378" y="883391"/>
                <a:ext cx="662776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nanos2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</p:grp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8CD20A7-463A-F341-86F7-E2B8C2754F03}"/>
              </a:ext>
            </a:extLst>
          </p:cNvPr>
          <p:cNvSpPr txBox="1"/>
          <p:nvPr/>
        </p:nvSpPr>
        <p:spPr>
          <a:xfrm>
            <a:off x="5626120" y="6214993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p53ir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8F5D025-5707-EFDA-F54F-D87AC688AD41}"/>
              </a:ext>
            </a:extLst>
          </p:cNvPr>
          <p:cNvSpPr txBox="1"/>
          <p:nvPr/>
        </p:nvSpPr>
        <p:spPr>
          <a:xfrm>
            <a:off x="3457547" y="5753328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S6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56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6E886999-8A0D-0052-EE11-C20E7F13044D}"/>
              </a:ext>
            </a:extLst>
          </p:cNvPr>
          <p:cNvGrpSpPr/>
          <p:nvPr/>
        </p:nvGrpSpPr>
        <p:grpSpPr>
          <a:xfrm>
            <a:off x="1498386" y="826992"/>
            <a:ext cx="7216403" cy="4377885"/>
            <a:chOff x="1429407" y="1299958"/>
            <a:chExt cx="7216403" cy="4377885"/>
          </a:xfrm>
        </p:grpSpPr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AA47DD04-E891-7933-99D3-5C9B2B8D6700}"/>
                </a:ext>
              </a:extLst>
            </p:cNvPr>
            <p:cNvGrpSpPr/>
            <p:nvPr/>
          </p:nvGrpSpPr>
          <p:grpSpPr>
            <a:xfrm>
              <a:off x="1429407" y="1299958"/>
              <a:ext cx="7216403" cy="4377885"/>
              <a:chOff x="1429407" y="998484"/>
              <a:chExt cx="7216403" cy="4377885"/>
            </a:xfrm>
          </p:grpSpPr>
          <p:pic>
            <p:nvPicPr>
              <p:cNvPr id="5" name="図 4">
                <a:extLst>
                  <a:ext uri="{FF2B5EF4-FFF2-40B4-BE49-F238E27FC236}">
                    <a16:creationId xmlns:a16="http://schemas.microsoft.com/office/drawing/2014/main" id="{AADDFEBC-E1EA-FF34-55C3-A43129C4A3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3901" t="3659" r="11926" b="64278"/>
              <a:stretch/>
            </p:blipFill>
            <p:spPr>
              <a:xfrm>
                <a:off x="1429407" y="998484"/>
                <a:ext cx="7216403" cy="2091558"/>
              </a:xfrm>
              <a:prstGeom prst="rect">
                <a:avLst/>
              </a:prstGeom>
            </p:spPr>
          </p:pic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359B0CDA-CF2A-EDD6-CB58-4630EBE8AF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4242" t="50918" r="12884" b="17019"/>
              <a:stretch/>
            </p:blipFill>
            <p:spPr>
              <a:xfrm>
                <a:off x="1533071" y="3284810"/>
                <a:ext cx="7104993" cy="2091559"/>
              </a:xfrm>
              <a:prstGeom prst="rect">
                <a:avLst/>
              </a:prstGeom>
            </p:spPr>
          </p:pic>
        </p:grp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A37AFFCC-EB36-DB85-BE5B-0101ED4B5000}"/>
                </a:ext>
              </a:extLst>
            </p:cNvPr>
            <p:cNvGrpSpPr/>
            <p:nvPr/>
          </p:nvGrpSpPr>
          <p:grpSpPr>
            <a:xfrm>
              <a:off x="2223080" y="3510799"/>
              <a:ext cx="6352947" cy="276999"/>
              <a:chOff x="2507885" y="3089297"/>
              <a:chExt cx="6352947" cy="276999"/>
            </a:xfrm>
          </p:grpSpPr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8262BDD6-9968-C2A0-A4B2-84EBBE82F29D}"/>
                  </a:ext>
                </a:extLst>
              </p:cNvPr>
              <p:cNvSpPr txBox="1"/>
              <p:nvPr/>
            </p:nvSpPr>
            <p:spPr>
              <a:xfrm>
                <a:off x="2507885" y="3089297"/>
                <a:ext cx="450764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mos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BAB4741-FC04-FF4D-56AC-FEBCA8A2386E}"/>
                  </a:ext>
                </a:extLst>
              </p:cNvPr>
              <p:cNvSpPr txBox="1"/>
              <p:nvPr/>
            </p:nvSpPr>
            <p:spPr>
              <a:xfrm>
                <a:off x="5270678" y="3089297"/>
                <a:ext cx="651955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nobox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48AD56-651A-4829-8C54-274C32B12015}"/>
                  </a:ext>
                </a:extLst>
              </p:cNvPr>
              <p:cNvSpPr txBox="1"/>
              <p:nvPr/>
            </p:nvSpPr>
            <p:spPr>
              <a:xfrm>
                <a:off x="8234662" y="3089297"/>
                <a:ext cx="62617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h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1f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8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</p:grp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E9AA9091-7E08-512E-AEB0-7505973BFCF7}"/>
                </a:ext>
              </a:extLst>
            </p:cNvPr>
            <p:cNvGrpSpPr/>
            <p:nvPr/>
          </p:nvGrpSpPr>
          <p:grpSpPr>
            <a:xfrm>
              <a:off x="2223080" y="1481631"/>
              <a:ext cx="6303562" cy="276999"/>
              <a:chOff x="2272465" y="1481631"/>
              <a:chExt cx="6303562" cy="276999"/>
            </a:xfrm>
          </p:grpSpPr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876EE9E2-9482-DB32-4739-2F0F5B9C216C}"/>
                  </a:ext>
                </a:extLst>
              </p:cNvPr>
              <p:cNvSpPr txBox="1"/>
              <p:nvPr/>
            </p:nvSpPr>
            <p:spPr>
              <a:xfrm>
                <a:off x="5149378" y="1481631"/>
                <a:ext cx="639919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nanos3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FE61A337-5828-9714-FDAE-012981705A34}"/>
                  </a:ext>
                </a:extLst>
              </p:cNvPr>
              <p:cNvSpPr txBox="1"/>
              <p:nvPr/>
            </p:nvSpPr>
            <p:spPr>
              <a:xfrm>
                <a:off x="8003434" y="1481631"/>
                <a:ext cx="572593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nanog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A61994E4-C863-C35C-99FC-7BD9B8DCE4C7}"/>
                  </a:ext>
                </a:extLst>
              </p:cNvPr>
              <p:cNvSpPr txBox="1"/>
              <p:nvPr/>
            </p:nvSpPr>
            <p:spPr>
              <a:xfrm>
                <a:off x="2272465" y="1481631"/>
                <a:ext cx="662776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50" charset="-128"/>
                    <a:cs typeface="+mn-cs"/>
                  </a:rPr>
                  <a:t>nanos2</a:t>
                </a:r>
                <a:endParaRPr kumimoji="1" lang="ja-JP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</p:grp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8CD20A7-463A-F341-86F7-E2B8C2754F03}"/>
              </a:ext>
            </a:extLst>
          </p:cNvPr>
          <p:cNvSpPr txBox="1"/>
          <p:nvPr/>
        </p:nvSpPr>
        <p:spPr>
          <a:xfrm>
            <a:off x="5488931" y="6214993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HdrR_ctrl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8F5D025-5707-EFDA-F54F-D87AC688AD41}"/>
              </a:ext>
            </a:extLst>
          </p:cNvPr>
          <p:cNvSpPr txBox="1"/>
          <p:nvPr/>
        </p:nvSpPr>
        <p:spPr>
          <a:xfrm>
            <a:off x="3457547" y="5753328"/>
            <a:ext cx="3298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Supplementary Figure 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S7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915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600" dirty="0" smtClean="0"/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1582</TotalTime>
  <Words>497</Words>
  <Application>Microsoft Office PowerPoint</Application>
  <PresentationFormat>A4 210 x 297 mm</PresentationFormat>
  <Paragraphs>255</Paragraphs>
  <Slides>27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27</vt:i4>
      </vt:variant>
    </vt:vector>
  </HeadingPairs>
  <TitlesOfParts>
    <vt:vector size="34" baseType="lpstr">
      <vt:lpstr>游ゴシック</vt:lpstr>
      <vt:lpstr>Arial</vt:lpstr>
      <vt:lpstr>Calibri</vt:lpstr>
      <vt:lpstr>Calibri Light</vt:lpstr>
      <vt:lpstr>Times New Roman</vt:lpstr>
      <vt:lpstr>Office テーマ</vt:lpstr>
      <vt:lpstr>標準デザイン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正二 尾田</dc:creator>
  <cp:lastModifiedBy>正二 尾田</cp:lastModifiedBy>
  <cp:revision>88</cp:revision>
  <cp:lastPrinted>2024-02-14T01:20:21Z</cp:lastPrinted>
  <dcterms:created xsi:type="dcterms:W3CDTF">2023-11-14T03:18:03Z</dcterms:created>
  <dcterms:modified xsi:type="dcterms:W3CDTF">2024-02-28T04:50:24Z</dcterms:modified>
</cp:coreProperties>
</file>